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3729" autoAdjust="0"/>
  </p:normalViewPr>
  <p:slideViewPr>
    <p:cSldViewPr snapToGrid="0">
      <p:cViewPr varScale="1">
        <p:scale>
          <a:sx n="81" d="100"/>
          <a:sy n="81" d="100"/>
        </p:scale>
        <p:origin x="24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F9A084-9EC1-4AFD-9238-F17171B70D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F72713C1-DA3F-465B-B2B3-65AF17A708D3}">
      <dgm:prSet phldrT="[Text]" custT="1"/>
      <dgm:spPr>
        <a:solidFill>
          <a:schemeClr val="accent2">
            <a:lumMod val="50000"/>
            <a:lumOff val="50000"/>
          </a:schemeClr>
        </a:solidFill>
        <a:ln>
          <a:noFill/>
        </a:ln>
      </dgm:spPr>
      <dgm:t>
        <a:bodyPr/>
        <a:lstStyle/>
        <a:p>
          <a:pPr>
            <a:buClr>
              <a:srgbClr val="000000"/>
            </a:buClr>
            <a:buSzTx/>
            <a:buFont typeface="Arial"/>
            <a:buNone/>
          </a:pPr>
          <a:r>
            <a:rPr kumimoji="0" lang="en-US" sz="2000" b="0" i="0" u="none" strike="noStrike" cap="none" spc="0" normalizeH="0" baseline="0" noProof="0" dirty="0" err="1">
              <a:ln>
                <a:noFill/>
              </a:ln>
              <a:solidFill>
                <a:schemeClr val="bg1"/>
              </a:solidFill>
              <a:effectLst/>
              <a:uLnTx/>
              <a:uFillTx/>
              <a:latin typeface="Arial"/>
              <a:ea typeface="+mn-ea"/>
              <a:cs typeface="+mn-cs"/>
              <a:sym typeface="Arial"/>
            </a:rPr>
            <a:t>MonoLoco</a:t>
          </a:r>
          <a:r>
            <a:rPr kumimoji="0" lang="en-US" sz="2000" b="0" i="0" u="none" strike="noStrike" cap="none" spc="0" normalizeH="0" baseline="0" noProof="0" dirty="0">
              <a:ln>
                <a:noFill/>
              </a:ln>
              <a:solidFill>
                <a:schemeClr val="bg1"/>
              </a:solidFill>
              <a:effectLst/>
              <a:uLnTx/>
              <a:uFillTx/>
              <a:latin typeface="Arial"/>
              <a:ea typeface="+mn-ea"/>
              <a:cs typeface="+mn-cs"/>
              <a:sym typeface="Arial"/>
            </a:rPr>
            <a:t>  MobiSys'18</a:t>
          </a:r>
          <a:endParaRPr lang="en-IN" sz="2000" dirty="0">
            <a:solidFill>
              <a:schemeClr val="bg1"/>
            </a:solidFill>
          </a:endParaRPr>
        </a:p>
      </dgm:t>
    </dgm:pt>
    <dgm:pt modelId="{AE84D1D8-8A94-475A-BC8E-45474E1A6F33}" type="parTrans" cxnId="{D01B9BA7-354A-4ED2-AE6A-DB41C80E1CFB}">
      <dgm:prSet/>
      <dgm:spPr/>
      <dgm:t>
        <a:bodyPr/>
        <a:lstStyle/>
        <a:p>
          <a:endParaRPr lang="en-IN" sz="2000">
            <a:solidFill>
              <a:schemeClr val="bg1"/>
            </a:solidFill>
          </a:endParaRPr>
        </a:p>
      </dgm:t>
    </dgm:pt>
    <dgm:pt modelId="{7A7C3EF5-8C69-4241-9CEE-B301A578F62C}" type="sibTrans" cxnId="{D01B9BA7-354A-4ED2-AE6A-DB41C80E1CFB}">
      <dgm:prSet/>
      <dgm:spPr/>
      <dgm:t>
        <a:bodyPr/>
        <a:lstStyle/>
        <a:p>
          <a:endParaRPr lang="en-IN" sz="2000">
            <a:solidFill>
              <a:schemeClr val="bg1"/>
            </a:solidFill>
          </a:endParaRPr>
        </a:p>
      </dgm:t>
    </dgm:pt>
    <dgm:pt modelId="{8692DA30-D29B-4472-85FA-4B460412BDF6}">
      <dgm:prSet phldrT="[Text]" custT="1"/>
      <dgm:spPr>
        <a:solidFill>
          <a:schemeClr val="accent2">
            <a:lumMod val="50000"/>
            <a:lumOff val="50000"/>
          </a:schemeClr>
        </a:solidFill>
        <a:ln>
          <a:noFill/>
        </a:ln>
      </dgm:spPr>
      <dgm:t>
        <a:bodyPr/>
        <a:lstStyle/>
        <a:p>
          <a:pPr>
            <a:buClr>
              <a:srgbClr val="000000"/>
            </a:buClr>
            <a:buSzTx/>
            <a:buFont typeface="Arial"/>
            <a:buNone/>
          </a:pPr>
          <a:r>
            <a:rPr kumimoji="0" lang="en-US" sz="2000" b="0" i="0" u="none" strike="noStrike" cap="none" spc="0" normalizeH="0" baseline="0" noProof="0" dirty="0">
              <a:ln>
                <a:noFill/>
              </a:ln>
              <a:solidFill>
                <a:schemeClr val="bg1"/>
              </a:solidFill>
              <a:effectLst/>
              <a:uLnTx/>
              <a:uFillTx/>
              <a:latin typeface="Arial"/>
              <a:ea typeface="+mn-ea"/>
              <a:cs typeface="+mn-cs"/>
              <a:sym typeface="Arial"/>
            </a:rPr>
            <a:t>Chronos NSDI'16</a:t>
          </a:r>
          <a:endParaRPr lang="en-IN" sz="2000" dirty="0">
            <a:solidFill>
              <a:schemeClr val="bg1"/>
            </a:solidFill>
          </a:endParaRPr>
        </a:p>
      </dgm:t>
    </dgm:pt>
    <dgm:pt modelId="{D781AB13-1D14-41D6-B613-EC482F88948B}" type="parTrans" cxnId="{616C1235-4638-443C-98B8-210C3B395F81}">
      <dgm:prSet/>
      <dgm:spPr/>
      <dgm:t>
        <a:bodyPr/>
        <a:lstStyle/>
        <a:p>
          <a:endParaRPr lang="en-IN" sz="2000">
            <a:solidFill>
              <a:schemeClr val="bg1"/>
            </a:solidFill>
          </a:endParaRPr>
        </a:p>
      </dgm:t>
    </dgm:pt>
    <dgm:pt modelId="{6F102C23-0FE5-4FB5-9EF3-AB8FE9BE5851}" type="sibTrans" cxnId="{616C1235-4638-443C-98B8-210C3B395F81}">
      <dgm:prSet/>
      <dgm:spPr/>
      <dgm:t>
        <a:bodyPr/>
        <a:lstStyle/>
        <a:p>
          <a:endParaRPr lang="en-IN" sz="2000">
            <a:solidFill>
              <a:schemeClr val="bg1"/>
            </a:solidFill>
          </a:endParaRPr>
        </a:p>
      </dgm:t>
    </dgm:pt>
    <dgm:pt modelId="{B261CA25-32AF-4C12-A753-D594D324A18C}">
      <dgm:prSet phldrT="[Text]" custT="1"/>
      <dgm:spPr>
        <a:solidFill>
          <a:schemeClr val="accent2">
            <a:lumMod val="50000"/>
            <a:lumOff val="50000"/>
          </a:schemeClr>
        </a:solidFill>
        <a:ln>
          <a:noFill/>
        </a:ln>
      </dgm:spPr>
      <dgm:t>
        <a:bodyPr/>
        <a:lstStyle/>
        <a:p>
          <a:pPr>
            <a:buClr>
              <a:srgbClr val="000000"/>
            </a:buClr>
            <a:buSzTx/>
            <a:buFont typeface="Arial"/>
            <a:buNone/>
          </a:pPr>
          <a:r>
            <a:rPr kumimoji="0" lang="en-US" sz="2000" b="0" i="0" u="none" strike="noStrike" cap="none" spc="0" normalizeH="0" baseline="0" noProof="0" dirty="0" err="1">
              <a:ln>
                <a:noFill/>
              </a:ln>
              <a:solidFill>
                <a:schemeClr val="bg1"/>
              </a:solidFill>
              <a:effectLst/>
              <a:uLnTx/>
              <a:uFillTx/>
              <a:latin typeface="Arial"/>
              <a:ea typeface="+mn-ea"/>
              <a:cs typeface="+mn-cs"/>
              <a:sym typeface="Arial"/>
            </a:rPr>
            <a:t>ToneTrack</a:t>
          </a:r>
          <a:r>
            <a:rPr kumimoji="0" lang="en-US" sz="2000" b="0" i="0" u="none" strike="noStrike" cap="none" spc="0" normalizeH="0" baseline="0" noProof="0" dirty="0">
              <a:ln>
                <a:noFill/>
              </a:ln>
              <a:solidFill>
                <a:schemeClr val="bg1"/>
              </a:solidFill>
              <a:effectLst/>
              <a:uLnTx/>
              <a:uFillTx/>
              <a:latin typeface="Arial"/>
              <a:ea typeface="+mn-ea"/>
              <a:cs typeface="+mn-cs"/>
              <a:sym typeface="Arial"/>
            </a:rPr>
            <a:t> Mobicom'15</a:t>
          </a:r>
          <a:endParaRPr lang="en-IN" sz="2000" dirty="0">
            <a:solidFill>
              <a:schemeClr val="bg1"/>
            </a:solidFill>
          </a:endParaRPr>
        </a:p>
      </dgm:t>
    </dgm:pt>
    <dgm:pt modelId="{C76A1296-AAA2-48E7-8A63-06EB54A78BBA}" type="parTrans" cxnId="{300652BF-9901-44CE-A953-A9C2EDA06CDB}">
      <dgm:prSet/>
      <dgm:spPr/>
      <dgm:t>
        <a:bodyPr/>
        <a:lstStyle/>
        <a:p>
          <a:endParaRPr lang="en-IN" sz="2000">
            <a:solidFill>
              <a:schemeClr val="bg1"/>
            </a:solidFill>
          </a:endParaRPr>
        </a:p>
      </dgm:t>
    </dgm:pt>
    <dgm:pt modelId="{E7B8FA76-24F3-476C-B2D2-1C2BFA739C46}" type="sibTrans" cxnId="{300652BF-9901-44CE-A953-A9C2EDA06CDB}">
      <dgm:prSet/>
      <dgm:spPr/>
      <dgm:t>
        <a:bodyPr/>
        <a:lstStyle/>
        <a:p>
          <a:endParaRPr lang="en-IN" sz="2000">
            <a:solidFill>
              <a:schemeClr val="bg1"/>
            </a:solidFill>
          </a:endParaRPr>
        </a:p>
      </dgm:t>
    </dgm:pt>
    <dgm:pt modelId="{13EA1995-4D67-45F5-9022-7AAB6FF2E88F}">
      <dgm:prSet phldrT="[Text]" custT="1"/>
      <dgm:spPr>
        <a:solidFill>
          <a:schemeClr val="accent2">
            <a:lumMod val="50000"/>
            <a:lumOff val="50000"/>
          </a:schemeClr>
        </a:solidFill>
        <a:ln>
          <a:noFill/>
        </a:ln>
      </dgm:spPr>
      <dgm:t>
        <a:bodyPr/>
        <a:lstStyle/>
        <a:p>
          <a:pPr>
            <a:buClr>
              <a:srgbClr val="000000"/>
            </a:buClr>
            <a:buSzTx/>
            <a:buFont typeface="Arial"/>
            <a:buNone/>
          </a:pPr>
          <a:r>
            <a:rPr kumimoji="0" lang="en-US" sz="2000" b="0" i="0" u="none" strike="noStrike" cap="none" spc="0" normalizeH="0" baseline="0" noProof="0" dirty="0" err="1">
              <a:ln>
                <a:noFill/>
              </a:ln>
              <a:solidFill>
                <a:schemeClr val="bg1"/>
              </a:solidFill>
              <a:effectLst/>
              <a:uLnTx/>
              <a:uFillTx/>
              <a:latin typeface="Arial"/>
              <a:ea typeface="+mn-ea"/>
              <a:cs typeface="+mn-cs"/>
              <a:sym typeface="Arial"/>
            </a:rPr>
            <a:t>SpotFi</a:t>
          </a:r>
          <a:r>
            <a:rPr kumimoji="0" lang="en-US" sz="2000" b="0" i="0" u="none" strike="noStrike" cap="none" spc="0" normalizeH="0" baseline="0" noProof="0" dirty="0">
              <a:ln>
                <a:noFill/>
              </a:ln>
              <a:solidFill>
                <a:schemeClr val="bg1"/>
              </a:solidFill>
              <a:effectLst/>
              <a:uLnTx/>
              <a:uFillTx/>
              <a:latin typeface="Arial"/>
              <a:ea typeface="+mn-ea"/>
              <a:cs typeface="+mn-cs"/>
              <a:sym typeface="Arial"/>
            </a:rPr>
            <a:t>  Sigcomm'15</a:t>
          </a:r>
          <a:endParaRPr lang="en-IN" sz="2000" dirty="0">
            <a:solidFill>
              <a:schemeClr val="bg1"/>
            </a:solidFill>
          </a:endParaRPr>
        </a:p>
      </dgm:t>
    </dgm:pt>
    <dgm:pt modelId="{1F8D166B-9BE0-4C87-9947-9A194DC09643}" type="parTrans" cxnId="{50727830-1DAE-4A44-8B64-BB743B7CE21A}">
      <dgm:prSet/>
      <dgm:spPr/>
      <dgm:t>
        <a:bodyPr/>
        <a:lstStyle/>
        <a:p>
          <a:endParaRPr lang="en-IN" sz="2000">
            <a:solidFill>
              <a:schemeClr val="bg1"/>
            </a:solidFill>
          </a:endParaRPr>
        </a:p>
      </dgm:t>
    </dgm:pt>
    <dgm:pt modelId="{7EE0DD58-56B9-4B26-8DFD-B410A77F03D6}" type="sibTrans" cxnId="{50727830-1DAE-4A44-8B64-BB743B7CE21A}">
      <dgm:prSet/>
      <dgm:spPr/>
      <dgm:t>
        <a:bodyPr/>
        <a:lstStyle/>
        <a:p>
          <a:endParaRPr lang="en-IN" sz="2000">
            <a:solidFill>
              <a:schemeClr val="bg1"/>
            </a:solidFill>
          </a:endParaRPr>
        </a:p>
      </dgm:t>
    </dgm:pt>
    <dgm:pt modelId="{36905BBF-0403-494F-AA37-F6382EF8B564}">
      <dgm:prSet phldrT="[Text]" custT="1"/>
      <dgm:spPr>
        <a:solidFill>
          <a:schemeClr val="accent2">
            <a:lumMod val="50000"/>
            <a:lumOff val="50000"/>
          </a:schemeClr>
        </a:solidFill>
        <a:ln>
          <a:noFill/>
        </a:ln>
      </dgm:spPr>
      <dgm:t>
        <a:bodyPr/>
        <a:lstStyle/>
        <a:p>
          <a:pPr>
            <a:buClr>
              <a:srgbClr val="000000"/>
            </a:buClr>
            <a:buSzTx/>
            <a:buFont typeface="Arial"/>
            <a:buNone/>
          </a:pPr>
          <a:r>
            <a:rPr kumimoji="0" lang="en-US" sz="2000" b="0" i="0" u="none" strike="noStrike" cap="none" spc="0" normalizeH="0" baseline="0" noProof="0" dirty="0" err="1">
              <a:ln>
                <a:noFill/>
              </a:ln>
              <a:solidFill>
                <a:schemeClr val="bg1"/>
              </a:solidFill>
              <a:effectLst/>
              <a:uLnTx/>
              <a:uFillTx/>
              <a:latin typeface="Arial"/>
              <a:ea typeface="+mn-ea"/>
              <a:cs typeface="+mn-cs"/>
              <a:sym typeface="Arial"/>
            </a:rPr>
            <a:t>ArrayTrack</a:t>
          </a:r>
          <a:r>
            <a:rPr kumimoji="0" lang="en-US" sz="2000" b="0" i="0" u="none" strike="noStrike" cap="none" spc="0" normalizeH="0" baseline="0" noProof="0" dirty="0">
              <a:ln>
                <a:noFill/>
              </a:ln>
              <a:solidFill>
                <a:schemeClr val="bg1"/>
              </a:solidFill>
              <a:effectLst/>
              <a:uLnTx/>
              <a:uFillTx/>
              <a:latin typeface="Arial"/>
              <a:ea typeface="+mn-ea"/>
              <a:cs typeface="+mn-cs"/>
              <a:sym typeface="Arial"/>
            </a:rPr>
            <a:t> NSDI'13</a:t>
          </a:r>
          <a:endParaRPr lang="en-IN" sz="2000" dirty="0">
            <a:solidFill>
              <a:schemeClr val="bg1"/>
            </a:solidFill>
          </a:endParaRPr>
        </a:p>
      </dgm:t>
    </dgm:pt>
    <dgm:pt modelId="{9D8647FF-C9D6-481B-BEF4-6097F931927B}" type="parTrans" cxnId="{AA7821EA-B4B6-448E-B014-53DD9FDD7576}">
      <dgm:prSet/>
      <dgm:spPr/>
      <dgm:t>
        <a:bodyPr/>
        <a:lstStyle/>
        <a:p>
          <a:endParaRPr lang="en-IN" sz="2000">
            <a:solidFill>
              <a:schemeClr val="bg1"/>
            </a:solidFill>
          </a:endParaRPr>
        </a:p>
      </dgm:t>
    </dgm:pt>
    <dgm:pt modelId="{F4924E46-7C4C-406A-94F3-B4847ACD3A82}" type="sibTrans" cxnId="{AA7821EA-B4B6-448E-B014-53DD9FDD7576}">
      <dgm:prSet/>
      <dgm:spPr/>
      <dgm:t>
        <a:bodyPr/>
        <a:lstStyle/>
        <a:p>
          <a:endParaRPr lang="en-IN" sz="2000">
            <a:solidFill>
              <a:schemeClr val="bg1"/>
            </a:solidFill>
          </a:endParaRPr>
        </a:p>
      </dgm:t>
    </dgm:pt>
    <dgm:pt modelId="{C479CD28-D4D5-46B7-9306-6BDFD54CA801}" type="pres">
      <dgm:prSet presAssocID="{16F9A084-9EC1-4AFD-9238-F17171B70D1C}" presName="diagram" presStyleCnt="0">
        <dgm:presLayoutVars>
          <dgm:dir/>
          <dgm:resizeHandles val="exact"/>
        </dgm:presLayoutVars>
      </dgm:prSet>
      <dgm:spPr/>
    </dgm:pt>
    <dgm:pt modelId="{16B9D388-5450-42FB-AA69-0360905806AC}" type="pres">
      <dgm:prSet presAssocID="{F72713C1-DA3F-465B-B2B3-65AF17A708D3}" presName="node" presStyleLbl="node1" presStyleIdx="0" presStyleCnt="5">
        <dgm:presLayoutVars>
          <dgm:bulletEnabled val="1"/>
        </dgm:presLayoutVars>
      </dgm:prSet>
      <dgm:spPr/>
    </dgm:pt>
    <dgm:pt modelId="{EB62EE7B-AE75-422A-A5DD-D95E5E40F8A0}" type="pres">
      <dgm:prSet presAssocID="{7A7C3EF5-8C69-4241-9CEE-B301A578F62C}" presName="sibTrans" presStyleCnt="0"/>
      <dgm:spPr/>
    </dgm:pt>
    <dgm:pt modelId="{1614FFA2-7103-4709-9706-D2BBD9E7EEF7}" type="pres">
      <dgm:prSet presAssocID="{8692DA30-D29B-4472-85FA-4B460412BDF6}" presName="node" presStyleLbl="node1" presStyleIdx="1" presStyleCnt="5">
        <dgm:presLayoutVars>
          <dgm:bulletEnabled val="1"/>
        </dgm:presLayoutVars>
      </dgm:prSet>
      <dgm:spPr/>
    </dgm:pt>
    <dgm:pt modelId="{9429C539-C6F0-4105-9EFD-9AFF4CE6CF80}" type="pres">
      <dgm:prSet presAssocID="{6F102C23-0FE5-4FB5-9EF3-AB8FE9BE5851}" presName="sibTrans" presStyleCnt="0"/>
      <dgm:spPr/>
    </dgm:pt>
    <dgm:pt modelId="{0E97B3A5-2D87-4AD8-A50C-217D6F9E5212}" type="pres">
      <dgm:prSet presAssocID="{B261CA25-32AF-4C12-A753-D594D324A18C}" presName="node" presStyleLbl="node1" presStyleIdx="2" presStyleCnt="5" custLinFactNeighborY="1199">
        <dgm:presLayoutVars>
          <dgm:bulletEnabled val="1"/>
        </dgm:presLayoutVars>
      </dgm:prSet>
      <dgm:spPr/>
    </dgm:pt>
    <dgm:pt modelId="{A6CA530F-8AC5-4385-8FBC-9028743CE2AC}" type="pres">
      <dgm:prSet presAssocID="{E7B8FA76-24F3-476C-B2D2-1C2BFA739C46}" presName="sibTrans" presStyleCnt="0"/>
      <dgm:spPr/>
    </dgm:pt>
    <dgm:pt modelId="{ABD125C2-F7BF-4EFF-95D1-7C7A31AC72C4}" type="pres">
      <dgm:prSet presAssocID="{13EA1995-4D67-45F5-9022-7AAB6FF2E88F}" presName="node" presStyleLbl="node1" presStyleIdx="3" presStyleCnt="5">
        <dgm:presLayoutVars>
          <dgm:bulletEnabled val="1"/>
        </dgm:presLayoutVars>
      </dgm:prSet>
      <dgm:spPr/>
    </dgm:pt>
    <dgm:pt modelId="{C9651DAB-4F3B-40AA-B16C-7609A603D831}" type="pres">
      <dgm:prSet presAssocID="{7EE0DD58-56B9-4B26-8DFD-B410A77F03D6}" presName="sibTrans" presStyleCnt="0"/>
      <dgm:spPr/>
    </dgm:pt>
    <dgm:pt modelId="{0FAAD04D-0027-4508-AB52-E25DC0EABFD5}" type="pres">
      <dgm:prSet presAssocID="{36905BBF-0403-494F-AA37-F6382EF8B564}" presName="node" presStyleLbl="node1" presStyleIdx="4" presStyleCnt="5">
        <dgm:presLayoutVars>
          <dgm:bulletEnabled val="1"/>
        </dgm:presLayoutVars>
      </dgm:prSet>
      <dgm:spPr/>
    </dgm:pt>
  </dgm:ptLst>
  <dgm:cxnLst>
    <dgm:cxn modelId="{701B312A-711C-4463-B212-E7F4ADF0C8D0}" type="presOf" srcId="{13EA1995-4D67-45F5-9022-7AAB6FF2E88F}" destId="{ABD125C2-F7BF-4EFF-95D1-7C7A31AC72C4}" srcOrd="0" destOrd="0" presId="urn:microsoft.com/office/officeart/2005/8/layout/default"/>
    <dgm:cxn modelId="{E0CC152C-A1CF-4C6D-BA54-BD6F464CFE0C}" type="presOf" srcId="{8692DA30-D29B-4472-85FA-4B460412BDF6}" destId="{1614FFA2-7103-4709-9706-D2BBD9E7EEF7}" srcOrd="0" destOrd="0" presId="urn:microsoft.com/office/officeart/2005/8/layout/default"/>
    <dgm:cxn modelId="{50727830-1DAE-4A44-8B64-BB743B7CE21A}" srcId="{16F9A084-9EC1-4AFD-9238-F17171B70D1C}" destId="{13EA1995-4D67-45F5-9022-7AAB6FF2E88F}" srcOrd="3" destOrd="0" parTransId="{1F8D166B-9BE0-4C87-9947-9A194DC09643}" sibTransId="{7EE0DD58-56B9-4B26-8DFD-B410A77F03D6}"/>
    <dgm:cxn modelId="{616C1235-4638-443C-98B8-210C3B395F81}" srcId="{16F9A084-9EC1-4AFD-9238-F17171B70D1C}" destId="{8692DA30-D29B-4472-85FA-4B460412BDF6}" srcOrd="1" destOrd="0" parTransId="{D781AB13-1D14-41D6-B613-EC482F88948B}" sibTransId="{6F102C23-0FE5-4FB5-9EF3-AB8FE9BE5851}"/>
    <dgm:cxn modelId="{21B59D3A-DD55-4796-9228-E8D021A169E5}" type="presOf" srcId="{B261CA25-32AF-4C12-A753-D594D324A18C}" destId="{0E97B3A5-2D87-4AD8-A50C-217D6F9E5212}" srcOrd="0" destOrd="0" presId="urn:microsoft.com/office/officeart/2005/8/layout/default"/>
    <dgm:cxn modelId="{E014CB5C-70E0-4042-99FD-6E88F9E8A88E}" type="presOf" srcId="{F72713C1-DA3F-465B-B2B3-65AF17A708D3}" destId="{16B9D388-5450-42FB-AA69-0360905806AC}" srcOrd="0" destOrd="0" presId="urn:microsoft.com/office/officeart/2005/8/layout/default"/>
    <dgm:cxn modelId="{D01B9BA7-354A-4ED2-AE6A-DB41C80E1CFB}" srcId="{16F9A084-9EC1-4AFD-9238-F17171B70D1C}" destId="{F72713C1-DA3F-465B-B2B3-65AF17A708D3}" srcOrd="0" destOrd="0" parTransId="{AE84D1D8-8A94-475A-BC8E-45474E1A6F33}" sibTransId="{7A7C3EF5-8C69-4241-9CEE-B301A578F62C}"/>
    <dgm:cxn modelId="{5C367FBC-122B-4D6D-B28C-3519D2A1941F}" type="presOf" srcId="{16F9A084-9EC1-4AFD-9238-F17171B70D1C}" destId="{C479CD28-D4D5-46B7-9306-6BDFD54CA801}" srcOrd="0" destOrd="0" presId="urn:microsoft.com/office/officeart/2005/8/layout/default"/>
    <dgm:cxn modelId="{300652BF-9901-44CE-A953-A9C2EDA06CDB}" srcId="{16F9A084-9EC1-4AFD-9238-F17171B70D1C}" destId="{B261CA25-32AF-4C12-A753-D594D324A18C}" srcOrd="2" destOrd="0" parTransId="{C76A1296-AAA2-48E7-8A63-06EB54A78BBA}" sibTransId="{E7B8FA76-24F3-476C-B2D2-1C2BFA739C46}"/>
    <dgm:cxn modelId="{770575D8-6A75-49E9-BC58-085E2F60FC59}" type="presOf" srcId="{36905BBF-0403-494F-AA37-F6382EF8B564}" destId="{0FAAD04D-0027-4508-AB52-E25DC0EABFD5}" srcOrd="0" destOrd="0" presId="urn:microsoft.com/office/officeart/2005/8/layout/default"/>
    <dgm:cxn modelId="{AA7821EA-B4B6-448E-B014-53DD9FDD7576}" srcId="{16F9A084-9EC1-4AFD-9238-F17171B70D1C}" destId="{36905BBF-0403-494F-AA37-F6382EF8B564}" srcOrd="4" destOrd="0" parTransId="{9D8647FF-C9D6-481B-BEF4-6097F931927B}" sibTransId="{F4924E46-7C4C-406A-94F3-B4847ACD3A82}"/>
    <dgm:cxn modelId="{2C5224F5-7D54-4462-93EF-88BFC3E7A46B}" type="presParOf" srcId="{C479CD28-D4D5-46B7-9306-6BDFD54CA801}" destId="{16B9D388-5450-42FB-AA69-0360905806AC}" srcOrd="0" destOrd="0" presId="urn:microsoft.com/office/officeart/2005/8/layout/default"/>
    <dgm:cxn modelId="{A474DFC5-3570-45B4-9DE3-EBAB654E10BD}" type="presParOf" srcId="{C479CD28-D4D5-46B7-9306-6BDFD54CA801}" destId="{EB62EE7B-AE75-422A-A5DD-D95E5E40F8A0}" srcOrd="1" destOrd="0" presId="urn:microsoft.com/office/officeart/2005/8/layout/default"/>
    <dgm:cxn modelId="{1445D3E2-04C3-4C42-B07F-C88D822C7634}" type="presParOf" srcId="{C479CD28-D4D5-46B7-9306-6BDFD54CA801}" destId="{1614FFA2-7103-4709-9706-D2BBD9E7EEF7}" srcOrd="2" destOrd="0" presId="urn:microsoft.com/office/officeart/2005/8/layout/default"/>
    <dgm:cxn modelId="{C7EBEC52-51EB-495C-9C61-6648008452AA}" type="presParOf" srcId="{C479CD28-D4D5-46B7-9306-6BDFD54CA801}" destId="{9429C539-C6F0-4105-9EFD-9AFF4CE6CF80}" srcOrd="3" destOrd="0" presId="urn:microsoft.com/office/officeart/2005/8/layout/default"/>
    <dgm:cxn modelId="{D1156AC9-67F3-4979-A134-934AE5ECC8A0}" type="presParOf" srcId="{C479CD28-D4D5-46B7-9306-6BDFD54CA801}" destId="{0E97B3A5-2D87-4AD8-A50C-217D6F9E5212}" srcOrd="4" destOrd="0" presId="urn:microsoft.com/office/officeart/2005/8/layout/default"/>
    <dgm:cxn modelId="{6BD382EE-777A-4739-B999-2B358CEC02BE}" type="presParOf" srcId="{C479CD28-D4D5-46B7-9306-6BDFD54CA801}" destId="{A6CA530F-8AC5-4385-8FBC-9028743CE2AC}" srcOrd="5" destOrd="0" presId="urn:microsoft.com/office/officeart/2005/8/layout/default"/>
    <dgm:cxn modelId="{063EC93A-BD2E-48CA-9850-1DD6651C3A78}" type="presParOf" srcId="{C479CD28-D4D5-46B7-9306-6BDFD54CA801}" destId="{ABD125C2-F7BF-4EFF-95D1-7C7A31AC72C4}" srcOrd="6" destOrd="0" presId="urn:microsoft.com/office/officeart/2005/8/layout/default"/>
    <dgm:cxn modelId="{A3C6F1C6-C6F0-4274-859E-65B3D35DA2EC}" type="presParOf" srcId="{C479CD28-D4D5-46B7-9306-6BDFD54CA801}" destId="{C9651DAB-4F3B-40AA-B16C-7609A603D831}" srcOrd="7" destOrd="0" presId="urn:microsoft.com/office/officeart/2005/8/layout/default"/>
    <dgm:cxn modelId="{5947F9BC-948F-47EE-88E2-787866948093}" type="presParOf" srcId="{C479CD28-D4D5-46B7-9306-6BDFD54CA801}" destId="{0FAAD04D-0027-4508-AB52-E25DC0EABFD5}"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9D388-5450-42FB-AA69-0360905806AC}">
      <dsp:nvSpPr>
        <dsp:cNvPr id="0" name=""/>
        <dsp:cNvSpPr/>
      </dsp:nvSpPr>
      <dsp:spPr>
        <a:xfrm>
          <a:off x="612995" y="576"/>
          <a:ext cx="1575866" cy="945519"/>
        </a:xfrm>
        <a:prstGeom prst="rect">
          <a:avLst/>
        </a:prstGeom>
        <a:solidFill>
          <a:schemeClr val="accent2">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kumimoji="0" lang="en-US" sz="2000" b="0" i="0" u="none" strike="noStrike" kern="1200" cap="none" spc="0" normalizeH="0" baseline="0" noProof="0" dirty="0" err="1">
              <a:ln>
                <a:noFill/>
              </a:ln>
              <a:solidFill>
                <a:schemeClr val="bg1"/>
              </a:solidFill>
              <a:effectLst/>
              <a:uLnTx/>
              <a:uFillTx/>
              <a:latin typeface="Arial"/>
              <a:ea typeface="+mn-ea"/>
              <a:cs typeface="+mn-cs"/>
              <a:sym typeface="Arial"/>
            </a:rPr>
            <a:t>MonoLoco</a:t>
          </a:r>
          <a:r>
            <a:rPr kumimoji="0" lang="en-US" sz="2000" b="0" i="0" u="none" strike="noStrike" kern="1200" cap="none" spc="0" normalizeH="0" baseline="0" noProof="0" dirty="0">
              <a:ln>
                <a:noFill/>
              </a:ln>
              <a:solidFill>
                <a:schemeClr val="bg1"/>
              </a:solidFill>
              <a:effectLst/>
              <a:uLnTx/>
              <a:uFillTx/>
              <a:latin typeface="Arial"/>
              <a:ea typeface="+mn-ea"/>
              <a:cs typeface="+mn-cs"/>
              <a:sym typeface="Arial"/>
            </a:rPr>
            <a:t>  MobiSys'18</a:t>
          </a:r>
          <a:endParaRPr lang="en-IN" sz="2000" kern="1200" dirty="0">
            <a:solidFill>
              <a:schemeClr val="bg1"/>
            </a:solidFill>
          </a:endParaRPr>
        </a:p>
      </dsp:txBody>
      <dsp:txXfrm>
        <a:off x="612995" y="576"/>
        <a:ext cx="1575866" cy="945519"/>
      </dsp:txXfrm>
    </dsp:sp>
    <dsp:sp modelId="{1614FFA2-7103-4709-9706-D2BBD9E7EEF7}">
      <dsp:nvSpPr>
        <dsp:cNvPr id="0" name=""/>
        <dsp:cNvSpPr/>
      </dsp:nvSpPr>
      <dsp:spPr>
        <a:xfrm>
          <a:off x="2346448" y="576"/>
          <a:ext cx="1575866" cy="945519"/>
        </a:xfrm>
        <a:prstGeom prst="rect">
          <a:avLst/>
        </a:prstGeom>
        <a:solidFill>
          <a:schemeClr val="accent2">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kumimoji="0" lang="en-US" sz="2000" b="0" i="0" u="none" strike="noStrike" kern="1200" cap="none" spc="0" normalizeH="0" baseline="0" noProof="0" dirty="0">
              <a:ln>
                <a:noFill/>
              </a:ln>
              <a:solidFill>
                <a:schemeClr val="bg1"/>
              </a:solidFill>
              <a:effectLst/>
              <a:uLnTx/>
              <a:uFillTx/>
              <a:latin typeface="Arial"/>
              <a:ea typeface="+mn-ea"/>
              <a:cs typeface="+mn-cs"/>
              <a:sym typeface="Arial"/>
            </a:rPr>
            <a:t>Chronos NSDI'16</a:t>
          </a:r>
          <a:endParaRPr lang="en-IN" sz="2000" kern="1200" dirty="0">
            <a:solidFill>
              <a:schemeClr val="bg1"/>
            </a:solidFill>
          </a:endParaRPr>
        </a:p>
      </dsp:txBody>
      <dsp:txXfrm>
        <a:off x="2346448" y="576"/>
        <a:ext cx="1575866" cy="945519"/>
      </dsp:txXfrm>
    </dsp:sp>
    <dsp:sp modelId="{0E97B3A5-2D87-4AD8-A50C-217D6F9E5212}">
      <dsp:nvSpPr>
        <dsp:cNvPr id="0" name=""/>
        <dsp:cNvSpPr/>
      </dsp:nvSpPr>
      <dsp:spPr>
        <a:xfrm>
          <a:off x="4079901" y="1153"/>
          <a:ext cx="1575866" cy="945519"/>
        </a:xfrm>
        <a:prstGeom prst="rect">
          <a:avLst/>
        </a:prstGeom>
        <a:solidFill>
          <a:schemeClr val="accent2">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kumimoji="0" lang="en-US" sz="2000" b="0" i="0" u="none" strike="noStrike" kern="1200" cap="none" spc="0" normalizeH="0" baseline="0" noProof="0" dirty="0" err="1">
              <a:ln>
                <a:noFill/>
              </a:ln>
              <a:solidFill>
                <a:schemeClr val="bg1"/>
              </a:solidFill>
              <a:effectLst/>
              <a:uLnTx/>
              <a:uFillTx/>
              <a:latin typeface="Arial"/>
              <a:ea typeface="+mn-ea"/>
              <a:cs typeface="+mn-cs"/>
              <a:sym typeface="Arial"/>
            </a:rPr>
            <a:t>ToneTrack</a:t>
          </a:r>
          <a:r>
            <a:rPr kumimoji="0" lang="en-US" sz="2000" b="0" i="0" u="none" strike="noStrike" kern="1200" cap="none" spc="0" normalizeH="0" baseline="0" noProof="0" dirty="0">
              <a:ln>
                <a:noFill/>
              </a:ln>
              <a:solidFill>
                <a:schemeClr val="bg1"/>
              </a:solidFill>
              <a:effectLst/>
              <a:uLnTx/>
              <a:uFillTx/>
              <a:latin typeface="Arial"/>
              <a:ea typeface="+mn-ea"/>
              <a:cs typeface="+mn-cs"/>
              <a:sym typeface="Arial"/>
            </a:rPr>
            <a:t> Mobicom'15</a:t>
          </a:r>
          <a:endParaRPr lang="en-IN" sz="2000" kern="1200" dirty="0">
            <a:solidFill>
              <a:schemeClr val="bg1"/>
            </a:solidFill>
          </a:endParaRPr>
        </a:p>
      </dsp:txBody>
      <dsp:txXfrm>
        <a:off x="4079901" y="1153"/>
        <a:ext cx="1575866" cy="945519"/>
      </dsp:txXfrm>
    </dsp:sp>
    <dsp:sp modelId="{ABD125C2-F7BF-4EFF-95D1-7C7A31AC72C4}">
      <dsp:nvSpPr>
        <dsp:cNvPr id="0" name=""/>
        <dsp:cNvSpPr/>
      </dsp:nvSpPr>
      <dsp:spPr>
        <a:xfrm>
          <a:off x="5813354" y="576"/>
          <a:ext cx="1575866" cy="945519"/>
        </a:xfrm>
        <a:prstGeom prst="rect">
          <a:avLst/>
        </a:prstGeom>
        <a:solidFill>
          <a:schemeClr val="accent2">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kumimoji="0" lang="en-US" sz="2000" b="0" i="0" u="none" strike="noStrike" kern="1200" cap="none" spc="0" normalizeH="0" baseline="0" noProof="0" dirty="0" err="1">
              <a:ln>
                <a:noFill/>
              </a:ln>
              <a:solidFill>
                <a:schemeClr val="bg1"/>
              </a:solidFill>
              <a:effectLst/>
              <a:uLnTx/>
              <a:uFillTx/>
              <a:latin typeface="Arial"/>
              <a:ea typeface="+mn-ea"/>
              <a:cs typeface="+mn-cs"/>
              <a:sym typeface="Arial"/>
            </a:rPr>
            <a:t>SpotFi</a:t>
          </a:r>
          <a:r>
            <a:rPr kumimoji="0" lang="en-US" sz="2000" b="0" i="0" u="none" strike="noStrike" kern="1200" cap="none" spc="0" normalizeH="0" baseline="0" noProof="0" dirty="0">
              <a:ln>
                <a:noFill/>
              </a:ln>
              <a:solidFill>
                <a:schemeClr val="bg1"/>
              </a:solidFill>
              <a:effectLst/>
              <a:uLnTx/>
              <a:uFillTx/>
              <a:latin typeface="Arial"/>
              <a:ea typeface="+mn-ea"/>
              <a:cs typeface="+mn-cs"/>
              <a:sym typeface="Arial"/>
            </a:rPr>
            <a:t>  Sigcomm'15</a:t>
          </a:r>
          <a:endParaRPr lang="en-IN" sz="2000" kern="1200" dirty="0">
            <a:solidFill>
              <a:schemeClr val="bg1"/>
            </a:solidFill>
          </a:endParaRPr>
        </a:p>
      </dsp:txBody>
      <dsp:txXfrm>
        <a:off x="5813354" y="576"/>
        <a:ext cx="1575866" cy="945519"/>
      </dsp:txXfrm>
    </dsp:sp>
    <dsp:sp modelId="{0FAAD04D-0027-4508-AB52-E25DC0EABFD5}">
      <dsp:nvSpPr>
        <dsp:cNvPr id="0" name=""/>
        <dsp:cNvSpPr/>
      </dsp:nvSpPr>
      <dsp:spPr>
        <a:xfrm>
          <a:off x="7546807" y="576"/>
          <a:ext cx="1575866" cy="945519"/>
        </a:xfrm>
        <a:prstGeom prst="rect">
          <a:avLst/>
        </a:prstGeom>
        <a:solidFill>
          <a:schemeClr val="accent2">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kumimoji="0" lang="en-US" sz="2000" b="0" i="0" u="none" strike="noStrike" kern="1200" cap="none" spc="0" normalizeH="0" baseline="0" noProof="0" dirty="0" err="1">
              <a:ln>
                <a:noFill/>
              </a:ln>
              <a:solidFill>
                <a:schemeClr val="bg1"/>
              </a:solidFill>
              <a:effectLst/>
              <a:uLnTx/>
              <a:uFillTx/>
              <a:latin typeface="Arial"/>
              <a:ea typeface="+mn-ea"/>
              <a:cs typeface="+mn-cs"/>
              <a:sym typeface="Arial"/>
            </a:rPr>
            <a:t>ArrayTrack</a:t>
          </a:r>
          <a:r>
            <a:rPr kumimoji="0" lang="en-US" sz="2000" b="0" i="0" u="none" strike="noStrike" kern="1200" cap="none" spc="0" normalizeH="0" baseline="0" noProof="0" dirty="0">
              <a:ln>
                <a:noFill/>
              </a:ln>
              <a:solidFill>
                <a:schemeClr val="bg1"/>
              </a:solidFill>
              <a:effectLst/>
              <a:uLnTx/>
              <a:uFillTx/>
              <a:latin typeface="Arial"/>
              <a:ea typeface="+mn-ea"/>
              <a:cs typeface="+mn-cs"/>
              <a:sym typeface="Arial"/>
            </a:rPr>
            <a:t> NSDI'13</a:t>
          </a:r>
          <a:endParaRPr lang="en-IN" sz="2000" kern="1200" dirty="0">
            <a:solidFill>
              <a:schemeClr val="bg1"/>
            </a:solidFill>
          </a:endParaRPr>
        </a:p>
      </dsp:txBody>
      <dsp:txXfrm>
        <a:off x="7546807" y="576"/>
        <a:ext cx="1575866" cy="9455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71648-A6BC-4130-8BD9-8B724F4BB595}" type="datetimeFigureOut">
              <a:rPr lang="en-IN" smtClean="0"/>
              <a:t>17-06-2022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3450B-BBFE-4EEF-B847-4C0460580DAA}" type="slidenum">
              <a:rPr lang="en-IN" smtClean="0"/>
              <a:t>‹#›</a:t>
            </a:fld>
            <a:endParaRPr lang="en-IN"/>
          </a:p>
        </p:txBody>
      </p:sp>
    </p:spTree>
    <p:extLst>
      <p:ext uri="{BB962C8B-B14F-4D97-AF65-F5344CB8AC3E}">
        <p14:creationId xmlns:p14="http://schemas.microsoft.com/office/powerpoint/2010/main" val="91997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enabling many of the  indoor sensing applications like AR, VR, robotic surgeries, indoor navigation require exact user locations. </a:t>
            </a:r>
          </a:p>
          <a:p>
            <a:r>
              <a:rPr lang="en-IN" dirty="0"/>
              <a:t>(c)</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Further the latest generation of Industrial IoT devices all work with wireless sensing which further demands to know their exact location so as to be able to function appropriately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Even the 5G communication which works based on beamforming needs to know the exact user location for efficient beamforming.</a:t>
            </a:r>
          </a:p>
          <a:p>
            <a:r>
              <a:rPr lang="en-IN" dirty="0"/>
              <a:t>So, Location is the key enabler of these applications, so they need their own location and they need to know the context of their locations</a:t>
            </a:r>
          </a:p>
          <a:p>
            <a:r>
              <a:rPr lang="en-IN" dirty="0"/>
              <a:t>(c)</a:t>
            </a:r>
          </a:p>
          <a:p>
            <a:endParaRPr lang="en-IN" dirty="0"/>
          </a:p>
        </p:txBody>
      </p:sp>
      <p:sp>
        <p:nvSpPr>
          <p:cNvPr id="4" name="Slide Number Placeholder 3"/>
          <p:cNvSpPr>
            <a:spLocks noGrp="1"/>
          </p:cNvSpPr>
          <p:nvPr>
            <p:ph type="sldNum" sz="quarter" idx="5"/>
          </p:nvPr>
        </p:nvSpPr>
        <p:spPr/>
        <p:txBody>
          <a:bodyPr/>
          <a:lstStyle/>
          <a:p>
            <a:fld id="{C5C3450B-BBFE-4EEF-B847-4C0460580DAA}" type="slidenum">
              <a:rPr lang="en-IN" smtClean="0"/>
              <a:t>2</a:t>
            </a:fld>
            <a:endParaRPr lang="en-IN"/>
          </a:p>
        </p:txBody>
      </p:sp>
    </p:spTree>
    <p:extLst>
      <p:ext uri="{BB962C8B-B14F-4D97-AF65-F5344CB8AC3E}">
        <p14:creationId xmlns:p14="http://schemas.microsoft.com/office/powerpoint/2010/main" val="404752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And </a:t>
            </a:r>
            <a:r>
              <a:rPr lang="en-IN" dirty="0" err="1"/>
              <a:t>WiFi</a:t>
            </a:r>
            <a:r>
              <a:rPr lang="en-IN" dirty="0"/>
              <a:t> is one of the </a:t>
            </a:r>
            <a:r>
              <a:rPr lang="en-IN" dirty="0" err="1"/>
              <a:t>protocls</a:t>
            </a:r>
            <a:r>
              <a:rPr lang="en-IN" dirty="0"/>
              <a:t> that is widely looked into owing to its wide deployment</a:t>
            </a:r>
          </a:p>
          <a:p>
            <a:r>
              <a:rPr lang="en-IN" dirty="0"/>
              <a:t>(c)</a:t>
            </a:r>
          </a:p>
          <a:p>
            <a:endParaRPr lang="en-IN" dirty="0"/>
          </a:p>
          <a:p>
            <a:r>
              <a:rPr lang="en-IN" dirty="0"/>
              <a:t>But, while there have been 2 decades of research in </a:t>
            </a:r>
            <a:r>
              <a:rPr lang="en-IN" dirty="0" err="1"/>
              <a:t>WiFi</a:t>
            </a:r>
            <a:r>
              <a:rPr lang="en-IN" dirty="0"/>
              <a:t> based indoor localization that profess to achieve</a:t>
            </a:r>
          </a:p>
          <a:p>
            <a:r>
              <a:rPr lang="en-IN" dirty="0"/>
              <a:t>(c)</a:t>
            </a:r>
          </a:p>
          <a:p>
            <a:endParaRPr lang="en-IN" dirty="0"/>
          </a:p>
          <a:p>
            <a:r>
              <a:rPr lang="en-IN" dirty="0"/>
              <a:t> a median localization performance accurate to few </a:t>
            </a:r>
            <a:r>
              <a:rPr lang="en-IN" dirty="0" err="1"/>
              <a:t>decimeters</a:t>
            </a:r>
            <a:r>
              <a:rPr lang="en-IN" dirty="0"/>
              <a:t>, which can be shown to be sufficient to locate the user in an indoor environment</a:t>
            </a:r>
          </a:p>
          <a:p>
            <a:r>
              <a:rPr lang="en-IN" dirty="0"/>
              <a:t>(c)</a:t>
            </a:r>
          </a:p>
          <a:p>
            <a:endParaRPr lang="en-IN" dirty="0"/>
          </a:p>
          <a:p>
            <a:r>
              <a:rPr lang="en-IN" dirty="0"/>
              <a:t>There are more than</a:t>
            </a:r>
          </a:p>
          <a:p>
            <a:r>
              <a:rPr lang="en-IN" dirty="0"/>
              <a:t>(c)</a:t>
            </a:r>
          </a:p>
          <a:p>
            <a:endParaRPr lang="en-IN" dirty="0"/>
          </a:p>
          <a:p>
            <a:r>
              <a:rPr lang="en-IN" dirty="0"/>
              <a:t>10% cases where the localization performance goes as inaccurate as few meters, this makes it hard to locate the user or perform accurate tracking for IoT devices in industrial settings…</a:t>
            </a:r>
          </a:p>
          <a:p>
            <a:endParaRPr lang="en-IN" dirty="0"/>
          </a:p>
          <a:p>
            <a:r>
              <a:rPr lang="en-IN" dirty="0"/>
              <a:t>So how do we overcome this limitation to get accurate </a:t>
            </a:r>
            <a:r>
              <a:rPr lang="en-IN" dirty="0" err="1"/>
              <a:t>WiFi</a:t>
            </a:r>
            <a:r>
              <a:rPr lang="en-IN" dirty="0"/>
              <a:t> based </a:t>
            </a:r>
            <a:r>
              <a:rPr lang="en-IN" dirty="0" err="1"/>
              <a:t>locazalition</a:t>
            </a:r>
            <a:r>
              <a:rPr lang="en-IN" dirty="0"/>
              <a:t>? To understand let us see what causes these issues</a:t>
            </a:r>
          </a:p>
          <a:p>
            <a:endParaRPr lang="en-IN" dirty="0"/>
          </a:p>
          <a:p>
            <a:r>
              <a:rPr lang="en-IN" dirty="0"/>
              <a:t>(c)</a:t>
            </a:r>
          </a:p>
          <a:p>
            <a:endParaRPr lang="en-IN" dirty="0"/>
          </a:p>
        </p:txBody>
      </p:sp>
      <p:sp>
        <p:nvSpPr>
          <p:cNvPr id="4" name="Slide Number Placeholder 3"/>
          <p:cNvSpPr>
            <a:spLocks noGrp="1"/>
          </p:cNvSpPr>
          <p:nvPr>
            <p:ph type="sldNum" sz="quarter" idx="5"/>
          </p:nvPr>
        </p:nvSpPr>
        <p:spPr/>
        <p:txBody>
          <a:bodyPr/>
          <a:lstStyle/>
          <a:p>
            <a:fld id="{C5C3450B-BBFE-4EEF-B847-4C0460580DAA}" type="slidenum">
              <a:rPr lang="en-IN" smtClean="0"/>
              <a:t>3</a:t>
            </a:fld>
            <a:endParaRPr lang="en-IN"/>
          </a:p>
        </p:txBody>
      </p:sp>
    </p:spTree>
    <p:extLst>
      <p:ext uri="{BB962C8B-B14F-4D97-AF65-F5344CB8AC3E}">
        <p14:creationId xmlns:p14="http://schemas.microsoft.com/office/powerpoint/2010/main" val="218923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main challenges for accurate localization are multipath and non-line of sight…</a:t>
            </a:r>
          </a:p>
          <a:p>
            <a:endParaRPr lang="en-IN" dirty="0"/>
          </a:p>
          <a:p>
            <a:r>
              <a:rPr lang="en-IN" dirty="0"/>
              <a:t>To understand what these are..</a:t>
            </a:r>
          </a:p>
          <a:p>
            <a:r>
              <a:rPr lang="en-IN" dirty="0"/>
              <a:t>(c)</a:t>
            </a:r>
          </a:p>
          <a:p>
            <a:endParaRPr lang="en-IN" dirty="0"/>
          </a:p>
          <a:p>
            <a:r>
              <a:rPr lang="en-IN" dirty="0"/>
              <a:t>Consider a smartphone talking to an access point..</a:t>
            </a:r>
          </a:p>
          <a:p>
            <a:endParaRPr lang="en-IN" dirty="0"/>
          </a:p>
          <a:p>
            <a:r>
              <a:rPr lang="en-IN" dirty="0"/>
              <a:t>the signal from the smartphone does not just come to the access point in one direct path</a:t>
            </a:r>
          </a:p>
          <a:p>
            <a:r>
              <a:rPr lang="en-IN" dirty="0"/>
              <a:t>(c)</a:t>
            </a:r>
          </a:p>
          <a:p>
            <a:endParaRPr lang="en-IN" dirty="0"/>
          </a:p>
          <a:p>
            <a:r>
              <a:rPr lang="en-IN" dirty="0"/>
              <a:t>But rather along multiple paths</a:t>
            </a:r>
          </a:p>
          <a:p>
            <a:endParaRPr lang="en-IN" dirty="0"/>
          </a:p>
          <a:p>
            <a:r>
              <a:rPr lang="en-IN" dirty="0"/>
              <a:t>and we don’t know which of these is the correct path.</a:t>
            </a:r>
          </a:p>
          <a:p>
            <a:endParaRPr lang="en-IN" dirty="0"/>
          </a:p>
          <a:p>
            <a:r>
              <a:rPr lang="en-IN" dirty="0"/>
              <a:t>This is a fundamental problem of multipath in localization</a:t>
            </a:r>
          </a:p>
          <a:p>
            <a:r>
              <a:rPr lang="en-IN" dirty="0"/>
              <a:t>(c)</a:t>
            </a:r>
          </a:p>
          <a:p>
            <a:endParaRPr lang="en-IN" dirty="0"/>
          </a:p>
          <a:p>
            <a:r>
              <a:rPr lang="en-IN" dirty="0"/>
              <a:t>What makes things worse is if the direct path is blocked and the access point can only receive the reflected path.</a:t>
            </a:r>
          </a:p>
          <a:p>
            <a:endParaRPr lang="en-IN" dirty="0"/>
          </a:p>
          <a:p>
            <a:r>
              <a:rPr lang="en-IN" dirty="0"/>
              <a:t>So, now I have no information from the direct path and so I cannot get the actual estimation of the correct path. Right!</a:t>
            </a:r>
          </a:p>
          <a:p>
            <a:endParaRPr lang="en-IN" dirty="0"/>
          </a:p>
          <a:p>
            <a:endParaRPr lang="en-IN" dirty="0"/>
          </a:p>
          <a:p>
            <a:r>
              <a:rPr lang="en-IN" dirty="0"/>
              <a:t>So, how can I get the actual location in either of these cases?</a:t>
            </a:r>
          </a:p>
          <a:p>
            <a:r>
              <a:rPr lang="en-IN" dirty="0"/>
              <a:t>(c)</a:t>
            </a:r>
          </a:p>
          <a:p>
            <a:endParaRPr lang="en-IN" dirty="0"/>
          </a:p>
          <a:p>
            <a:r>
              <a:rPr lang="en-IN" dirty="0"/>
              <a:t>If I knew exactly what and where these obstacles and reflectors are, I can get the location of the user. </a:t>
            </a:r>
          </a:p>
          <a:p>
            <a:r>
              <a:rPr lang="en-IN" dirty="0"/>
              <a:t>But unfortunately, to describe these properties is extremely complex and </a:t>
            </a:r>
          </a:p>
          <a:p>
            <a:r>
              <a:rPr lang="en-IN" dirty="0"/>
              <a:t>(c)</a:t>
            </a:r>
          </a:p>
        </p:txBody>
      </p:sp>
      <p:sp>
        <p:nvSpPr>
          <p:cNvPr id="4" name="Slide Number Placeholder 3"/>
          <p:cNvSpPr>
            <a:spLocks noGrp="1"/>
          </p:cNvSpPr>
          <p:nvPr>
            <p:ph type="sldNum" sz="quarter" idx="5"/>
          </p:nvPr>
        </p:nvSpPr>
        <p:spPr/>
        <p:txBody>
          <a:bodyPr/>
          <a:lstStyle/>
          <a:p>
            <a:fld id="{C5C3450B-BBFE-4EEF-B847-4C0460580DAA}" type="slidenum">
              <a:rPr lang="en-IN" smtClean="0"/>
              <a:t>4</a:t>
            </a:fld>
            <a:endParaRPr lang="en-IN"/>
          </a:p>
        </p:txBody>
      </p:sp>
    </p:spTree>
    <p:extLst>
      <p:ext uri="{BB962C8B-B14F-4D97-AF65-F5344CB8AC3E}">
        <p14:creationId xmlns:p14="http://schemas.microsoft.com/office/powerpoint/2010/main" val="85745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is where learning based techniques where we could learn an implicit model of the environment and localize accurately.</a:t>
            </a:r>
          </a:p>
          <a:p>
            <a:r>
              <a:rPr lang="en-IN" dirty="0"/>
              <a:t>(c)</a:t>
            </a:r>
          </a:p>
          <a:p>
            <a:endParaRPr lang="en-IN" dirty="0"/>
          </a:p>
          <a:p>
            <a:r>
              <a:rPr lang="en-IN" dirty="0"/>
              <a:t>Inspired by this intuition there have been a lot of works that use learning based algorithms for performing accurate </a:t>
            </a:r>
            <a:r>
              <a:rPr lang="en-IN" dirty="0" err="1"/>
              <a:t>WiFi</a:t>
            </a:r>
            <a:r>
              <a:rPr lang="en-IN" dirty="0"/>
              <a:t> localization.</a:t>
            </a:r>
          </a:p>
          <a:p>
            <a:endParaRPr lang="en-IN" dirty="0"/>
          </a:p>
          <a:p>
            <a:r>
              <a:rPr lang="en-IN" dirty="0"/>
              <a:t>But the problem was that all the algorithms have been tested in their own private settings and datasets</a:t>
            </a:r>
          </a:p>
          <a:p>
            <a:r>
              <a:rPr lang="en-IN" dirty="0"/>
              <a:t>So there is no common benchmark against which everything can be tested. </a:t>
            </a:r>
          </a:p>
          <a:p>
            <a:r>
              <a:rPr lang="en-IN" dirty="0"/>
              <a:t>(c)</a:t>
            </a:r>
          </a:p>
          <a:p>
            <a:endParaRPr lang="en-IN" dirty="0"/>
          </a:p>
          <a:p>
            <a:r>
              <a:rPr lang="en-IN" dirty="0"/>
              <a:t>To overcome this we have for the first time open-sourced the largest labelled CSI dataset called</a:t>
            </a:r>
          </a:p>
          <a:p>
            <a:r>
              <a:rPr lang="en-IN" dirty="0"/>
              <a:t>(c)</a:t>
            </a:r>
          </a:p>
        </p:txBody>
      </p:sp>
      <p:sp>
        <p:nvSpPr>
          <p:cNvPr id="4" name="Slide Number Placeholder 3"/>
          <p:cNvSpPr>
            <a:spLocks noGrp="1"/>
          </p:cNvSpPr>
          <p:nvPr>
            <p:ph type="sldNum" sz="quarter" idx="5"/>
          </p:nvPr>
        </p:nvSpPr>
        <p:spPr/>
        <p:txBody>
          <a:bodyPr/>
          <a:lstStyle/>
          <a:p>
            <a:fld id="{C5C3450B-BBFE-4EEF-B847-4C0460580DAA}" type="slidenum">
              <a:rPr lang="en-IN" smtClean="0"/>
              <a:t>5</a:t>
            </a:fld>
            <a:endParaRPr lang="en-IN"/>
          </a:p>
        </p:txBody>
      </p:sp>
    </p:spTree>
    <p:extLst>
      <p:ext uri="{BB962C8B-B14F-4D97-AF65-F5344CB8AC3E}">
        <p14:creationId xmlns:p14="http://schemas.microsoft.com/office/powerpoint/2010/main" val="344439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Wireless Indoor Localization Dataset in mid of 2020..</a:t>
            </a:r>
          </a:p>
          <a:p>
            <a:r>
              <a:rPr lang="en-IN" dirty="0"/>
              <a:t>(c)</a:t>
            </a:r>
          </a:p>
          <a:p>
            <a:r>
              <a:rPr lang="en-IN" dirty="0"/>
              <a:t>Which contains data collected over 2 different environments as shown with ample amount of reflectors and non-line of sight conditions for the access points</a:t>
            </a:r>
          </a:p>
          <a:p>
            <a:r>
              <a:rPr lang="en-IN" dirty="0"/>
              <a:t>(c)</a:t>
            </a:r>
          </a:p>
          <a:p>
            <a:endParaRPr lang="en-IN" dirty="0"/>
          </a:p>
          <a:p>
            <a:r>
              <a:rPr lang="en-IN" dirty="0"/>
              <a:t>And 8 different environments with various furniture in the environment moved around collecting a total of more than 100 thousand datapoints</a:t>
            </a:r>
          </a:p>
          <a:p>
            <a:r>
              <a:rPr lang="en-IN" dirty="0"/>
              <a:t>(c)</a:t>
            </a:r>
          </a:p>
          <a:p>
            <a:endParaRPr lang="en-IN" dirty="0"/>
          </a:p>
          <a:p>
            <a:r>
              <a:rPr lang="en-IN" dirty="0"/>
              <a:t>And Over the past 2 years, this data has been accessed by around 100 different researchers spread across more than 50 research centres. We were able to collect this vast amount datasets thanks to the robot that we have built called</a:t>
            </a:r>
          </a:p>
          <a:p>
            <a:r>
              <a:rPr lang="en-IN" dirty="0"/>
              <a:t>(c)</a:t>
            </a:r>
          </a:p>
        </p:txBody>
      </p:sp>
      <p:sp>
        <p:nvSpPr>
          <p:cNvPr id="4" name="Slide Number Placeholder 3"/>
          <p:cNvSpPr>
            <a:spLocks noGrp="1"/>
          </p:cNvSpPr>
          <p:nvPr>
            <p:ph type="sldNum" sz="quarter" idx="5"/>
          </p:nvPr>
        </p:nvSpPr>
        <p:spPr/>
        <p:txBody>
          <a:bodyPr/>
          <a:lstStyle/>
          <a:p>
            <a:fld id="{C5C3450B-BBFE-4EEF-B847-4C0460580DAA}" type="slidenum">
              <a:rPr lang="en-IN" smtClean="0"/>
              <a:t>6</a:t>
            </a:fld>
            <a:endParaRPr lang="en-IN"/>
          </a:p>
        </p:txBody>
      </p:sp>
    </p:spTree>
    <p:extLst>
      <p:ext uri="{BB962C8B-B14F-4D97-AF65-F5344CB8AC3E}">
        <p14:creationId xmlns:p14="http://schemas.microsoft.com/office/powerpoint/2010/main" val="175925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MapFind</a:t>
            </a:r>
          </a:p>
          <a:p>
            <a:r>
              <a:rPr lang="en-IN" dirty="0"/>
              <a:t>(c)</a:t>
            </a:r>
          </a:p>
          <a:p>
            <a:r>
              <a:rPr lang="en-IN" dirty="0"/>
              <a:t>with multiple visual sensors like LiDAR and RGBD camera that are mounted on a </a:t>
            </a:r>
            <a:r>
              <a:rPr lang="en-IN" dirty="0" err="1"/>
              <a:t>Kobuki</a:t>
            </a:r>
            <a:r>
              <a:rPr lang="en-IN" dirty="0"/>
              <a:t> base and has a local server that with the help of SLAM algorithms goes around and maps the space</a:t>
            </a:r>
          </a:p>
          <a:p>
            <a:endParaRPr lang="en-IN" dirty="0"/>
          </a:p>
          <a:p>
            <a:r>
              <a:rPr lang="en-IN" dirty="0"/>
              <a:t>Further, it also has a </a:t>
            </a:r>
            <a:r>
              <a:rPr lang="en-IN" dirty="0" err="1"/>
              <a:t>wifi</a:t>
            </a:r>
            <a:r>
              <a:rPr lang="en-IN" dirty="0"/>
              <a:t> client that reports the channel information for each bot’s location across all the </a:t>
            </a:r>
            <a:r>
              <a:rPr lang="en-IN" dirty="0" err="1"/>
              <a:t>wifi</a:t>
            </a:r>
            <a:r>
              <a:rPr lang="en-IN" dirty="0"/>
              <a:t> access points in the environment</a:t>
            </a:r>
          </a:p>
          <a:p>
            <a:r>
              <a:rPr lang="en-IN" dirty="0"/>
              <a:t>(c)</a:t>
            </a:r>
          </a:p>
          <a:p>
            <a:endParaRPr lang="en-IN" dirty="0"/>
          </a:p>
          <a:p>
            <a:r>
              <a:rPr lang="en-IN" dirty="0"/>
              <a:t>So, this bot moves around an unknown space mapping it, just as we want it, with all those details of desk, chairs, etc. just like your Roomba</a:t>
            </a:r>
          </a:p>
          <a:p>
            <a:endParaRPr lang="en-IN" dirty="0"/>
          </a:p>
          <a:p>
            <a:r>
              <a:rPr lang="en-IN" dirty="0"/>
              <a:t>and it also collects wireless data using the </a:t>
            </a:r>
            <a:r>
              <a:rPr lang="en-IN" dirty="0" err="1"/>
              <a:t>WiFi</a:t>
            </a:r>
            <a:r>
              <a:rPr lang="en-IN" dirty="0"/>
              <a:t> client mount atop it labelling the channel information data with the location provided within the context of the map, which we can use in our learning models as a benchmark</a:t>
            </a:r>
          </a:p>
          <a:p>
            <a:endParaRPr lang="en-IN" dirty="0"/>
          </a:p>
          <a:p>
            <a:r>
              <a:rPr lang="en-IN" dirty="0"/>
              <a:t>But how accurate are these location ground truth labels provided by the robot?</a:t>
            </a:r>
          </a:p>
          <a:p>
            <a:r>
              <a:rPr lang="en-IN" dirty="0"/>
              <a:t>(c)</a:t>
            </a:r>
          </a:p>
          <a:p>
            <a:endParaRPr lang="en-IN" dirty="0"/>
          </a:p>
        </p:txBody>
      </p:sp>
      <p:sp>
        <p:nvSpPr>
          <p:cNvPr id="4" name="Slide Number Placeholder 3"/>
          <p:cNvSpPr>
            <a:spLocks noGrp="1"/>
          </p:cNvSpPr>
          <p:nvPr>
            <p:ph type="sldNum" sz="quarter" idx="5"/>
          </p:nvPr>
        </p:nvSpPr>
        <p:spPr/>
        <p:txBody>
          <a:bodyPr/>
          <a:lstStyle/>
          <a:p>
            <a:fld id="{C5C3450B-BBFE-4EEF-B847-4C0460580DAA}" type="slidenum">
              <a:rPr lang="en-IN" smtClean="0"/>
              <a:t>7</a:t>
            </a:fld>
            <a:endParaRPr lang="en-IN"/>
          </a:p>
        </p:txBody>
      </p:sp>
    </p:spTree>
    <p:extLst>
      <p:ext uri="{BB962C8B-B14F-4D97-AF65-F5344CB8AC3E}">
        <p14:creationId xmlns:p14="http://schemas.microsoft.com/office/powerpoint/2010/main" val="213809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test the same, we mounted a VR headset over our MapFind bot and navigate our bot in an indoor space.</a:t>
            </a:r>
          </a:p>
          <a:p>
            <a:endParaRPr lang="en-IN" dirty="0"/>
          </a:p>
          <a:p>
            <a:r>
              <a:rPr lang="en-IN" dirty="0"/>
              <a:t>The VR headset is accurate to a mm and when compared to this ground truth we have observed that </a:t>
            </a:r>
            <a:r>
              <a:rPr lang="en-IN" dirty="0" err="1"/>
              <a:t>MapFind’s</a:t>
            </a:r>
            <a:r>
              <a:rPr lang="en-IN" dirty="0"/>
              <a:t> ground truth locations have a median error of only 6cm with both of the state-of-the-art robot slam algorithms Cartographer and </a:t>
            </a:r>
            <a:r>
              <a:rPr lang="en-IN" dirty="0" err="1"/>
              <a:t>RTABMap</a:t>
            </a:r>
            <a:endParaRPr lang="en-IN" dirty="0"/>
          </a:p>
        </p:txBody>
      </p:sp>
      <p:sp>
        <p:nvSpPr>
          <p:cNvPr id="4" name="Slide Number Placeholder 3"/>
          <p:cNvSpPr>
            <a:spLocks noGrp="1"/>
          </p:cNvSpPr>
          <p:nvPr>
            <p:ph type="sldNum" sz="quarter" idx="5"/>
          </p:nvPr>
        </p:nvSpPr>
        <p:spPr/>
        <p:txBody>
          <a:bodyPr/>
          <a:lstStyle/>
          <a:p>
            <a:fld id="{C5C3450B-BBFE-4EEF-B847-4C0460580DAA}" type="slidenum">
              <a:rPr lang="en-IN" smtClean="0"/>
              <a:t>8</a:t>
            </a:fld>
            <a:endParaRPr lang="en-IN"/>
          </a:p>
        </p:txBody>
      </p:sp>
    </p:spTree>
    <p:extLst>
      <p:ext uri="{BB962C8B-B14F-4D97-AF65-F5344CB8AC3E}">
        <p14:creationId xmlns:p14="http://schemas.microsoft.com/office/powerpoint/2010/main" val="197826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aim to continuously increase these datasets and enable benchmarking and so</a:t>
            </a:r>
          </a:p>
          <a:p>
            <a:endParaRPr lang="en-IN" dirty="0"/>
          </a:p>
          <a:p>
            <a:r>
              <a:rPr lang="en-IN" dirty="0"/>
              <a:t>(c)</a:t>
            </a:r>
          </a:p>
          <a:p>
            <a:r>
              <a:rPr lang="en-IN" dirty="0"/>
              <a:t>to do that we have collected two more datasets in a more realistic office settings of size 40mx20m with 6 </a:t>
            </a:r>
            <a:r>
              <a:rPr lang="en-IN" dirty="0" err="1"/>
              <a:t>wifi</a:t>
            </a:r>
            <a:r>
              <a:rPr lang="en-IN" dirty="0"/>
              <a:t> access points deployed in each environment independently</a:t>
            </a:r>
          </a:p>
          <a:p>
            <a:endParaRPr lang="en-IN" dirty="0"/>
          </a:p>
          <a:p>
            <a:r>
              <a:rPr lang="en-IN" dirty="0"/>
              <a:t>(c)</a:t>
            </a:r>
          </a:p>
          <a:p>
            <a:r>
              <a:rPr lang="en-IN" dirty="0"/>
              <a:t>And have started a Kaggle competition that you can access at the following link or by scanning the QR code above</a:t>
            </a:r>
          </a:p>
        </p:txBody>
      </p:sp>
      <p:sp>
        <p:nvSpPr>
          <p:cNvPr id="4" name="Slide Number Placeholder 3"/>
          <p:cNvSpPr>
            <a:spLocks noGrp="1"/>
          </p:cNvSpPr>
          <p:nvPr>
            <p:ph type="sldNum" sz="quarter" idx="5"/>
          </p:nvPr>
        </p:nvSpPr>
        <p:spPr/>
        <p:txBody>
          <a:bodyPr/>
          <a:lstStyle/>
          <a:p>
            <a:fld id="{C5C3450B-BBFE-4EEF-B847-4C0460580DAA}" type="slidenum">
              <a:rPr lang="en-IN" smtClean="0"/>
              <a:t>9</a:t>
            </a:fld>
            <a:endParaRPr lang="en-IN"/>
          </a:p>
        </p:txBody>
      </p:sp>
    </p:spTree>
    <p:extLst>
      <p:ext uri="{BB962C8B-B14F-4D97-AF65-F5344CB8AC3E}">
        <p14:creationId xmlns:p14="http://schemas.microsoft.com/office/powerpoint/2010/main" val="325554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C3450B-BBFE-4EEF-B847-4C0460580DAA}" type="slidenum">
              <a:rPr lang="en-IN" smtClean="0"/>
              <a:t>15</a:t>
            </a:fld>
            <a:endParaRPr lang="en-IN"/>
          </a:p>
        </p:txBody>
      </p:sp>
    </p:spTree>
    <p:extLst>
      <p:ext uri="{BB962C8B-B14F-4D97-AF65-F5344CB8AC3E}">
        <p14:creationId xmlns:p14="http://schemas.microsoft.com/office/powerpoint/2010/main" val="3287069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30"/>
        <p:cNvGrpSpPr/>
        <p:nvPr/>
      </p:nvGrpSpPr>
      <p:grpSpPr>
        <a:xfrm>
          <a:off x="0" y="0"/>
          <a:ext cx="0" cy="0"/>
          <a:chOff x="0" y="0"/>
          <a:chExt cx="0" cy="0"/>
        </a:xfrm>
      </p:grpSpPr>
      <p:sp>
        <p:nvSpPr>
          <p:cNvPr id="31" name="Google Shape;31;p7"/>
          <p:cNvSpPr/>
          <p:nvPr/>
        </p:nvSpPr>
        <p:spPr>
          <a:xfrm>
            <a:off x="3176" y="6400800"/>
            <a:ext cx="12188800" cy="4572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 name="Google Shape;32;p7"/>
          <p:cNvSpPr/>
          <p:nvPr/>
        </p:nvSpPr>
        <p:spPr>
          <a:xfrm>
            <a:off x="16" y="6334316"/>
            <a:ext cx="12188800" cy="64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 name="Google Shape;33;p7"/>
          <p:cNvSpPr txBox="1">
            <a:spLocks noGrp="1"/>
          </p:cNvSpPr>
          <p:nvPr>
            <p:ph type="ctrTitle"/>
          </p:nvPr>
        </p:nvSpPr>
        <p:spPr>
          <a:xfrm>
            <a:off x="1097280" y="2071078"/>
            <a:ext cx="10058400" cy="225387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6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34" name="Google Shape;34;p7"/>
          <p:cNvSpPr txBox="1">
            <a:spLocks noGrp="1"/>
          </p:cNvSpPr>
          <p:nvPr>
            <p:ph type="subTitle" idx="1"/>
          </p:nvPr>
        </p:nvSpPr>
        <p:spPr>
          <a:xfrm>
            <a:off x="1100051" y="4455621"/>
            <a:ext cx="10058400" cy="1143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600"/>
              </a:spcBef>
              <a:spcAft>
                <a:spcPts val="0"/>
              </a:spcAft>
              <a:buSzPts val="2400"/>
              <a:buNone/>
              <a:defRPr sz="3200" cap="none">
                <a:solidFill>
                  <a:schemeClr val="dk2"/>
                </a:solidFill>
                <a:latin typeface="Calibri"/>
                <a:ea typeface="Calibri"/>
                <a:cs typeface="Calibri"/>
                <a:sym typeface="Calibri"/>
              </a:defRPr>
            </a:lvl1pPr>
            <a:lvl2pPr lvl="1" algn="ctr">
              <a:lnSpc>
                <a:spcPct val="90000"/>
              </a:lnSpc>
              <a:spcBef>
                <a:spcPts val="267"/>
              </a:spcBef>
              <a:spcAft>
                <a:spcPts val="0"/>
              </a:spcAft>
              <a:buSzPts val="2400"/>
              <a:buNone/>
              <a:defRPr sz="3200"/>
            </a:lvl2pPr>
            <a:lvl3pPr lvl="2" algn="ctr">
              <a:lnSpc>
                <a:spcPct val="90000"/>
              </a:lnSpc>
              <a:spcBef>
                <a:spcPts val="533"/>
              </a:spcBef>
              <a:spcAft>
                <a:spcPts val="0"/>
              </a:spcAft>
              <a:buSzPts val="2400"/>
              <a:buNone/>
              <a:defRPr sz="3200"/>
            </a:lvl3pPr>
            <a:lvl4pPr lvl="3" algn="ctr">
              <a:lnSpc>
                <a:spcPct val="90000"/>
              </a:lnSpc>
              <a:spcBef>
                <a:spcPts val="533"/>
              </a:spcBef>
              <a:spcAft>
                <a:spcPts val="0"/>
              </a:spcAft>
              <a:buSzPts val="2000"/>
              <a:buNone/>
              <a:defRPr sz="2667"/>
            </a:lvl4pPr>
            <a:lvl5pPr lvl="4" algn="ctr">
              <a:lnSpc>
                <a:spcPct val="90000"/>
              </a:lnSpc>
              <a:spcBef>
                <a:spcPts val="533"/>
              </a:spcBef>
              <a:spcAft>
                <a:spcPts val="0"/>
              </a:spcAft>
              <a:buSzPts val="2000"/>
              <a:buNone/>
              <a:defRPr sz="2667"/>
            </a:lvl5pPr>
            <a:lvl6pPr lvl="5" algn="ctr">
              <a:lnSpc>
                <a:spcPct val="90000"/>
              </a:lnSpc>
              <a:spcBef>
                <a:spcPts val="533"/>
              </a:spcBef>
              <a:spcAft>
                <a:spcPts val="0"/>
              </a:spcAft>
              <a:buSzPts val="2000"/>
              <a:buNone/>
              <a:defRPr sz="2667"/>
            </a:lvl6pPr>
            <a:lvl7pPr lvl="6" algn="ctr">
              <a:lnSpc>
                <a:spcPct val="90000"/>
              </a:lnSpc>
              <a:spcBef>
                <a:spcPts val="533"/>
              </a:spcBef>
              <a:spcAft>
                <a:spcPts val="0"/>
              </a:spcAft>
              <a:buSzPts val="2000"/>
              <a:buNone/>
              <a:defRPr sz="2667"/>
            </a:lvl7pPr>
            <a:lvl8pPr lvl="7" algn="ctr">
              <a:lnSpc>
                <a:spcPct val="90000"/>
              </a:lnSpc>
              <a:spcBef>
                <a:spcPts val="533"/>
              </a:spcBef>
              <a:spcAft>
                <a:spcPts val="0"/>
              </a:spcAft>
              <a:buSzPts val="2000"/>
              <a:buNone/>
              <a:defRPr sz="2667"/>
            </a:lvl8pPr>
            <a:lvl9pPr lvl="8" algn="ctr">
              <a:lnSpc>
                <a:spcPct val="90000"/>
              </a:lnSpc>
              <a:spcBef>
                <a:spcPts val="533"/>
              </a:spcBef>
              <a:spcAft>
                <a:spcPts val="533"/>
              </a:spcAft>
              <a:buSzPts val="2000"/>
              <a:buNone/>
              <a:defRPr sz="2667"/>
            </a:lvl9pPr>
          </a:lstStyle>
          <a:p>
            <a:r>
              <a:rPr lang="en-US"/>
              <a:t>Click to edit Master subtitle style</a:t>
            </a:r>
            <a:endParaRPr dirty="0"/>
          </a:p>
        </p:txBody>
      </p:sp>
      <p:sp>
        <p:nvSpPr>
          <p:cNvPr id="35" name="Google Shape;35;p7"/>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F3F421B-0AF3-4618-B83C-4813CE6745F0}" type="datetime1">
              <a:rPr lang="en-IN" smtClean="0"/>
              <a:t>17-06-2022</a:t>
            </a:fld>
            <a:endParaRPr lang="en-IN"/>
          </a:p>
        </p:txBody>
      </p:sp>
      <p:sp>
        <p:nvSpPr>
          <p:cNvPr id="36" name="Google Shape;36;p7"/>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37" name="Google Shape;37;p7"/>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cxnSp>
        <p:nvCxnSpPr>
          <p:cNvPr id="38" name="Google Shape;38;p7"/>
          <p:cNvCxnSpPr/>
          <p:nvPr/>
        </p:nvCxnSpPr>
        <p:spPr>
          <a:xfrm>
            <a:off x="1207659" y="4343400"/>
            <a:ext cx="9875600" cy="0"/>
          </a:xfrm>
          <a:prstGeom prst="straightConnector1">
            <a:avLst/>
          </a:prstGeom>
          <a:noFill/>
          <a:ln w="9525" cap="flat" cmpd="sng">
            <a:solidFill>
              <a:srgbClr val="7F7F7F"/>
            </a:solidFill>
            <a:prstDash val="solid"/>
            <a:round/>
            <a:headEnd type="none" w="sm" len="sm"/>
            <a:tailEnd type="none" w="sm" len="sm"/>
          </a:ln>
        </p:spPr>
      </p:cxnSp>
      <p:pic>
        <p:nvPicPr>
          <p:cNvPr id="1026" name="Picture 2" descr="http://wcsng.ucsd.edu/images/logopic/logo_black_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0459" y="253957"/>
            <a:ext cx="1629832" cy="16767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44151" y="358400"/>
            <a:ext cx="4553144" cy="1467873"/>
            <a:chOff x="408112" y="127144"/>
            <a:chExt cx="4162700" cy="1341999"/>
          </a:xfrm>
        </p:grpSpPr>
        <p:pic>
          <p:nvPicPr>
            <p:cNvPr id="1028" name="Picture 4" descr="https://jacobsschool.ucsd.edu/news/news_resources/resources_logos/logo_files/ECE/Digital/JPG/UCSDLogo_JSOE-ElectricalComputerEng_BlueGold_We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722" y="362918"/>
              <a:ext cx="2756090" cy="870450"/>
            </a:xfrm>
            <a:prstGeom prst="rect">
              <a:avLst/>
            </a:prstGeom>
            <a:noFill/>
            <a:extLst>
              <a:ext uri="{909E8E84-426E-40DD-AFC4-6F175D3DCCD1}">
                <a14:hiddenFill xmlns:a14="http://schemas.microsoft.com/office/drawing/2010/main">
                  <a:solidFill>
                    <a:srgbClr val="FFFFFF"/>
                  </a:solidFill>
                </a14:hiddenFill>
              </a:ext>
            </a:extLst>
          </p:spPr>
        </p:pic>
        <p:pic>
          <p:nvPicPr>
            <p:cNvPr id="22" name="Google Shape;109;g791543fb85_0_191"/>
            <p:cNvPicPr preferRelativeResize="0"/>
            <p:nvPr/>
          </p:nvPicPr>
          <p:blipFill>
            <a:blip r:embed="rId4">
              <a:alphaModFix/>
            </a:blip>
            <a:stretch>
              <a:fillRect/>
            </a:stretch>
          </p:blipFill>
          <p:spPr>
            <a:xfrm>
              <a:off x="408112" y="127144"/>
              <a:ext cx="1341999" cy="1341999"/>
            </a:xfrm>
            <a:prstGeom prst="rect">
              <a:avLst/>
            </a:prstGeom>
            <a:noFill/>
            <a:ln>
              <a:noFill/>
            </a:ln>
          </p:spPr>
        </p:pic>
      </p:grpSp>
      <p:pic>
        <p:nvPicPr>
          <p:cNvPr id="14" name="Picture 2" descr="Home">
            <a:extLst>
              <a:ext uri="{FF2B5EF4-FFF2-40B4-BE49-F238E27FC236}">
                <a16:creationId xmlns:a16="http://schemas.microsoft.com/office/drawing/2014/main" id="{4A565B59-D61E-47C7-A15D-D0C2DE4C4AB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1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0C69D-BDFA-4FF9-B6E8-29788AAB31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580FDA-6629-4F9A-8F30-D36857D4C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297DA1-2115-4F1E-9E49-EABC87F4DF00}"/>
              </a:ext>
            </a:extLst>
          </p:cNvPr>
          <p:cNvSpPr>
            <a:spLocks noGrp="1"/>
          </p:cNvSpPr>
          <p:nvPr>
            <p:ph type="dt" sz="half" idx="10"/>
          </p:nvPr>
        </p:nvSpPr>
        <p:spPr/>
        <p:txBody>
          <a:bodyPr/>
          <a:lstStyle/>
          <a:p>
            <a:fld id="{22E5FAA6-578A-4A80-8B7D-C5B5A343BCE3}" type="datetime1">
              <a:rPr lang="en-IN" smtClean="0"/>
              <a:t>17-06-2022</a:t>
            </a:fld>
            <a:endParaRPr lang="en-IN"/>
          </a:p>
        </p:txBody>
      </p:sp>
      <p:sp>
        <p:nvSpPr>
          <p:cNvPr id="5" name="Footer Placeholder 4">
            <a:extLst>
              <a:ext uri="{FF2B5EF4-FFF2-40B4-BE49-F238E27FC236}">
                <a16:creationId xmlns:a16="http://schemas.microsoft.com/office/drawing/2014/main" id="{D878E355-F06B-4DF4-BB5D-BAE69017C6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9A02C-6CCA-4038-A78E-4700394C0500}"/>
              </a:ext>
            </a:extLst>
          </p:cNvPr>
          <p:cNvSpPr>
            <a:spLocks noGrp="1"/>
          </p:cNvSpPr>
          <p:nvPr>
            <p:ph type="sldNum" sz="quarter" idx="12"/>
          </p:nvPr>
        </p:nvSpPr>
        <p:spPr/>
        <p:txBody>
          <a:bodyPr/>
          <a:lstStyle/>
          <a:p>
            <a:fld id="{FF542E8E-F3C4-406F-9C4B-81DDF9F2D652}" type="slidenum">
              <a:rPr lang="en-IN" smtClean="0"/>
              <a:t>‹#›</a:t>
            </a:fld>
            <a:endParaRPr lang="en-IN"/>
          </a:p>
        </p:txBody>
      </p:sp>
    </p:spTree>
    <p:extLst>
      <p:ext uri="{BB962C8B-B14F-4D97-AF65-F5344CB8AC3E}">
        <p14:creationId xmlns:p14="http://schemas.microsoft.com/office/powerpoint/2010/main" val="180664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9FD0-B601-4559-8AEB-6C3DF6D079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1CBFDE-887C-4244-B382-97CD07DA54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4CA01-DA35-4852-95C1-544A8A439369}"/>
              </a:ext>
            </a:extLst>
          </p:cNvPr>
          <p:cNvSpPr>
            <a:spLocks noGrp="1"/>
          </p:cNvSpPr>
          <p:nvPr>
            <p:ph type="dt" sz="half" idx="10"/>
          </p:nvPr>
        </p:nvSpPr>
        <p:spPr/>
        <p:txBody>
          <a:bodyPr/>
          <a:lstStyle/>
          <a:p>
            <a:fld id="{61B55182-397E-4EE2-B2F1-A271843319E5}" type="datetime1">
              <a:rPr lang="en-IN" smtClean="0"/>
              <a:t>17-06-2022</a:t>
            </a:fld>
            <a:endParaRPr lang="en-IN"/>
          </a:p>
        </p:txBody>
      </p:sp>
      <p:sp>
        <p:nvSpPr>
          <p:cNvPr id="5" name="Footer Placeholder 4">
            <a:extLst>
              <a:ext uri="{FF2B5EF4-FFF2-40B4-BE49-F238E27FC236}">
                <a16:creationId xmlns:a16="http://schemas.microsoft.com/office/drawing/2014/main" id="{BE3CDE5B-742C-4F7D-979A-F3B4DDA814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868F2B-E185-4C6E-BD5E-A1A378FAA474}"/>
              </a:ext>
            </a:extLst>
          </p:cNvPr>
          <p:cNvSpPr>
            <a:spLocks noGrp="1"/>
          </p:cNvSpPr>
          <p:nvPr>
            <p:ph type="sldNum" sz="quarter" idx="12"/>
          </p:nvPr>
        </p:nvSpPr>
        <p:spPr/>
        <p:txBody>
          <a:bodyPr/>
          <a:lstStyle/>
          <a:p>
            <a:fld id="{FF542E8E-F3C4-406F-9C4B-81DDF9F2D652}" type="slidenum">
              <a:rPr lang="en-IN" smtClean="0"/>
              <a:t>‹#›</a:t>
            </a:fld>
            <a:endParaRPr lang="en-IN"/>
          </a:p>
        </p:txBody>
      </p:sp>
    </p:spTree>
    <p:extLst>
      <p:ext uri="{BB962C8B-B14F-4D97-AF65-F5344CB8AC3E}">
        <p14:creationId xmlns:p14="http://schemas.microsoft.com/office/powerpoint/2010/main" val="2170744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0" name="Google Shape;50;p9"/>
          <p:cNvSpPr txBox="1">
            <a:spLocks noGrp="1"/>
          </p:cNvSpPr>
          <p:nvPr>
            <p:ph type="body" idx="1"/>
          </p:nvPr>
        </p:nvSpPr>
        <p:spPr>
          <a:xfrm>
            <a:off x="1097280" y="1482811"/>
            <a:ext cx="10058387" cy="4386123"/>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Clr>
                <a:srgbClr val="002060"/>
              </a:buClr>
              <a:buSzPts val="1800"/>
              <a:buFont typeface="Wingdings" panose="05000000000000000000" pitchFamily="2" charset="2"/>
              <a:buChar char="v"/>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52" name="Google Shape;52;p9"/>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0D53314-16A0-46E0-A093-3A32A5D091D4}" type="datetime1">
              <a:rPr lang="en-IN" smtClean="0"/>
              <a:t>17-06-2022</a:t>
            </a:fld>
            <a:endParaRPr/>
          </a:p>
        </p:txBody>
      </p:sp>
      <p:sp>
        <p:nvSpPr>
          <p:cNvPr id="53" name="Google Shape;53;p9"/>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6516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0" name="Google Shape;50;p9"/>
          <p:cNvSpPr txBox="1">
            <a:spLocks noGrp="1"/>
          </p:cNvSpPr>
          <p:nvPr>
            <p:ph type="body" idx="1"/>
          </p:nvPr>
        </p:nvSpPr>
        <p:spPr>
          <a:xfrm>
            <a:off x="1097280" y="1482811"/>
            <a:ext cx="10058387" cy="4386123"/>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Clr>
                <a:srgbClr val="002060"/>
              </a:buClr>
              <a:buSzPts val="1800"/>
              <a:buFont typeface="Wingdings" panose="05000000000000000000" pitchFamily="2" charset="2"/>
              <a:buChar char="v"/>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52" name="Google Shape;52;p9"/>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244EFA9-5939-4C79-AC14-C49A6DABA1A8}" type="datetime1">
              <a:rPr lang="en-IN" smtClean="0"/>
              <a:t>17-06-2022</a:t>
            </a:fld>
            <a:endParaRPr lang="en-IN"/>
          </a:p>
        </p:txBody>
      </p:sp>
      <p:sp>
        <p:nvSpPr>
          <p:cNvPr id="53" name="Google Shape;53;p9"/>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54" name="Google Shape;54;p9"/>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7" name="Picture 2" descr="Home">
            <a:extLst>
              <a:ext uri="{FF2B5EF4-FFF2-40B4-BE49-F238E27FC236}">
                <a16:creationId xmlns:a16="http://schemas.microsoft.com/office/drawing/2014/main" id="{23E6BA9E-37EF-6D92-85C2-AACC50769DF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5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reserve="1">
  <p:cSld name="1_Two Conten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0" name="Google Shape;50;p9"/>
          <p:cNvSpPr txBox="1">
            <a:spLocks noGrp="1"/>
          </p:cNvSpPr>
          <p:nvPr>
            <p:ph type="body" idx="1"/>
          </p:nvPr>
        </p:nvSpPr>
        <p:spPr>
          <a:xfrm>
            <a:off x="1097280" y="1845733"/>
            <a:ext cx="4937600" cy="4023200"/>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51" name="Google Shape;51;p9"/>
          <p:cNvSpPr txBox="1">
            <a:spLocks noGrp="1"/>
          </p:cNvSpPr>
          <p:nvPr>
            <p:ph type="body" idx="2"/>
          </p:nvPr>
        </p:nvSpPr>
        <p:spPr>
          <a:xfrm>
            <a:off x="6217920" y="1845736"/>
            <a:ext cx="4937600" cy="4023200"/>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52" name="Google Shape;52;p9"/>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83E72B64-0812-44F3-B2DE-050236235EAA}" type="datetime1">
              <a:rPr lang="en-IN" smtClean="0"/>
              <a:t>17-06-2022</a:t>
            </a:fld>
            <a:endParaRPr lang="en-IN"/>
          </a:p>
        </p:txBody>
      </p:sp>
      <p:sp>
        <p:nvSpPr>
          <p:cNvPr id="53" name="Google Shape;53;p9"/>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54" name="Google Shape;54;p9"/>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8" name="Picture 2" descr="Home">
            <a:extLst>
              <a:ext uri="{FF2B5EF4-FFF2-40B4-BE49-F238E27FC236}">
                <a16:creationId xmlns:a16="http://schemas.microsoft.com/office/drawing/2014/main" id="{2F9CDF06-B11D-1474-E545-B0409375C8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7" name="Google Shape;57;p10"/>
          <p:cNvSpPr txBox="1">
            <a:spLocks noGrp="1"/>
          </p:cNvSpPr>
          <p:nvPr>
            <p:ph type="body" idx="1"/>
          </p:nvPr>
        </p:nvSpPr>
        <p:spPr>
          <a:xfrm>
            <a:off x="1097280" y="1846052"/>
            <a:ext cx="4937600" cy="736000"/>
          </a:xfrm>
          <a:prstGeom prst="rect">
            <a:avLst/>
          </a:prstGeom>
          <a:noFill/>
          <a:ln>
            <a:noFill/>
          </a:ln>
        </p:spPr>
        <p:txBody>
          <a:bodyPr spcFirstLastPara="1" wrap="square" lIns="91425" tIns="45700" rIns="91425" bIns="45700" anchor="ctr" anchorCtr="0">
            <a:noAutofit/>
          </a:bodyPr>
          <a:lstStyle>
            <a:lvl1pPr marL="609585" lvl="0" indent="-304792" algn="l">
              <a:lnSpc>
                <a:spcPct val="90000"/>
              </a:lnSpc>
              <a:spcBef>
                <a:spcPts val="1600"/>
              </a:spcBef>
              <a:spcAft>
                <a:spcPts val="0"/>
              </a:spcAft>
              <a:buSzPts val="2000"/>
              <a:buNone/>
              <a:defRPr sz="2667" b="0" cap="none">
                <a:solidFill>
                  <a:schemeClr val="dk2"/>
                </a:solidFill>
              </a:defRPr>
            </a:lvl1pPr>
            <a:lvl2pPr marL="1219170" lvl="1" indent="-304792" algn="l">
              <a:lnSpc>
                <a:spcPct val="90000"/>
              </a:lnSpc>
              <a:spcBef>
                <a:spcPts val="267"/>
              </a:spcBef>
              <a:spcAft>
                <a:spcPts val="0"/>
              </a:spcAft>
              <a:buSzPts val="2000"/>
              <a:buNone/>
              <a:defRPr sz="2667" b="1"/>
            </a:lvl2pPr>
            <a:lvl3pPr marL="1828754" lvl="2" indent="-304792" algn="l">
              <a:lnSpc>
                <a:spcPct val="90000"/>
              </a:lnSpc>
              <a:spcBef>
                <a:spcPts val="533"/>
              </a:spcBef>
              <a:spcAft>
                <a:spcPts val="0"/>
              </a:spcAft>
              <a:buSzPts val="1800"/>
              <a:buNone/>
              <a:defRPr sz="2400" b="1"/>
            </a:lvl3pPr>
            <a:lvl4pPr marL="2438339" lvl="3" indent="-304792" algn="l">
              <a:lnSpc>
                <a:spcPct val="90000"/>
              </a:lnSpc>
              <a:spcBef>
                <a:spcPts val="533"/>
              </a:spcBef>
              <a:spcAft>
                <a:spcPts val="0"/>
              </a:spcAft>
              <a:buSzPts val="1600"/>
              <a:buNone/>
              <a:defRPr sz="2133" b="1"/>
            </a:lvl4pPr>
            <a:lvl5pPr marL="3047924" lvl="4" indent="-304792" algn="l">
              <a:lnSpc>
                <a:spcPct val="90000"/>
              </a:lnSpc>
              <a:spcBef>
                <a:spcPts val="533"/>
              </a:spcBef>
              <a:spcAft>
                <a:spcPts val="0"/>
              </a:spcAft>
              <a:buSzPts val="1600"/>
              <a:buNone/>
              <a:defRPr sz="2133" b="1"/>
            </a:lvl5pPr>
            <a:lvl6pPr marL="3657509" lvl="5" indent="-304792" algn="l">
              <a:lnSpc>
                <a:spcPct val="90000"/>
              </a:lnSpc>
              <a:spcBef>
                <a:spcPts val="533"/>
              </a:spcBef>
              <a:spcAft>
                <a:spcPts val="0"/>
              </a:spcAft>
              <a:buSzPts val="1600"/>
              <a:buNone/>
              <a:defRPr sz="2133" b="1"/>
            </a:lvl6pPr>
            <a:lvl7pPr marL="4267093" lvl="6" indent="-304792" algn="l">
              <a:lnSpc>
                <a:spcPct val="90000"/>
              </a:lnSpc>
              <a:spcBef>
                <a:spcPts val="533"/>
              </a:spcBef>
              <a:spcAft>
                <a:spcPts val="0"/>
              </a:spcAft>
              <a:buSzPts val="1600"/>
              <a:buNone/>
              <a:defRPr sz="2133" b="1"/>
            </a:lvl7pPr>
            <a:lvl8pPr marL="4876678" lvl="7" indent="-304792" algn="l">
              <a:lnSpc>
                <a:spcPct val="90000"/>
              </a:lnSpc>
              <a:spcBef>
                <a:spcPts val="533"/>
              </a:spcBef>
              <a:spcAft>
                <a:spcPts val="0"/>
              </a:spcAft>
              <a:buSzPts val="1600"/>
              <a:buNone/>
              <a:defRPr sz="2133" b="1"/>
            </a:lvl8pPr>
            <a:lvl9pPr marL="5486263" lvl="8" indent="-304792" algn="l">
              <a:lnSpc>
                <a:spcPct val="90000"/>
              </a:lnSpc>
              <a:spcBef>
                <a:spcPts val="533"/>
              </a:spcBef>
              <a:spcAft>
                <a:spcPts val="533"/>
              </a:spcAft>
              <a:buSzPts val="1600"/>
              <a:buNone/>
              <a:defRPr sz="2133" b="1"/>
            </a:lvl9pPr>
          </a:lstStyle>
          <a:p>
            <a:pPr lvl="0"/>
            <a:r>
              <a:rPr lang="en-US"/>
              <a:t>Click to edit Master text styles</a:t>
            </a:r>
          </a:p>
        </p:txBody>
      </p:sp>
      <p:sp>
        <p:nvSpPr>
          <p:cNvPr id="58" name="Google Shape;58;p10"/>
          <p:cNvSpPr txBox="1">
            <a:spLocks noGrp="1"/>
          </p:cNvSpPr>
          <p:nvPr>
            <p:ph type="body" idx="2"/>
          </p:nvPr>
        </p:nvSpPr>
        <p:spPr>
          <a:xfrm>
            <a:off x="1097280" y="2582333"/>
            <a:ext cx="4937600" cy="3286800"/>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59" name="Google Shape;59;p10"/>
          <p:cNvSpPr txBox="1">
            <a:spLocks noGrp="1"/>
          </p:cNvSpPr>
          <p:nvPr>
            <p:ph type="body" idx="3"/>
          </p:nvPr>
        </p:nvSpPr>
        <p:spPr>
          <a:xfrm>
            <a:off x="6217920" y="1846052"/>
            <a:ext cx="4937600" cy="736000"/>
          </a:xfrm>
          <a:prstGeom prst="rect">
            <a:avLst/>
          </a:prstGeom>
          <a:noFill/>
          <a:ln>
            <a:noFill/>
          </a:ln>
        </p:spPr>
        <p:txBody>
          <a:bodyPr spcFirstLastPara="1" wrap="square" lIns="91425" tIns="45700" rIns="91425" bIns="45700" anchor="ctr" anchorCtr="0">
            <a:noAutofit/>
          </a:bodyPr>
          <a:lstStyle>
            <a:lvl1pPr marL="609585" lvl="0" indent="-304792" algn="l">
              <a:lnSpc>
                <a:spcPct val="90000"/>
              </a:lnSpc>
              <a:spcBef>
                <a:spcPts val="1600"/>
              </a:spcBef>
              <a:spcAft>
                <a:spcPts val="0"/>
              </a:spcAft>
              <a:buSzPts val="2000"/>
              <a:buNone/>
              <a:defRPr sz="2667" b="0" cap="none">
                <a:solidFill>
                  <a:schemeClr val="dk2"/>
                </a:solidFill>
              </a:defRPr>
            </a:lvl1pPr>
            <a:lvl2pPr marL="1219170" lvl="1" indent="-304792" algn="l">
              <a:lnSpc>
                <a:spcPct val="90000"/>
              </a:lnSpc>
              <a:spcBef>
                <a:spcPts val="267"/>
              </a:spcBef>
              <a:spcAft>
                <a:spcPts val="0"/>
              </a:spcAft>
              <a:buSzPts val="2000"/>
              <a:buNone/>
              <a:defRPr sz="2667" b="1"/>
            </a:lvl2pPr>
            <a:lvl3pPr marL="1828754" lvl="2" indent="-304792" algn="l">
              <a:lnSpc>
                <a:spcPct val="90000"/>
              </a:lnSpc>
              <a:spcBef>
                <a:spcPts val="533"/>
              </a:spcBef>
              <a:spcAft>
                <a:spcPts val="0"/>
              </a:spcAft>
              <a:buSzPts val="1800"/>
              <a:buNone/>
              <a:defRPr sz="2400" b="1"/>
            </a:lvl3pPr>
            <a:lvl4pPr marL="2438339" lvl="3" indent="-304792" algn="l">
              <a:lnSpc>
                <a:spcPct val="90000"/>
              </a:lnSpc>
              <a:spcBef>
                <a:spcPts val="533"/>
              </a:spcBef>
              <a:spcAft>
                <a:spcPts val="0"/>
              </a:spcAft>
              <a:buSzPts val="1600"/>
              <a:buNone/>
              <a:defRPr sz="2133" b="1"/>
            </a:lvl4pPr>
            <a:lvl5pPr marL="3047924" lvl="4" indent="-304792" algn="l">
              <a:lnSpc>
                <a:spcPct val="90000"/>
              </a:lnSpc>
              <a:spcBef>
                <a:spcPts val="533"/>
              </a:spcBef>
              <a:spcAft>
                <a:spcPts val="0"/>
              </a:spcAft>
              <a:buSzPts val="1600"/>
              <a:buNone/>
              <a:defRPr sz="2133" b="1"/>
            </a:lvl5pPr>
            <a:lvl6pPr marL="3657509" lvl="5" indent="-304792" algn="l">
              <a:lnSpc>
                <a:spcPct val="90000"/>
              </a:lnSpc>
              <a:spcBef>
                <a:spcPts val="533"/>
              </a:spcBef>
              <a:spcAft>
                <a:spcPts val="0"/>
              </a:spcAft>
              <a:buSzPts val="1600"/>
              <a:buNone/>
              <a:defRPr sz="2133" b="1"/>
            </a:lvl6pPr>
            <a:lvl7pPr marL="4267093" lvl="6" indent="-304792" algn="l">
              <a:lnSpc>
                <a:spcPct val="90000"/>
              </a:lnSpc>
              <a:spcBef>
                <a:spcPts val="533"/>
              </a:spcBef>
              <a:spcAft>
                <a:spcPts val="0"/>
              </a:spcAft>
              <a:buSzPts val="1600"/>
              <a:buNone/>
              <a:defRPr sz="2133" b="1"/>
            </a:lvl7pPr>
            <a:lvl8pPr marL="4876678" lvl="7" indent="-304792" algn="l">
              <a:lnSpc>
                <a:spcPct val="90000"/>
              </a:lnSpc>
              <a:spcBef>
                <a:spcPts val="533"/>
              </a:spcBef>
              <a:spcAft>
                <a:spcPts val="0"/>
              </a:spcAft>
              <a:buSzPts val="1600"/>
              <a:buNone/>
              <a:defRPr sz="2133" b="1"/>
            </a:lvl8pPr>
            <a:lvl9pPr marL="5486263" lvl="8" indent="-304792" algn="l">
              <a:lnSpc>
                <a:spcPct val="90000"/>
              </a:lnSpc>
              <a:spcBef>
                <a:spcPts val="533"/>
              </a:spcBef>
              <a:spcAft>
                <a:spcPts val="533"/>
              </a:spcAft>
              <a:buSzPts val="1600"/>
              <a:buNone/>
              <a:defRPr sz="2133" b="1"/>
            </a:lvl9pPr>
          </a:lstStyle>
          <a:p>
            <a:pPr lvl="0"/>
            <a:r>
              <a:rPr lang="en-US"/>
              <a:t>Click to edit Master text styles</a:t>
            </a:r>
          </a:p>
        </p:txBody>
      </p:sp>
      <p:sp>
        <p:nvSpPr>
          <p:cNvPr id="60" name="Google Shape;60;p10"/>
          <p:cNvSpPr txBox="1">
            <a:spLocks noGrp="1"/>
          </p:cNvSpPr>
          <p:nvPr>
            <p:ph type="body" idx="4"/>
          </p:nvPr>
        </p:nvSpPr>
        <p:spPr>
          <a:xfrm>
            <a:off x="6217920" y="2582333"/>
            <a:ext cx="4937600" cy="3286800"/>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61" name="Google Shape;61;p10"/>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BC6132C-D63A-43C0-AEBE-9956C01DE668}" type="datetime1">
              <a:rPr lang="en-IN" smtClean="0"/>
              <a:t>17-06-2022</a:t>
            </a:fld>
            <a:endParaRPr lang="en-IN"/>
          </a:p>
        </p:txBody>
      </p:sp>
      <p:sp>
        <p:nvSpPr>
          <p:cNvPr id="62" name="Google Shape;62;p10"/>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63" name="Google Shape;63;p10"/>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10" name="Picture 2" descr="Home">
            <a:extLst>
              <a:ext uri="{FF2B5EF4-FFF2-40B4-BE49-F238E27FC236}">
                <a16:creationId xmlns:a16="http://schemas.microsoft.com/office/drawing/2014/main" id="{B5839119-1D4F-B453-321A-EF23A7F2D53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86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6" name="Google Shape;66;p11"/>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B19CC2F-0A18-4173-B65C-D155D3A3C87A}" type="datetime1">
              <a:rPr lang="en-IN" smtClean="0"/>
              <a:t>17-06-2022</a:t>
            </a:fld>
            <a:endParaRPr lang="en-IN"/>
          </a:p>
        </p:txBody>
      </p:sp>
      <p:sp>
        <p:nvSpPr>
          <p:cNvPr id="67" name="Google Shape;67;p11"/>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68" name="Google Shape;68;p11"/>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spTree>
    <p:extLst>
      <p:ext uri="{BB962C8B-B14F-4D97-AF65-F5344CB8AC3E}">
        <p14:creationId xmlns:p14="http://schemas.microsoft.com/office/powerpoint/2010/main" val="303503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9"/>
        <p:cNvGrpSpPr/>
        <p:nvPr/>
      </p:nvGrpSpPr>
      <p:grpSpPr>
        <a:xfrm>
          <a:off x="0" y="0"/>
          <a:ext cx="0" cy="0"/>
          <a:chOff x="0" y="0"/>
          <a:chExt cx="0" cy="0"/>
        </a:xfrm>
      </p:grpSpPr>
      <p:sp>
        <p:nvSpPr>
          <p:cNvPr id="70" name="Google Shape;70;p12"/>
          <p:cNvSpPr/>
          <p:nvPr/>
        </p:nvSpPr>
        <p:spPr>
          <a:xfrm>
            <a:off x="17" y="0"/>
            <a:ext cx="4050800" cy="68580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 name="Google Shape;71;p12"/>
          <p:cNvSpPr/>
          <p:nvPr/>
        </p:nvSpPr>
        <p:spPr>
          <a:xfrm>
            <a:off x="4040071" y="0"/>
            <a:ext cx="64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 name="Google Shape;72;p1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600"/>
              <a:buFont typeface="Calibri"/>
              <a:buNone/>
              <a:defRPr sz="48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73" name="Google Shape;73;p12"/>
          <p:cNvSpPr txBox="1">
            <a:spLocks noGrp="1"/>
          </p:cNvSpPr>
          <p:nvPr>
            <p:ph type="body" idx="1"/>
          </p:nvPr>
        </p:nvSpPr>
        <p:spPr>
          <a:xfrm>
            <a:off x="4613649" y="731520"/>
            <a:ext cx="6679200" cy="5257600"/>
          </a:xfrm>
          <a:prstGeom prst="rect">
            <a:avLst/>
          </a:prstGeom>
          <a:noFill/>
          <a:ln>
            <a:noFill/>
          </a:ln>
        </p:spPr>
        <p:txBody>
          <a:bodyPr spcFirstLastPara="1" wrap="square" lIns="0" tIns="45700" rIns="0" bIns="4570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74" name="Google Shape;74;p12"/>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Autofit/>
          </a:bodyPr>
          <a:lstStyle>
            <a:lvl1pPr marL="609585" lvl="0" indent="-304792" algn="l">
              <a:lnSpc>
                <a:spcPct val="90000"/>
              </a:lnSpc>
              <a:spcBef>
                <a:spcPts val="1600"/>
              </a:spcBef>
              <a:spcAft>
                <a:spcPts val="0"/>
              </a:spcAft>
              <a:buSzPts val="1500"/>
              <a:buNone/>
              <a:defRPr sz="2000">
                <a:solidFill>
                  <a:srgbClr val="FFFFFF"/>
                </a:solidFill>
              </a:defRPr>
            </a:lvl1pPr>
            <a:lvl2pPr marL="1219170" lvl="1" indent="-304792" algn="l">
              <a:lnSpc>
                <a:spcPct val="90000"/>
              </a:lnSpc>
              <a:spcBef>
                <a:spcPts val="267"/>
              </a:spcBef>
              <a:spcAft>
                <a:spcPts val="0"/>
              </a:spcAft>
              <a:buSzPts val="1200"/>
              <a:buNone/>
              <a:defRPr sz="1600"/>
            </a:lvl2pPr>
            <a:lvl3pPr marL="1828754" lvl="2" indent="-304792" algn="l">
              <a:lnSpc>
                <a:spcPct val="90000"/>
              </a:lnSpc>
              <a:spcBef>
                <a:spcPts val="533"/>
              </a:spcBef>
              <a:spcAft>
                <a:spcPts val="0"/>
              </a:spcAft>
              <a:buSzPts val="1000"/>
              <a:buNone/>
              <a:defRPr sz="1333"/>
            </a:lvl3pPr>
            <a:lvl4pPr marL="2438339" lvl="3" indent="-304792" algn="l">
              <a:lnSpc>
                <a:spcPct val="90000"/>
              </a:lnSpc>
              <a:spcBef>
                <a:spcPts val="533"/>
              </a:spcBef>
              <a:spcAft>
                <a:spcPts val="0"/>
              </a:spcAft>
              <a:buSzPts val="900"/>
              <a:buNone/>
              <a:defRPr sz="1200"/>
            </a:lvl4pPr>
            <a:lvl5pPr marL="3047924" lvl="4" indent="-304792" algn="l">
              <a:lnSpc>
                <a:spcPct val="90000"/>
              </a:lnSpc>
              <a:spcBef>
                <a:spcPts val="533"/>
              </a:spcBef>
              <a:spcAft>
                <a:spcPts val="0"/>
              </a:spcAft>
              <a:buSzPts val="900"/>
              <a:buNone/>
              <a:defRPr sz="1200"/>
            </a:lvl5pPr>
            <a:lvl6pPr marL="3657509" lvl="5" indent="-304792" algn="l">
              <a:lnSpc>
                <a:spcPct val="90000"/>
              </a:lnSpc>
              <a:spcBef>
                <a:spcPts val="533"/>
              </a:spcBef>
              <a:spcAft>
                <a:spcPts val="0"/>
              </a:spcAft>
              <a:buSzPts val="900"/>
              <a:buNone/>
              <a:defRPr sz="1200"/>
            </a:lvl6pPr>
            <a:lvl7pPr marL="4267093" lvl="6" indent="-304792" algn="l">
              <a:lnSpc>
                <a:spcPct val="90000"/>
              </a:lnSpc>
              <a:spcBef>
                <a:spcPts val="533"/>
              </a:spcBef>
              <a:spcAft>
                <a:spcPts val="0"/>
              </a:spcAft>
              <a:buSzPts val="900"/>
              <a:buNone/>
              <a:defRPr sz="1200"/>
            </a:lvl7pPr>
            <a:lvl8pPr marL="4876678" lvl="7" indent="-304792" algn="l">
              <a:lnSpc>
                <a:spcPct val="90000"/>
              </a:lnSpc>
              <a:spcBef>
                <a:spcPts val="533"/>
              </a:spcBef>
              <a:spcAft>
                <a:spcPts val="0"/>
              </a:spcAft>
              <a:buSzPts val="900"/>
              <a:buNone/>
              <a:defRPr sz="1200"/>
            </a:lvl8pPr>
            <a:lvl9pPr marL="5486263" lvl="8" indent="-304792" algn="l">
              <a:lnSpc>
                <a:spcPct val="90000"/>
              </a:lnSpc>
              <a:spcBef>
                <a:spcPts val="533"/>
              </a:spcBef>
              <a:spcAft>
                <a:spcPts val="533"/>
              </a:spcAft>
              <a:buSzPts val="900"/>
              <a:buNone/>
              <a:defRPr sz="1200"/>
            </a:lvl9pPr>
          </a:lstStyle>
          <a:p>
            <a:pPr lvl="0"/>
            <a:r>
              <a:rPr lang="en-US"/>
              <a:t>Click to edit Master text styles</a:t>
            </a:r>
          </a:p>
        </p:txBody>
      </p:sp>
      <p:sp>
        <p:nvSpPr>
          <p:cNvPr id="75" name="Google Shape;75;p12"/>
          <p:cNvSpPr txBox="1">
            <a:spLocks noGrp="1"/>
          </p:cNvSpPr>
          <p:nvPr>
            <p:ph type="dt" idx="10"/>
          </p:nvPr>
        </p:nvSpPr>
        <p:spPr>
          <a:xfrm>
            <a:off x="465512" y="6459785"/>
            <a:ext cx="2618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BC56891-9C59-41F4-BD54-3CCC14736623}" type="datetime1">
              <a:rPr lang="en-IN" smtClean="0"/>
              <a:t>17-06-2022</a:t>
            </a:fld>
            <a:endParaRPr lang="en-IN"/>
          </a:p>
        </p:txBody>
      </p:sp>
      <p:sp>
        <p:nvSpPr>
          <p:cNvPr id="76" name="Google Shape;76;p12"/>
          <p:cNvSpPr txBox="1">
            <a:spLocks noGrp="1"/>
          </p:cNvSpPr>
          <p:nvPr>
            <p:ph type="ftr" idx="11"/>
          </p:nvPr>
        </p:nvSpPr>
        <p:spPr>
          <a:xfrm>
            <a:off x="4800600" y="6459785"/>
            <a:ext cx="4648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77" name="Google Shape;77;p12"/>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chemeClr val="dk2"/>
                </a:solidFill>
                <a:latin typeface="Calibri"/>
                <a:ea typeface="Calibri"/>
                <a:cs typeface="Calibri"/>
                <a:sym typeface="Calibri"/>
              </a:defRPr>
            </a:lvl9pPr>
          </a:lstStyle>
          <a:p>
            <a:fld id="{FF542E8E-F3C4-406F-9C4B-81DDF9F2D652}" type="slidenum">
              <a:rPr lang="en-IN" smtClean="0"/>
              <a:t>‹#›</a:t>
            </a:fld>
            <a:endParaRPr lang="en-IN"/>
          </a:p>
        </p:txBody>
      </p:sp>
      <p:pic>
        <p:nvPicPr>
          <p:cNvPr id="10" name="Picture 9">
            <a:extLst>
              <a:ext uri="{FF2B5EF4-FFF2-40B4-BE49-F238E27FC236}">
                <a16:creationId xmlns:a16="http://schemas.microsoft.com/office/drawing/2014/main" id="{807E5D96-B0C9-B245-AD8A-6F230F7A5B34}"/>
              </a:ext>
            </a:extLst>
          </p:cNvPr>
          <p:cNvPicPr>
            <a:picLocks noChangeAspect="1"/>
          </p:cNvPicPr>
          <p:nvPr/>
        </p:nvPicPr>
        <p:blipFill rotWithShape="1">
          <a:blip r:embed="rId2"/>
          <a:srcRect b="29090"/>
          <a:stretch/>
        </p:blipFill>
        <p:spPr>
          <a:xfrm>
            <a:off x="11443458" y="6363227"/>
            <a:ext cx="666165" cy="461759"/>
          </a:xfrm>
          <a:prstGeom prst="rect">
            <a:avLst/>
          </a:prstGeom>
        </p:spPr>
      </p:pic>
      <p:pic>
        <p:nvPicPr>
          <p:cNvPr id="11" name="Picture 2" descr="Home">
            <a:extLst>
              <a:ext uri="{FF2B5EF4-FFF2-40B4-BE49-F238E27FC236}">
                <a16:creationId xmlns:a16="http://schemas.microsoft.com/office/drawing/2014/main" id="{CF7F4CB3-D5C6-1FC2-03EA-8B4ED26C21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59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 with Caption">
    <p:spTree>
      <p:nvGrpSpPr>
        <p:cNvPr id="1" name="Shape 78"/>
        <p:cNvGrpSpPr/>
        <p:nvPr/>
      </p:nvGrpSpPr>
      <p:grpSpPr>
        <a:xfrm>
          <a:off x="0" y="0"/>
          <a:ext cx="0" cy="0"/>
          <a:chOff x="0" y="0"/>
          <a:chExt cx="0" cy="0"/>
        </a:xfrm>
      </p:grpSpPr>
      <p:sp>
        <p:nvSpPr>
          <p:cNvPr id="79" name="Google Shape;79;p13"/>
          <p:cNvSpPr/>
          <p:nvPr/>
        </p:nvSpPr>
        <p:spPr>
          <a:xfrm>
            <a:off x="0" y="4953000"/>
            <a:ext cx="12188800" cy="19052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 name="Google Shape;80;p13"/>
          <p:cNvSpPr/>
          <p:nvPr/>
        </p:nvSpPr>
        <p:spPr>
          <a:xfrm>
            <a:off x="16" y="4915076"/>
            <a:ext cx="12188800" cy="64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 name="Google Shape;81;p13"/>
          <p:cNvSpPr txBox="1">
            <a:spLocks noGrp="1"/>
          </p:cNvSpPr>
          <p:nvPr>
            <p:ph type="title"/>
          </p:nvPr>
        </p:nvSpPr>
        <p:spPr>
          <a:xfrm>
            <a:off x="1097280" y="5074920"/>
            <a:ext cx="10119200" cy="82280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48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2" name="Google Shape;82;p13"/>
          <p:cNvSpPr>
            <a:spLocks noGrp="1"/>
          </p:cNvSpPr>
          <p:nvPr>
            <p:ph type="pic" idx="2"/>
          </p:nvPr>
        </p:nvSpPr>
        <p:spPr>
          <a:xfrm>
            <a:off x="16" y="0"/>
            <a:ext cx="12192000" cy="4915200"/>
          </a:xfrm>
          <a:prstGeom prst="rect">
            <a:avLst/>
          </a:prstGeom>
          <a:blipFill rotWithShape="1">
            <a:blip r:embed="rId2">
              <a:alphaModFix/>
            </a:blip>
            <a:stretch>
              <a:fillRect/>
            </a:stretch>
          </a:blipFill>
          <a:ln>
            <a:noFill/>
          </a:ln>
        </p:spPr>
        <p:txBody>
          <a:bodyPr spcFirstLastPara="1" wrap="square" lIns="457200" tIns="457200" rIns="0" bIns="45700" anchor="t" anchorCtr="0">
            <a:noAutofit/>
          </a:bodyPr>
          <a:lstStyle>
            <a:lvl1pPr marR="0" lvl="0" algn="l" rtl="0">
              <a:lnSpc>
                <a:spcPct val="90000"/>
              </a:lnSpc>
              <a:spcBef>
                <a:spcPts val="1600"/>
              </a:spcBef>
              <a:spcAft>
                <a:spcPts val="0"/>
              </a:spcAft>
              <a:buClr>
                <a:schemeClr val="accent1"/>
              </a:buClr>
              <a:buSzPts val="3200"/>
              <a:buFont typeface="Calibri"/>
              <a:buNone/>
              <a:defRPr sz="4267" b="0" i="0" u="none" strike="noStrike" cap="none">
                <a:solidFill>
                  <a:schemeClr val="lt1"/>
                </a:solidFill>
                <a:latin typeface="Calibri"/>
                <a:ea typeface="Calibri"/>
                <a:cs typeface="Calibri"/>
                <a:sym typeface="Calibri"/>
              </a:defRPr>
            </a:lvl1pPr>
            <a:lvl2pPr marR="0" lvl="1" algn="l" rtl="0">
              <a:lnSpc>
                <a:spcPct val="90000"/>
              </a:lnSpc>
              <a:spcBef>
                <a:spcPts val="267"/>
              </a:spcBef>
              <a:spcAft>
                <a:spcPts val="0"/>
              </a:spcAft>
              <a:buClr>
                <a:schemeClr val="accent1"/>
              </a:buClr>
              <a:buSzPts val="2800"/>
              <a:buFont typeface="Calibri"/>
              <a:buNone/>
              <a:defRPr sz="3733" b="0" i="0" u="none" strike="noStrike" cap="none">
                <a:solidFill>
                  <a:srgbClr val="3F3F3F"/>
                </a:solidFill>
                <a:latin typeface="Calibri"/>
                <a:ea typeface="Calibri"/>
                <a:cs typeface="Calibri"/>
                <a:sym typeface="Calibri"/>
              </a:defRPr>
            </a:lvl2pPr>
            <a:lvl3pPr marR="0" lvl="2" algn="l" rtl="0">
              <a:lnSpc>
                <a:spcPct val="90000"/>
              </a:lnSpc>
              <a:spcBef>
                <a:spcPts val="533"/>
              </a:spcBef>
              <a:spcAft>
                <a:spcPts val="0"/>
              </a:spcAft>
              <a:buClr>
                <a:schemeClr val="accent1"/>
              </a:buClr>
              <a:buSzPts val="2400"/>
              <a:buFont typeface="Calibri"/>
              <a:buNone/>
              <a:defRPr sz="3200" b="0" i="0" u="none" strike="noStrike" cap="none">
                <a:solidFill>
                  <a:srgbClr val="3F3F3F"/>
                </a:solidFill>
                <a:latin typeface="Calibri"/>
                <a:ea typeface="Calibri"/>
                <a:cs typeface="Calibri"/>
                <a:sym typeface="Calibri"/>
              </a:defRPr>
            </a:lvl3pPr>
            <a:lvl4pPr marR="0" lvl="3" algn="l" rtl="0">
              <a:lnSpc>
                <a:spcPct val="90000"/>
              </a:lnSpc>
              <a:spcBef>
                <a:spcPts val="533"/>
              </a:spcBef>
              <a:spcAft>
                <a:spcPts val="0"/>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4pPr>
            <a:lvl5pPr marR="0" lvl="4" algn="l" rtl="0">
              <a:lnSpc>
                <a:spcPct val="90000"/>
              </a:lnSpc>
              <a:spcBef>
                <a:spcPts val="533"/>
              </a:spcBef>
              <a:spcAft>
                <a:spcPts val="0"/>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5pPr>
            <a:lvl6pPr marR="0" lvl="5" algn="l" rtl="0">
              <a:lnSpc>
                <a:spcPct val="90000"/>
              </a:lnSpc>
              <a:spcBef>
                <a:spcPts val="533"/>
              </a:spcBef>
              <a:spcAft>
                <a:spcPts val="0"/>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6pPr>
            <a:lvl7pPr marR="0" lvl="6" algn="l" rtl="0">
              <a:lnSpc>
                <a:spcPct val="90000"/>
              </a:lnSpc>
              <a:spcBef>
                <a:spcPts val="533"/>
              </a:spcBef>
              <a:spcAft>
                <a:spcPts val="0"/>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7pPr>
            <a:lvl8pPr marR="0" lvl="7" algn="l" rtl="0">
              <a:lnSpc>
                <a:spcPct val="90000"/>
              </a:lnSpc>
              <a:spcBef>
                <a:spcPts val="533"/>
              </a:spcBef>
              <a:spcAft>
                <a:spcPts val="0"/>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8pPr>
            <a:lvl9pPr marR="0" lvl="8" algn="l" rtl="0">
              <a:lnSpc>
                <a:spcPct val="90000"/>
              </a:lnSpc>
              <a:spcBef>
                <a:spcPts val="533"/>
              </a:spcBef>
              <a:spcAft>
                <a:spcPts val="533"/>
              </a:spcAft>
              <a:buClr>
                <a:schemeClr val="accent1"/>
              </a:buClr>
              <a:buSzPts val="2000"/>
              <a:buFont typeface="Calibri"/>
              <a:buNone/>
              <a:defRPr sz="2667" b="0" i="0" u="none" strike="noStrike" cap="none">
                <a:solidFill>
                  <a:srgbClr val="3F3F3F"/>
                </a:solidFill>
                <a:latin typeface="Calibri"/>
                <a:ea typeface="Calibri"/>
                <a:cs typeface="Calibri"/>
                <a:sym typeface="Calibri"/>
              </a:defRPr>
            </a:lvl9pPr>
          </a:lstStyle>
          <a:p>
            <a:r>
              <a:rPr lang="en-US"/>
              <a:t>Click icon to add picture</a:t>
            </a:r>
            <a:endParaRPr/>
          </a:p>
        </p:txBody>
      </p:sp>
      <p:sp>
        <p:nvSpPr>
          <p:cNvPr id="83" name="Google Shape;83;p13"/>
          <p:cNvSpPr txBox="1">
            <a:spLocks noGrp="1"/>
          </p:cNvSpPr>
          <p:nvPr>
            <p:ph type="body" idx="1"/>
          </p:nvPr>
        </p:nvSpPr>
        <p:spPr>
          <a:xfrm>
            <a:off x="1097279" y="5907024"/>
            <a:ext cx="10119200" cy="594400"/>
          </a:xfrm>
          <a:prstGeom prst="rect">
            <a:avLst/>
          </a:prstGeom>
          <a:noFill/>
          <a:ln>
            <a:noFill/>
          </a:ln>
        </p:spPr>
        <p:txBody>
          <a:bodyPr spcFirstLastPara="1" wrap="square" lIns="91425" tIns="0" rIns="91425" bIns="0" anchor="t" anchorCtr="0">
            <a:noAutofit/>
          </a:bodyPr>
          <a:lstStyle>
            <a:lvl1pPr marL="609585" lvl="0" indent="-304792" algn="l">
              <a:lnSpc>
                <a:spcPct val="90000"/>
              </a:lnSpc>
              <a:spcBef>
                <a:spcPts val="0"/>
              </a:spcBef>
              <a:spcAft>
                <a:spcPts val="0"/>
              </a:spcAft>
              <a:buSzPts val="1500"/>
              <a:buNone/>
              <a:defRPr sz="2000">
                <a:solidFill>
                  <a:srgbClr val="FFFFFF"/>
                </a:solidFill>
              </a:defRPr>
            </a:lvl1pPr>
            <a:lvl2pPr marL="1219170" lvl="1" indent="-304792" algn="l">
              <a:lnSpc>
                <a:spcPct val="90000"/>
              </a:lnSpc>
              <a:spcBef>
                <a:spcPts val="800"/>
              </a:spcBef>
              <a:spcAft>
                <a:spcPts val="0"/>
              </a:spcAft>
              <a:buSzPts val="1200"/>
              <a:buNone/>
              <a:defRPr sz="1600"/>
            </a:lvl2pPr>
            <a:lvl3pPr marL="1828754" lvl="2" indent="-304792" algn="l">
              <a:lnSpc>
                <a:spcPct val="90000"/>
              </a:lnSpc>
              <a:spcBef>
                <a:spcPts val="533"/>
              </a:spcBef>
              <a:spcAft>
                <a:spcPts val="0"/>
              </a:spcAft>
              <a:buSzPts val="1000"/>
              <a:buNone/>
              <a:defRPr sz="1333"/>
            </a:lvl3pPr>
            <a:lvl4pPr marL="2438339" lvl="3" indent="-304792" algn="l">
              <a:lnSpc>
                <a:spcPct val="90000"/>
              </a:lnSpc>
              <a:spcBef>
                <a:spcPts val="533"/>
              </a:spcBef>
              <a:spcAft>
                <a:spcPts val="0"/>
              </a:spcAft>
              <a:buSzPts val="900"/>
              <a:buNone/>
              <a:defRPr sz="1200"/>
            </a:lvl4pPr>
            <a:lvl5pPr marL="3047924" lvl="4" indent="-304792" algn="l">
              <a:lnSpc>
                <a:spcPct val="90000"/>
              </a:lnSpc>
              <a:spcBef>
                <a:spcPts val="533"/>
              </a:spcBef>
              <a:spcAft>
                <a:spcPts val="0"/>
              </a:spcAft>
              <a:buSzPts val="900"/>
              <a:buNone/>
              <a:defRPr sz="1200"/>
            </a:lvl5pPr>
            <a:lvl6pPr marL="3657509" lvl="5" indent="-304792" algn="l">
              <a:lnSpc>
                <a:spcPct val="90000"/>
              </a:lnSpc>
              <a:spcBef>
                <a:spcPts val="533"/>
              </a:spcBef>
              <a:spcAft>
                <a:spcPts val="0"/>
              </a:spcAft>
              <a:buSzPts val="900"/>
              <a:buNone/>
              <a:defRPr sz="1200"/>
            </a:lvl6pPr>
            <a:lvl7pPr marL="4267093" lvl="6" indent="-304792" algn="l">
              <a:lnSpc>
                <a:spcPct val="90000"/>
              </a:lnSpc>
              <a:spcBef>
                <a:spcPts val="533"/>
              </a:spcBef>
              <a:spcAft>
                <a:spcPts val="0"/>
              </a:spcAft>
              <a:buSzPts val="900"/>
              <a:buNone/>
              <a:defRPr sz="1200"/>
            </a:lvl7pPr>
            <a:lvl8pPr marL="4876678" lvl="7" indent="-304792" algn="l">
              <a:lnSpc>
                <a:spcPct val="90000"/>
              </a:lnSpc>
              <a:spcBef>
                <a:spcPts val="533"/>
              </a:spcBef>
              <a:spcAft>
                <a:spcPts val="0"/>
              </a:spcAft>
              <a:buSzPts val="900"/>
              <a:buNone/>
              <a:defRPr sz="1200"/>
            </a:lvl8pPr>
            <a:lvl9pPr marL="5486263" lvl="8" indent="-304792" algn="l">
              <a:lnSpc>
                <a:spcPct val="90000"/>
              </a:lnSpc>
              <a:spcBef>
                <a:spcPts val="533"/>
              </a:spcBef>
              <a:spcAft>
                <a:spcPts val="533"/>
              </a:spcAft>
              <a:buSzPts val="900"/>
              <a:buNone/>
              <a:defRPr sz="1200"/>
            </a:lvl9pPr>
          </a:lstStyle>
          <a:p>
            <a:pPr lvl="0"/>
            <a:r>
              <a:rPr lang="en-US"/>
              <a:t>Click to edit Master text styles</a:t>
            </a:r>
          </a:p>
        </p:txBody>
      </p:sp>
      <p:sp>
        <p:nvSpPr>
          <p:cNvPr id="84" name="Google Shape;84;p13"/>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B110A64-5542-44FB-B9C0-499E73D63551}" type="datetime1">
              <a:rPr lang="en-IN" smtClean="0"/>
              <a:t>17-06-2022</a:t>
            </a:fld>
            <a:endParaRPr lang="en-IN"/>
          </a:p>
        </p:txBody>
      </p:sp>
      <p:sp>
        <p:nvSpPr>
          <p:cNvPr id="85" name="Google Shape;85;p13"/>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86" name="Google Shape;86;p13"/>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10" name="Picture 2" descr="Home">
            <a:extLst>
              <a:ext uri="{FF2B5EF4-FFF2-40B4-BE49-F238E27FC236}">
                <a16:creationId xmlns:a16="http://schemas.microsoft.com/office/drawing/2014/main" id="{C7C378C3-DEA9-5226-3AFE-622099058C1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9" name="Google Shape;89;p14"/>
          <p:cNvSpPr txBox="1">
            <a:spLocks noGrp="1"/>
          </p:cNvSpPr>
          <p:nvPr>
            <p:ph type="body" idx="1"/>
          </p:nvPr>
        </p:nvSpPr>
        <p:spPr>
          <a:xfrm rot="5400000">
            <a:off x="4114880" y="-1171865"/>
            <a:ext cx="4023200" cy="10058400"/>
          </a:xfrm>
          <a:prstGeom prst="rect">
            <a:avLst/>
          </a:prstGeom>
          <a:noFill/>
          <a:ln>
            <a:noFill/>
          </a:ln>
        </p:spPr>
        <p:txBody>
          <a:bodyPr spcFirstLastPara="1" wrap="square" lIns="45700" tIns="0" rIns="45700" bIns="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90" name="Google Shape;90;p14"/>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C4F40A04-8E38-4A17-AAA6-AE59BFFC123D}" type="datetime1">
              <a:rPr lang="en-IN" smtClean="0"/>
              <a:t>17-06-2022</a:t>
            </a:fld>
            <a:endParaRPr lang="en-IN"/>
          </a:p>
        </p:txBody>
      </p:sp>
      <p:sp>
        <p:nvSpPr>
          <p:cNvPr id="91" name="Google Shape;91;p14"/>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92" name="Google Shape;92;p14"/>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7" name="Picture 2" descr="Home">
            <a:extLst>
              <a:ext uri="{FF2B5EF4-FFF2-40B4-BE49-F238E27FC236}">
                <a16:creationId xmlns:a16="http://schemas.microsoft.com/office/drawing/2014/main" id="{D8B471DC-9063-C18E-D45E-C18B7F6312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8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 Title and Text">
    <p:spTree>
      <p:nvGrpSpPr>
        <p:cNvPr id="1" name="Shape 93"/>
        <p:cNvGrpSpPr/>
        <p:nvPr/>
      </p:nvGrpSpPr>
      <p:grpSpPr>
        <a:xfrm>
          <a:off x="0" y="0"/>
          <a:ext cx="0" cy="0"/>
          <a:chOff x="0" y="0"/>
          <a:chExt cx="0" cy="0"/>
        </a:xfrm>
      </p:grpSpPr>
      <p:sp>
        <p:nvSpPr>
          <p:cNvPr id="94" name="Google Shape;94;p15"/>
          <p:cNvSpPr/>
          <p:nvPr/>
        </p:nvSpPr>
        <p:spPr>
          <a:xfrm>
            <a:off x="3176" y="6400800"/>
            <a:ext cx="12188800" cy="4572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 name="Google Shape;95;p15"/>
          <p:cNvSpPr/>
          <p:nvPr/>
        </p:nvSpPr>
        <p:spPr>
          <a:xfrm>
            <a:off x="16" y="6334316"/>
            <a:ext cx="12188800" cy="64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 name="Google Shape;96;p15"/>
          <p:cNvSpPr txBox="1">
            <a:spLocks noGrp="1"/>
          </p:cNvSpPr>
          <p:nvPr>
            <p:ph type="title"/>
          </p:nvPr>
        </p:nvSpPr>
        <p:spPr>
          <a:xfrm rot="5400000">
            <a:off x="7160800" y="1978979"/>
            <a:ext cx="5757200" cy="26288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97" name="Google Shape;97;p15"/>
          <p:cNvSpPr txBox="1">
            <a:spLocks noGrp="1"/>
          </p:cNvSpPr>
          <p:nvPr>
            <p:ph type="body" idx="1"/>
          </p:nvPr>
        </p:nvSpPr>
        <p:spPr>
          <a:xfrm rot="5400000">
            <a:off x="1826700" y="-573821"/>
            <a:ext cx="5757200" cy="7734400"/>
          </a:xfrm>
          <a:prstGeom prst="rect">
            <a:avLst/>
          </a:prstGeom>
          <a:noFill/>
          <a:ln>
            <a:noFill/>
          </a:ln>
        </p:spPr>
        <p:txBody>
          <a:bodyPr spcFirstLastPara="1" wrap="square" lIns="45700" tIns="0" rIns="45700" bIns="0" anchor="t" anchorCtr="0">
            <a:noAutofit/>
          </a:bodyPr>
          <a:lstStyle>
            <a:lvl1pPr marL="609585" lvl="0" indent="-457189" algn="l">
              <a:lnSpc>
                <a:spcPct val="90000"/>
              </a:lnSpc>
              <a:spcBef>
                <a:spcPts val="1600"/>
              </a:spcBef>
              <a:spcAft>
                <a:spcPts val="0"/>
              </a:spcAft>
              <a:buSzPts val="1800"/>
              <a:buChar char=" "/>
              <a:defRPr/>
            </a:lvl1pPr>
            <a:lvl2pPr marL="1219170" lvl="1" indent="-457189" algn="l">
              <a:lnSpc>
                <a:spcPct val="90000"/>
              </a:lnSpc>
              <a:spcBef>
                <a:spcPts val="267"/>
              </a:spcBef>
              <a:spcAft>
                <a:spcPts val="0"/>
              </a:spcAft>
              <a:buSzPts val="1800"/>
              <a:buChar char="◦"/>
              <a:defRPr/>
            </a:lvl2pPr>
            <a:lvl3pPr marL="1828754" lvl="2" indent="-457189" algn="l">
              <a:lnSpc>
                <a:spcPct val="90000"/>
              </a:lnSpc>
              <a:spcBef>
                <a:spcPts val="533"/>
              </a:spcBef>
              <a:spcAft>
                <a:spcPts val="0"/>
              </a:spcAft>
              <a:buSzPts val="1800"/>
              <a:buChar char="◦"/>
              <a:defRPr/>
            </a:lvl3pPr>
            <a:lvl4pPr marL="2438339" lvl="3" indent="-457189" algn="l">
              <a:lnSpc>
                <a:spcPct val="90000"/>
              </a:lnSpc>
              <a:spcBef>
                <a:spcPts val="533"/>
              </a:spcBef>
              <a:spcAft>
                <a:spcPts val="0"/>
              </a:spcAft>
              <a:buSzPts val="1800"/>
              <a:buChar char="◦"/>
              <a:defRPr/>
            </a:lvl4pPr>
            <a:lvl5pPr marL="3047924" lvl="4" indent="-457189" algn="l">
              <a:lnSpc>
                <a:spcPct val="90000"/>
              </a:lnSpc>
              <a:spcBef>
                <a:spcPts val="533"/>
              </a:spcBef>
              <a:spcAft>
                <a:spcPts val="0"/>
              </a:spcAft>
              <a:buSzPts val="1800"/>
              <a:buChar char="◦"/>
              <a:defRPr/>
            </a:lvl5pPr>
            <a:lvl6pPr marL="3657509" lvl="5" indent="-457189" algn="l">
              <a:lnSpc>
                <a:spcPct val="90000"/>
              </a:lnSpc>
              <a:spcBef>
                <a:spcPts val="533"/>
              </a:spcBef>
              <a:spcAft>
                <a:spcPts val="0"/>
              </a:spcAft>
              <a:buSzPts val="1800"/>
              <a:buChar char="◦"/>
              <a:defRPr/>
            </a:lvl6pPr>
            <a:lvl7pPr marL="4267093" lvl="6" indent="-457189" algn="l">
              <a:lnSpc>
                <a:spcPct val="90000"/>
              </a:lnSpc>
              <a:spcBef>
                <a:spcPts val="533"/>
              </a:spcBef>
              <a:spcAft>
                <a:spcPts val="0"/>
              </a:spcAft>
              <a:buSzPts val="1800"/>
              <a:buChar char="◦"/>
              <a:defRPr/>
            </a:lvl7pPr>
            <a:lvl8pPr marL="4876678" lvl="7" indent="-457189" algn="l">
              <a:lnSpc>
                <a:spcPct val="90000"/>
              </a:lnSpc>
              <a:spcBef>
                <a:spcPts val="533"/>
              </a:spcBef>
              <a:spcAft>
                <a:spcPts val="0"/>
              </a:spcAft>
              <a:buSzPts val="1800"/>
              <a:buChar char="◦"/>
              <a:defRPr/>
            </a:lvl8pPr>
            <a:lvl9pPr marL="5486263" lvl="8" indent="-457189" algn="l">
              <a:lnSpc>
                <a:spcPct val="90000"/>
              </a:lnSpc>
              <a:spcBef>
                <a:spcPts val="533"/>
              </a:spcBef>
              <a:spcAft>
                <a:spcPts val="533"/>
              </a:spcAft>
              <a:buSzPts val="1800"/>
              <a:buChar char="◦"/>
              <a:defRPr/>
            </a:lvl9pPr>
          </a:lstStyle>
          <a:p>
            <a:pPr lvl="0"/>
            <a:r>
              <a:rPr lang="en-US"/>
              <a:t>Click to edit Master text styles</a:t>
            </a:r>
          </a:p>
        </p:txBody>
      </p:sp>
      <p:sp>
        <p:nvSpPr>
          <p:cNvPr id="98" name="Google Shape;98;p15"/>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AFBAA31-DB29-460E-AD2F-E94A89538F5C}" type="datetime1">
              <a:rPr lang="en-IN" smtClean="0"/>
              <a:t>17-06-2022</a:t>
            </a:fld>
            <a:endParaRPr lang="en-IN"/>
          </a:p>
        </p:txBody>
      </p:sp>
      <p:sp>
        <p:nvSpPr>
          <p:cNvPr id="99" name="Google Shape;99;p15"/>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100" name="Google Shape;100;p15"/>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pic>
        <p:nvPicPr>
          <p:cNvPr id="10" name="Picture 6" descr="https://jacobsschool.ucsd.edu/news/news_resources/resources_logos/logo_files/ECE/Digital/PNG/UCSDLogo_JSOE-ElectricalComputerEng_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01" y="6426771"/>
            <a:ext cx="1161467" cy="3668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csng.ucsd.edu/images/logopic/logo_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4876" y="6427688"/>
            <a:ext cx="449093" cy="4034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me">
            <a:extLst>
              <a:ext uri="{FF2B5EF4-FFF2-40B4-BE49-F238E27FC236}">
                <a16:creationId xmlns:a16="http://schemas.microsoft.com/office/drawing/2014/main" id="{08C185B6-2A41-42B5-5406-E4DFC88D844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02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p:nvPr/>
        </p:nvSpPr>
        <p:spPr>
          <a:xfrm>
            <a:off x="0" y="6400800"/>
            <a:ext cx="12192000" cy="4572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 name="Google Shape;11;p4"/>
          <p:cNvSpPr/>
          <p:nvPr/>
        </p:nvSpPr>
        <p:spPr>
          <a:xfrm>
            <a:off x="0" y="6334315"/>
            <a:ext cx="12192000" cy="66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 name="Google Shape;12;p4"/>
          <p:cNvSpPr txBox="1">
            <a:spLocks noGrp="1"/>
          </p:cNvSpPr>
          <p:nvPr>
            <p:ph type="title"/>
          </p:nvPr>
        </p:nvSpPr>
        <p:spPr>
          <a:xfrm>
            <a:off x="1097267" y="286601"/>
            <a:ext cx="10058400" cy="800400"/>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rgbClr val="3F3F3F"/>
              </a:buClr>
              <a:buSzPts val="3000"/>
              <a:buFont typeface="Calibri"/>
              <a:buNone/>
              <a:defRPr sz="30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
          <p:cNvSpPr txBox="1">
            <a:spLocks noGrp="1"/>
          </p:cNvSpPr>
          <p:nvPr>
            <p:ph type="body" idx="1"/>
          </p:nvPr>
        </p:nvSpPr>
        <p:spPr>
          <a:xfrm>
            <a:off x="1097267" y="1219700"/>
            <a:ext cx="10058400" cy="444640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4"/>
          <p:cNvSpPr txBox="1">
            <a:spLocks noGrp="1"/>
          </p:cNvSpPr>
          <p:nvPr>
            <p:ph type="dt" idx="10"/>
          </p:nvPr>
        </p:nvSpPr>
        <p:spPr>
          <a:xfrm>
            <a:off x="1097281" y="6459785"/>
            <a:ext cx="2472400" cy="365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fld id="{90578C29-F330-4C58-8B51-9E235B37B555}" type="datetime1">
              <a:rPr lang="en-IN" smtClean="0"/>
              <a:t>17-06-2022</a:t>
            </a:fld>
            <a:endParaRPr lang="en-IN"/>
          </a:p>
        </p:txBody>
      </p:sp>
      <p:sp>
        <p:nvSpPr>
          <p:cNvPr id="15" name="Google Shape;15;p4"/>
          <p:cNvSpPr txBox="1">
            <a:spLocks noGrp="1"/>
          </p:cNvSpPr>
          <p:nvPr>
            <p:ph type="ftr" idx="11"/>
          </p:nvPr>
        </p:nvSpPr>
        <p:spPr>
          <a:xfrm>
            <a:off x="3686185" y="6459785"/>
            <a:ext cx="4822800" cy="365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lang="en-IN" dirty="0"/>
          </a:p>
        </p:txBody>
      </p:sp>
      <p:sp>
        <p:nvSpPr>
          <p:cNvPr id="16" name="Google Shape;16;p4"/>
          <p:cNvSpPr txBox="1">
            <a:spLocks noGrp="1"/>
          </p:cNvSpPr>
          <p:nvPr>
            <p:ph type="sldNum" idx="12"/>
          </p:nvPr>
        </p:nvSpPr>
        <p:spPr>
          <a:xfrm>
            <a:off x="9900459" y="6459785"/>
            <a:ext cx="1312000"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400" b="0" i="0" u="none" strike="noStrike" cap="none">
                <a:solidFill>
                  <a:srgbClr val="FFFFFF"/>
                </a:solidFill>
                <a:latin typeface="Calibri"/>
                <a:ea typeface="Calibri"/>
                <a:cs typeface="Calibri"/>
                <a:sym typeface="Calibri"/>
              </a:defRPr>
            </a:lvl9pPr>
          </a:lstStyle>
          <a:p>
            <a:fld id="{FF542E8E-F3C4-406F-9C4B-81DDF9F2D652}" type="slidenum">
              <a:rPr lang="en-IN" smtClean="0"/>
              <a:t>‹#›</a:t>
            </a:fld>
            <a:endParaRPr lang="en-IN"/>
          </a:p>
        </p:txBody>
      </p:sp>
      <p:cxnSp>
        <p:nvCxnSpPr>
          <p:cNvPr id="17" name="Google Shape;17;p4"/>
          <p:cNvCxnSpPr/>
          <p:nvPr/>
        </p:nvCxnSpPr>
        <p:spPr>
          <a:xfrm>
            <a:off x="1193532" y="1128245"/>
            <a:ext cx="9966800" cy="0"/>
          </a:xfrm>
          <a:prstGeom prst="straightConnector1">
            <a:avLst/>
          </a:prstGeom>
          <a:noFill/>
          <a:ln w="9525" cap="flat" cmpd="sng">
            <a:solidFill>
              <a:srgbClr val="7F7F7F"/>
            </a:solidFill>
            <a:prstDash val="solid"/>
            <a:round/>
            <a:headEnd type="none" w="sm" len="sm"/>
            <a:tailEnd type="none" w="sm" len="sm"/>
          </a:ln>
        </p:spPr>
      </p:cxnSp>
      <p:pic>
        <p:nvPicPr>
          <p:cNvPr id="19" name="Picture 6" descr="https://jacobsschool.ucsd.edu/news/news_resources/resources_logos/logo_files/ECE/Digital/PNG/UCSDLogo_JSOE-ElectricalComputerEng_Whit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01" y="6426771"/>
            <a:ext cx="1161467" cy="3668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wcsng.ucsd.edu/images/logopic/logo_white.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44876" y="6427688"/>
            <a:ext cx="449093" cy="403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me">
            <a:extLst>
              <a:ext uri="{FF2B5EF4-FFF2-40B4-BE49-F238E27FC236}">
                <a16:creationId xmlns:a16="http://schemas.microsoft.com/office/drawing/2014/main" id="{F4E32E0D-3ACC-40CD-5C88-C50C8FD1FF3F}"/>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625489" y="6432474"/>
            <a:ext cx="1584803" cy="36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682408"/>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8B52-2174-902B-7639-1A3FECBEE315}"/>
              </a:ext>
            </a:extLst>
          </p:cNvPr>
          <p:cNvSpPr>
            <a:spLocks noGrp="1"/>
          </p:cNvSpPr>
          <p:nvPr>
            <p:ph type="ctrTitle"/>
          </p:nvPr>
        </p:nvSpPr>
        <p:spPr/>
        <p:txBody>
          <a:bodyPr/>
          <a:lstStyle/>
          <a:p>
            <a:r>
              <a:rPr lang="en-IN" sz="4800" b="0" i="0" dirty="0">
                <a:solidFill>
                  <a:srgbClr val="4C4C4C"/>
                </a:solidFill>
                <a:effectLst/>
                <a:latin typeface="Helvetica Neue"/>
              </a:rPr>
              <a:t>Wi-Fi Indoor Localization Dataset (WILD-v2)</a:t>
            </a:r>
            <a:endParaRPr lang="en-IN" sz="4800" dirty="0"/>
          </a:p>
        </p:txBody>
      </p:sp>
      <p:sp>
        <p:nvSpPr>
          <p:cNvPr id="3" name="Subtitle 2">
            <a:extLst>
              <a:ext uri="{FF2B5EF4-FFF2-40B4-BE49-F238E27FC236}">
                <a16:creationId xmlns:a16="http://schemas.microsoft.com/office/drawing/2014/main" id="{FA7A7413-E1D2-256B-54F6-CA65EA22CFF2}"/>
              </a:ext>
            </a:extLst>
          </p:cNvPr>
          <p:cNvSpPr>
            <a:spLocks noGrp="1"/>
          </p:cNvSpPr>
          <p:nvPr>
            <p:ph type="subTitle" idx="1"/>
          </p:nvPr>
        </p:nvSpPr>
        <p:spPr/>
        <p:txBody>
          <a:bodyPr/>
          <a:lstStyle/>
          <a:p>
            <a:r>
              <a:rPr lang="en-IN" dirty="0"/>
              <a:t>Roshan Ayyalasomayajula</a:t>
            </a:r>
          </a:p>
        </p:txBody>
      </p:sp>
      <p:sp>
        <p:nvSpPr>
          <p:cNvPr id="4" name="Slide Number Placeholder 3">
            <a:extLst>
              <a:ext uri="{FF2B5EF4-FFF2-40B4-BE49-F238E27FC236}">
                <a16:creationId xmlns:a16="http://schemas.microsoft.com/office/drawing/2014/main" id="{58CEA93F-9C04-ACCD-85A1-DA7B7D6BC5E3}"/>
              </a:ext>
            </a:extLst>
          </p:cNvPr>
          <p:cNvSpPr>
            <a:spLocks noGrp="1"/>
          </p:cNvSpPr>
          <p:nvPr>
            <p:ph type="sldNum" idx="12"/>
          </p:nvPr>
        </p:nvSpPr>
        <p:spPr/>
        <p:txBody>
          <a:bodyPr/>
          <a:lstStyle/>
          <a:p>
            <a:fld id="{FF542E8E-F3C4-406F-9C4B-81DDF9F2D652}" type="slidenum">
              <a:rPr lang="en-IN" smtClean="0"/>
              <a:t>1</a:t>
            </a:fld>
            <a:endParaRPr lang="en-IN"/>
          </a:p>
        </p:txBody>
      </p:sp>
      <p:pic>
        <p:nvPicPr>
          <p:cNvPr id="7" name="Picture 2" descr="Home">
            <a:extLst>
              <a:ext uri="{FF2B5EF4-FFF2-40B4-BE49-F238E27FC236}">
                <a16:creationId xmlns:a16="http://schemas.microsoft.com/office/drawing/2014/main" id="{AFCC26A3-EF0C-7D8F-0F14-C87C83E84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738" y="221454"/>
            <a:ext cx="3787922" cy="8631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B88B3F-9E17-7B69-4A32-99BA79529CF6}"/>
              </a:ext>
            </a:extLst>
          </p:cNvPr>
          <p:cNvSpPr txBox="1"/>
          <p:nvPr/>
        </p:nvSpPr>
        <p:spPr>
          <a:xfrm>
            <a:off x="5571738" y="1224951"/>
            <a:ext cx="3787922" cy="646331"/>
          </a:xfrm>
          <a:prstGeom prst="rect">
            <a:avLst/>
          </a:prstGeom>
          <a:noFill/>
        </p:spPr>
        <p:txBody>
          <a:bodyPr wrap="square" rtlCol="0">
            <a:spAutoFit/>
          </a:bodyPr>
          <a:lstStyle/>
          <a:p>
            <a:pPr algn="ctr"/>
            <a:r>
              <a:rPr lang="en-IN" sz="1800" dirty="0">
                <a:latin typeface="+mj-lt"/>
              </a:rPr>
              <a:t>1</a:t>
            </a:r>
            <a:r>
              <a:rPr lang="en-IN" sz="1800" baseline="30000" dirty="0">
                <a:latin typeface="+mj-lt"/>
              </a:rPr>
              <a:t>st</a:t>
            </a:r>
            <a:r>
              <a:rPr lang="en-IN" sz="1800" dirty="0">
                <a:latin typeface="+mj-lt"/>
              </a:rPr>
              <a:t> International Workshop on Wireless AI and Perception (WAIP)</a:t>
            </a:r>
          </a:p>
        </p:txBody>
      </p:sp>
      <p:pic>
        <p:nvPicPr>
          <p:cNvPr id="8" name="Picture 7" descr="Qr code&#10;&#10;Description automatically generated">
            <a:extLst>
              <a:ext uri="{FF2B5EF4-FFF2-40B4-BE49-F238E27FC236}">
                <a16:creationId xmlns:a16="http://schemas.microsoft.com/office/drawing/2014/main" id="{7EE729AD-6C45-BBC2-AE60-CA700B07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998" y="2463922"/>
            <a:ext cx="1313443" cy="1886980"/>
          </a:xfrm>
          <a:prstGeom prst="rect">
            <a:avLst/>
          </a:prstGeom>
        </p:spPr>
      </p:pic>
    </p:spTree>
    <p:extLst>
      <p:ext uri="{BB962C8B-B14F-4D97-AF65-F5344CB8AC3E}">
        <p14:creationId xmlns:p14="http://schemas.microsoft.com/office/powerpoint/2010/main" val="257597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A663-46A3-31F2-3AE5-639EB345458F}"/>
              </a:ext>
            </a:extLst>
          </p:cNvPr>
          <p:cNvSpPr>
            <a:spLocks noGrp="1"/>
          </p:cNvSpPr>
          <p:nvPr>
            <p:ph type="title"/>
          </p:nvPr>
        </p:nvSpPr>
        <p:spPr/>
        <p:txBody>
          <a:bodyPr/>
          <a:lstStyle/>
          <a:p>
            <a:r>
              <a:rPr lang="en-IN" sz="4400" dirty="0"/>
              <a:t>Competition Objective: Generalization</a:t>
            </a:r>
          </a:p>
        </p:txBody>
      </p:sp>
      <p:sp>
        <p:nvSpPr>
          <p:cNvPr id="4" name="Slide Number Placeholder 3">
            <a:extLst>
              <a:ext uri="{FF2B5EF4-FFF2-40B4-BE49-F238E27FC236}">
                <a16:creationId xmlns:a16="http://schemas.microsoft.com/office/drawing/2014/main" id="{2AC7DB38-235D-01F9-EB51-D441047C48A6}"/>
              </a:ext>
            </a:extLst>
          </p:cNvPr>
          <p:cNvSpPr>
            <a:spLocks noGrp="1"/>
          </p:cNvSpPr>
          <p:nvPr>
            <p:ph type="sldNum" idx="12"/>
          </p:nvPr>
        </p:nvSpPr>
        <p:spPr/>
        <p:txBody>
          <a:bodyPr/>
          <a:lstStyle/>
          <a:p>
            <a:fld id="{FF542E8E-F3C4-406F-9C4B-81DDF9F2D652}" type="slidenum">
              <a:rPr lang="en-IN" smtClean="0"/>
              <a:t>10</a:t>
            </a:fld>
            <a:endParaRPr lang="en-IN"/>
          </a:p>
        </p:txBody>
      </p:sp>
      <p:sp>
        <p:nvSpPr>
          <p:cNvPr id="7" name="Rectangle 6">
            <a:extLst>
              <a:ext uri="{FF2B5EF4-FFF2-40B4-BE49-F238E27FC236}">
                <a16:creationId xmlns:a16="http://schemas.microsoft.com/office/drawing/2014/main" id="{84801574-D51D-4FBD-935D-1044C7B36B2F}"/>
              </a:ext>
            </a:extLst>
          </p:cNvPr>
          <p:cNvSpPr/>
          <p:nvPr/>
        </p:nvSpPr>
        <p:spPr>
          <a:xfrm>
            <a:off x="5001493" y="1639913"/>
            <a:ext cx="3194463" cy="1306285"/>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Train</a:t>
            </a:r>
          </a:p>
        </p:txBody>
      </p:sp>
      <p:sp>
        <p:nvSpPr>
          <p:cNvPr id="11" name="TextBox 10">
            <a:extLst>
              <a:ext uri="{FF2B5EF4-FFF2-40B4-BE49-F238E27FC236}">
                <a16:creationId xmlns:a16="http://schemas.microsoft.com/office/drawing/2014/main" id="{812819E7-B75B-89C5-6488-86BB5CA6E7EC}"/>
              </a:ext>
            </a:extLst>
          </p:cNvPr>
          <p:cNvSpPr txBox="1"/>
          <p:nvPr/>
        </p:nvSpPr>
        <p:spPr>
          <a:xfrm>
            <a:off x="1252845" y="2062223"/>
            <a:ext cx="2743201" cy="461665"/>
          </a:xfrm>
          <a:prstGeom prst="rect">
            <a:avLst/>
          </a:prstGeom>
          <a:noFill/>
        </p:spPr>
        <p:txBody>
          <a:bodyPr wrap="square" rtlCol="0">
            <a:spAutoFit/>
          </a:bodyPr>
          <a:lstStyle/>
          <a:p>
            <a:r>
              <a:rPr lang="en-IN" sz="2400" dirty="0"/>
              <a:t>Simple Evaluation</a:t>
            </a:r>
          </a:p>
        </p:txBody>
      </p:sp>
      <p:sp>
        <p:nvSpPr>
          <p:cNvPr id="12" name="TextBox 11">
            <a:extLst>
              <a:ext uri="{FF2B5EF4-FFF2-40B4-BE49-F238E27FC236}">
                <a16:creationId xmlns:a16="http://schemas.microsoft.com/office/drawing/2014/main" id="{FADFE90E-2D67-FB58-CBAA-BB00573189A7}"/>
              </a:ext>
            </a:extLst>
          </p:cNvPr>
          <p:cNvSpPr txBox="1"/>
          <p:nvPr/>
        </p:nvSpPr>
        <p:spPr>
          <a:xfrm>
            <a:off x="1282533" y="3538613"/>
            <a:ext cx="3194463" cy="1200329"/>
          </a:xfrm>
          <a:prstGeom prst="rect">
            <a:avLst/>
          </a:prstGeom>
          <a:noFill/>
        </p:spPr>
        <p:txBody>
          <a:bodyPr wrap="square" rtlCol="0">
            <a:spAutoFit/>
          </a:bodyPr>
          <a:lstStyle/>
          <a:p>
            <a:r>
              <a:rPr lang="en-IN" sz="2400" b="1" dirty="0"/>
              <a:t>(G1) </a:t>
            </a:r>
            <a:r>
              <a:rPr lang="en-IN" sz="2400" dirty="0"/>
              <a:t>Space Generalization Evaluation</a:t>
            </a:r>
          </a:p>
        </p:txBody>
      </p:sp>
      <p:sp>
        <p:nvSpPr>
          <p:cNvPr id="13" name="Rectangle 12">
            <a:extLst>
              <a:ext uri="{FF2B5EF4-FFF2-40B4-BE49-F238E27FC236}">
                <a16:creationId xmlns:a16="http://schemas.microsoft.com/office/drawing/2014/main" id="{81735D46-4BF6-B515-2943-D74CEDA6AF21}"/>
              </a:ext>
            </a:extLst>
          </p:cNvPr>
          <p:cNvSpPr/>
          <p:nvPr/>
        </p:nvSpPr>
        <p:spPr>
          <a:xfrm>
            <a:off x="5001492" y="3300969"/>
            <a:ext cx="3194463" cy="1306285"/>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Train</a:t>
            </a:r>
          </a:p>
        </p:txBody>
      </p:sp>
      <p:sp>
        <p:nvSpPr>
          <p:cNvPr id="14" name="Rectangle 13">
            <a:extLst>
              <a:ext uri="{FF2B5EF4-FFF2-40B4-BE49-F238E27FC236}">
                <a16:creationId xmlns:a16="http://schemas.microsoft.com/office/drawing/2014/main" id="{0DDC019A-B383-3378-26E8-F779669FF634}"/>
              </a:ext>
            </a:extLst>
          </p:cNvPr>
          <p:cNvSpPr/>
          <p:nvPr/>
        </p:nvSpPr>
        <p:spPr>
          <a:xfrm>
            <a:off x="5001492" y="3669797"/>
            <a:ext cx="1199407" cy="568627"/>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Test</a:t>
            </a:r>
          </a:p>
        </p:txBody>
      </p:sp>
      <p:sp>
        <p:nvSpPr>
          <p:cNvPr id="15" name="TextBox 14">
            <a:extLst>
              <a:ext uri="{FF2B5EF4-FFF2-40B4-BE49-F238E27FC236}">
                <a16:creationId xmlns:a16="http://schemas.microsoft.com/office/drawing/2014/main" id="{5830C724-EC0E-097A-73EA-18B4BA93DB34}"/>
              </a:ext>
            </a:extLst>
          </p:cNvPr>
          <p:cNvSpPr txBox="1"/>
          <p:nvPr/>
        </p:nvSpPr>
        <p:spPr>
          <a:xfrm>
            <a:off x="1282533" y="5015003"/>
            <a:ext cx="3194463" cy="1200329"/>
          </a:xfrm>
          <a:prstGeom prst="rect">
            <a:avLst/>
          </a:prstGeom>
          <a:noFill/>
        </p:spPr>
        <p:txBody>
          <a:bodyPr wrap="square" rtlCol="0">
            <a:spAutoFit/>
          </a:bodyPr>
          <a:lstStyle/>
          <a:p>
            <a:r>
              <a:rPr lang="en-IN" sz="2400" b="1" dirty="0"/>
              <a:t>(G2) </a:t>
            </a:r>
            <a:r>
              <a:rPr lang="en-IN" sz="2400" dirty="0"/>
              <a:t>Environment Generalization Evaluation</a:t>
            </a:r>
          </a:p>
        </p:txBody>
      </p:sp>
      <p:sp>
        <p:nvSpPr>
          <p:cNvPr id="16" name="Rectangle 15">
            <a:extLst>
              <a:ext uri="{FF2B5EF4-FFF2-40B4-BE49-F238E27FC236}">
                <a16:creationId xmlns:a16="http://schemas.microsoft.com/office/drawing/2014/main" id="{F887DA96-24A2-5DEA-B053-952B53F4884E}"/>
              </a:ext>
            </a:extLst>
          </p:cNvPr>
          <p:cNvSpPr/>
          <p:nvPr/>
        </p:nvSpPr>
        <p:spPr>
          <a:xfrm>
            <a:off x="5001492" y="4962025"/>
            <a:ext cx="3194463" cy="1306285"/>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Train</a:t>
            </a:r>
          </a:p>
        </p:txBody>
      </p:sp>
      <p:sp>
        <p:nvSpPr>
          <p:cNvPr id="18" name="Rectangle 17">
            <a:extLst>
              <a:ext uri="{FF2B5EF4-FFF2-40B4-BE49-F238E27FC236}">
                <a16:creationId xmlns:a16="http://schemas.microsoft.com/office/drawing/2014/main" id="{1EF5F25E-7364-85FA-508A-820262E11832}"/>
              </a:ext>
            </a:extLst>
          </p:cNvPr>
          <p:cNvSpPr/>
          <p:nvPr/>
        </p:nvSpPr>
        <p:spPr>
          <a:xfrm>
            <a:off x="8478982" y="4962025"/>
            <a:ext cx="3194463" cy="130628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t="100000" r="100000"/>
            </a:path>
            <a:tileRect l="-100000" b="-10000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Test</a:t>
            </a:r>
          </a:p>
        </p:txBody>
      </p:sp>
      <p:sp>
        <p:nvSpPr>
          <p:cNvPr id="19" name="Rectangle 18">
            <a:extLst>
              <a:ext uri="{FF2B5EF4-FFF2-40B4-BE49-F238E27FC236}">
                <a16:creationId xmlns:a16="http://schemas.microsoft.com/office/drawing/2014/main" id="{CFD5EAB9-637E-B15F-6C28-2615210D6D77}"/>
              </a:ext>
            </a:extLst>
          </p:cNvPr>
          <p:cNvSpPr/>
          <p:nvPr/>
        </p:nvSpPr>
        <p:spPr>
          <a:xfrm>
            <a:off x="10556459" y="5668145"/>
            <a:ext cx="938150" cy="480886"/>
          </a:xfrm>
          <a:prstGeom prst="rect">
            <a:avLst/>
          </a:prstGeom>
          <a:solidFill>
            <a:srgbClr val="92D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Train</a:t>
            </a:r>
          </a:p>
        </p:txBody>
      </p:sp>
      <p:sp>
        <p:nvSpPr>
          <p:cNvPr id="22" name="TextBox 21">
            <a:extLst>
              <a:ext uri="{FF2B5EF4-FFF2-40B4-BE49-F238E27FC236}">
                <a16:creationId xmlns:a16="http://schemas.microsoft.com/office/drawing/2014/main" id="{6B252CB7-29C9-AAD1-0395-BDB59FA934D5}"/>
              </a:ext>
            </a:extLst>
          </p:cNvPr>
          <p:cNvSpPr txBox="1"/>
          <p:nvPr/>
        </p:nvSpPr>
        <p:spPr>
          <a:xfrm>
            <a:off x="5001492" y="1116693"/>
            <a:ext cx="3194463" cy="523220"/>
          </a:xfrm>
          <a:prstGeom prst="rect">
            <a:avLst/>
          </a:prstGeom>
          <a:noFill/>
        </p:spPr>
        <p:txBody>
          <a:bodyPr wrap="square" rtlCol="0">
            <a:spAutoFit/>
          </a:bodyPr>
          <a:lstStyle/>
          <a:p>
            <a:pPr algn="ctr"/>
            <a:r>
              <a:rPr lang="en-IN" sz="2800" dirty="0"/>
              <a:t>Environment-1</a:t>
            </a:r>
          </a:p>
        </p:txBody>
      </p:sp>
      <p:sp>
        <p:nvSpPr>
          <p:cNvPr id="23" name="TextBox 22">
            <a:extLst>
              <a:ext uri="{FF2B5EF4-FFF2-40B4-BE49-F238E27FC236}">
                <a16:creationId xmlns:a16="http://schemas.microsoft.com/office/drawing/2014/main" id="{96006276-AB1A-49B6-3451-63DDBCDBD89B}"/>
              </a:ext>
            </a:extLst>
          </p:cNvPr>
          <p:cNvSpPr txBox="1"/>
          <p:nvPr/>
        </p:nvSpPr>
        <p:spPr>
          <a:xfrm>
            <a:off x="8478981" y="1116693"/>
            <a:ext cx="3194463" cy="523220"/>
          </a:xfrm>
          <a:prstGeom prst="rect">
            <a:avLst/>
          </a:prstGeom>
          <a:noFill/>
        </p:spPr>
        <p:txBody>
          <a:bodyPr wrap="square" rtlCol="0">
            <a:spAutoFit/>
          </a:bodyPr>
          <a:lstStyle/>
          <a:p>
            <a:pPr algn="ctr"/>
            <a:r>
              <a:rPr lang="en-IN" sz="2800" dirty="0"/>
              <a:t>Environment-2</a:t>
            </a:r>
          </a:p>
        </p:txBody>
      </p:sp>
      <p:sp>
        <p:nvSpPr>
          <p:cNvPr id="24" name="Rectangle 23">
            <a:extLst>
              <a:ext uri="{FF2B5EF4-FFF2-40B4-BE49-F238E27FC236}">
                <a16:creationId xmlns:a16="http://schemas.microsoft.com/office/drawing/2014/main" id="{1218AAD9-3668-07F8-8719-8C10F1CD761C}"/>
              </a:ext>
            </a:extLst>
          </p:cNvPr>
          <p:cNvSpPr/>
          <p:nvPr/>
        </p:nvSpPr>
        <p:spPr>
          <a:xfrm>
            <a:off x="5017326" y="1635102"/>
            <a:ext cx="3194463" cy="1306285"/>
          </a:xfrm>
          <a:prstGeom prst="rect">
            <a:avLst/>
          </a:prstGeom>
          <a:pattFill prst="pct90">
            <a:fgClr>
              <a:srgbClr val="FF00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Train</a:t>
            </a:r>
          </a:p>
          <a:p>
            <a:pPr algn="ctr"/>
            <a:r>
              <a:rPr lang="en-IN" sz="2400" dirty="0"/>
              <a:t>&amp;</a:t>
            </a:r>
          </a:p>
          <a:p>
            <a:pPr algn="ctr"/>
            <a:r>
              <a:rPr lang="en-IN" sz="2400" dirty="0"/>
              <a:t>Test</a:t>
            </a:r>
          </a:p>
        </p:txBody>
      </p:sp>
    </p:spTree>
    <p:extLst>
      <p:ext uri="{BB962C8B-B14F-4D97-AF65-F5344CB8AC3E}">
        <p14:creationId xmlns:p14="http://schemas.microsoft.com/office/powerpoint/2010/main" val="10940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2" grpId="0"/>
      <p:bldP spid="13" grpId="0" animBg="1"/>
      <p:bldP spid="14" grpId="0" animBg="1"/>
      <p:bldP spid="15" grpId="0"/>
      <p:bldP spid="16" grpId="0" animBg="1"/>
      <p:bldP spid="18" grpId="0" animBg="1"/>
      <p:bldP spid="19"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0F79E-D144-4FCB-EFB0-C37F82CB8B2E}"/>
              </a:ext>
            </a:extLst>
          </p:cNvPr>
          <p:cNvSpPr>
            <a:spLocks noGrp="1"/>
          </p:cNvSpPr>
          <p:nvPr>
            <p:ph type="title"/>
          </p:nvPr>
        </p:nvSpPr>
        <p:spPr/>
        <p:txBody>
          <a:bodyPr/>
          <a:lstStyle/>
          <a:p>
            <a:r>
              <a:rPr lang="en-IN" sz="4000" dirty="0"/>
              <a:t>Competition Timeline</a:t>
            </a:r>
          </a:p>
        </p:txBody>
      </p:sp>
      <p:sp>
        <p:nvSpPr>
          <p:cNvPr id="3" name="Text Placeholder 2">
            <a:extLst>
              <a:ext uri="{FF2B5EF4-FFF2-40B4-BE49-F238E27FC236}">
                <a16:creationId xmlns:a16="http://schemas.microsoft.com/office/drawing/2014/main" id="{534720F6-7D71-4BA7-1366-5F0D5767291A}"/>
              </a:ext>
            </a:extLst>
          </p:cNvPr>
          <p:cNvSpPr>
            <a:spLocks noGrp="1"/>
          </p:cNvSpPr>
          <p:nvPr>
            <p:ph type="body" idx="1"/>
          </p:nvPr>
        </p:nvSpPr>
        <p:spPr/>
        <p:txBody>
          <a:bodyPr/>
          <a:lstStyle/>
          <a:p>
            <a:r>
              <a:rPr lang="en-US" b="1" dirty="0"/>
              <a:t>1 May, 2022</a:t>
            </a:r>
            <a:r>
              <a:rPr lang="en-US" dirty="0"/>
              <a:t>: Competition is live</a:t>
            </a:r>
          </a:p>
          <a:p>
            <a:r>
              <a:rPr lang="en-US" b="1" dirty="0"/>
              <a:t>5 Sept, 2022</a:t>
            </a:r>
            <a:r>
              <a:rPr lang="en-US" dirty="0"/>
              <a:t>: Deadline for a team entry. Teams should agree to the terms and conditions by this date.</a:t>
            </a:r>
          </a:p>
          <a:p>
            <a:r>
              <a:rPr lang="en-US" b="1" dirty="0"/>
              <a:t>5 Sept, 2022</a:t>
            </a:r>
            <a:r>
              <a:rPr lang="en-US" dirty="0"/>
              <a:t>: Deadline for team merger</a:t>
            </a:r>
          </a:p>
          <a:p>
            <a:r>
              <a:rPr lang="en-US" b="1" dirty="0"/>
              <a:t>Tentative 15 Sept, 2022</a:t>
            </a:r>
            <a:r>
              <a:rPr lang="en-US" dirty="0"/>
              <a:t>: Deadline for the Final Submission</a:t>
            </a:r>
          </a:p>
          <a:p>
            <a:pPr marL="152396" indent="0">
              <a:buNone/>
            </a:pPr>
            <a:endParaRPr lang="en-US" dirty="0"/>
          </a:p>
          <a:p>
            <a:pPr marL="152396" indent="0" algn="l" fontAlgn="base">
              <a:buNone/>
            </a:pPr>
            <a:r>
              <a:rPr lang="en-US" sz="1600" b="0" i="0" dirty="0">
                <a:effectLst/>
                <a:latin typeface="Inter"/>
              </a:rPr>
              <a:t>All deadlines are at </a:t>
            </a:r>
            <a:r>
              <a:rPr lang="en-US" sz="1600" b="0" i="0" dirty="0">
                <a:effectLst/>
                <a:latin typeface="inherit"/>
              </a:rPr>
              <a:t>11:59 PM PDT</a:t>
            </a:r>
            <a:r>
              <a:rPr lang="en-US" sz="1600" b="0" i="0" dirty="0">
                <a:effectLst/>
                <a:latin typeface="Inter"/>
              </a:rPr>
              <a:t> on the days mentioned. The competition hosts reserve the right to update the contest timeline if they deem it necessary.</a:t>
            </a:r>
          </a:p>
          <a:p>
            <a:pPr marL="152396" indent="0">
              <a:buNone/>
            </a:pPr>
            <a:endParaRPr lang="en-IN" dirty="0"/>
          </a:p>
        </p:txBody>
      </p:sp>
      <p:sp>
        <p:nvSpPr>
          <p:cNvPr id="4" name="Slide Number Placeholder 3">
            <a:extLst>
              <a:ext uri="{FF2B5EF4-FFF2-40B4-BE49-F238E27FC236}">
                <a16:creationId xmlns:a16="http://schemas.microsoft.com/office/drawing/2014/main" id="{36EC5E15-3DE8-64FC-70B2-FC6B0E8F99A4}"/>
              </a:ext>
            </a:extLst>
          </p:cNvPr>
          <p:cNvSpPr>
            <a:spLocks noGrp="1"/>
          </p:cNvSpPr>
          <p:nvPr>
            <p:ph type="sldNum" idx="12"/>
          </p:nvPr>
        </p:nvSpPr>
        <p:spPr/>
        <p:txBody>
          <a:bodyPr/>
          <a:lstStyle/>
          <a:p>
            <a:fld id="{FF542E8E-F3C4-406F-9C4B-81DDF9F2D652}" type="slidenum">
              <a:rPr lang="en-IN" smtClean="0"/>
              <a:t>11</a:t>
            </a:fld>
            <a:endParaRPr lang="en-IN"/>
          </a:p>
        </p:txBody>
      </p:sp>
    </p:spTree>
    <p:extLst>
      <p:ext uri="{BB962C8B-B14F-4D97-AF65-F5344CB8AC3E}">
        <p14:creationId xmlns:p14="http://schemas.microsoft.com/office/powerpoint/2010/main" val="418596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634E-66B9-B53A-0F51-F0915BE14A4A}"/>
              </a:ext>
            </a:extLst>
          </p:cNvPr>
          <p:cNvSpPr>
            <a:spLocks noGrp="1"/>
          </p:cNvSpPr>
          <p:nvPr>
            <p:ph type="title"/>
          </p:nvPr>
        </p:nvSpPr>
        <p:spPr/>
        <p:txBody>
          <a:bodyPr/>
          <a:lstStyle/>
          <a:p>
            <a:r>
              <a:rPr lang="en-IN" sz="4000" dirty="0"/>
              <a:t>Evaluation Metrics</a:t>
            </a:r>
          </a:p>
        </p:txBody>
      </p:sp>
      <p:sp>
        <p:nvSpPr>
          <p:cNvPr id="3" name="Text Placeholder 2">
            <a:extLst>
              <a:ext uri="{FF2B5EF4-FFF2-40B4-BE49-F238E27FC236}">
                <a16:creationId xmlns:a16="http://schemas.microsoft.com/office/drawing/2014/main" id="{CF85C4E1-678A-554A-90BD-04F23FBC6D37}"/>
              </a:ext>
            </a:extLst>
          </p:cNvPr>
          <p:cNvSpPr>
            <a:spLocks noGrp="1"/>
          </p:cNvSpPr>
          <p:nvPr>
            <p:ph type="body" idx="1"/>
          </p:nvPr>
        </p:nvSpPr>
        <p:spPr>
          <a:xfrm>
            <a:off x="1128336" y="1304390"/>
            <a:ext cx="10004426" cy="1762370"/>
          </a:xfrm>
        </p:spPr>
        <p:txBody>
          <a:bodyPr/>
          <a:lstStyle/>
          <a:p>
            <a:r>
              <a:rPr lang="en-IN" sz="2400" dirty="0"/>
              <a:t>Location errors are calculated as Root Mean Square Errors (L2 norm/Euclidean Norm)</a:t>
            </a:r>
          </a:p>
          <a:p>
            <a:r>
              <a:rPr lang="en-US" sz="2400" b="0" i="0" dirty="0">
                <a:effectLst/>
                <a:latin typeface="Inter"/>
              </a:rPr>
              <a:t>These distance errors form a distribution from which the 50th and 95th percentile</a:t>
            </a:r>
            <a:r>
              <a:rPr lang="en-IN" sz="2400" b="0" i="0" dirty="0">
                <a:effectLst/>
                <a:latin typeface="Inter"/>
              </a:rPr>
              <a:t> are estimated and averaged for the 3 evaluation scenarios</a:t>
            </a:r>
            <a:endParaRPr lang="en-IN" sz="2400" dirty="0"/>
          </a:p>
        </p:txBody>
      </p:sp>
      <p:sp>
        <p:nvSpPr>
          <p:cNvPr id="4" name="Slide Number Placeholder 3">
            <a:extLst>
              <a:ext uri="{FF2B5EF4-FFF2-40B4-BE49-F238E27FC236}">
                <a16:creationId xmlns:a16="http://schemas.microsoft.com/office/drawing/2014/main" id="{4DE97C65-0810-7433-C27B-5B5DF403E73A}"/>
              </a:ext>
            </a:extLst>
          </p:cNvPr>
          <p:cNvSpPr>
            <a:spLocks noGrp="1"/>
          </p:cNvSpPr>
          <p:nvPr>
            <p:ph type="sldNum" idx="12"/>
          </p:nvPr>
        </p:nvSpPr>
        <p:spPr/>
        <p:txBody>
          <a:bodyPr/>
          <a:lstStyle/>
          <a:p>
            <a:fld id="{FF542E8E-F3C4-406F-9C4B-81DDF9F2D652}" type="slidenum">
              <a:rPr lang="en-IN" smtClean="0"/>
              <a:t>12</a:t>
            </a:fld>
            <a:endParaRPr lang="en-IN"/>
          </a:p>
        </p:txBody>
      </p:sp>
      <p:grpSp>
        <p:nvGrpSpPr>
          <p:cNvPr id="255" name="Group 254">
            <a:extLst>
              <a:ext uri="{FF2B5EF4-FFF2-40B4-BE49-F238E27FC236}">
                <a16:creationId xmlns:a16="http://schemas.microsoft.com/office/drawing/2014/main" id="{F006A80E-D135-14AF-987A-5A616FCC41B9}"/>
              </a:ext>
            </a:extLst>
          </p:cNvPr>
          <p:cNvGrpSpPr/>
          <p:nvPr/>
        </p:nvGrpSpPr>
        <p:grpSpPr>
          <a:xfrm>
            <a:off x="1970495" y="3066760"/>
            <a:ext cx="8251010" cy="3122323"/>
            <a:chOff x="2652588" y="2969382"/>
            <a:chExt cx="8251010" cy="3122323"/>
          </a:xfrm>
        </p:grpSpPr>
        <p:grpSp>
          <p:nvGrpSpPr>
            <p:cNvPr id="128" name="Content Placeholder 5">
              <a:extLst>
                <a:ext uri="{FF2B5EF4-FFF2-40B4-BE49-F238E27FC236}">
                  <a16:creationId xmlns:a16="http://schemas.microsoft.com/office/drawing/2014/main" id="{585B9E01-0A1A-95CE-434C-98F4003BA44E}"/>
                </a:ext>
              </a:extLst>
            </p:cNvPr>
            <p:cNvGrpSpPr/>
            <p:nvPr/>
          </p:nvGrpSpPr>
          <p:grpSpPr>
            <a:xfrm>
              <a:off x="3527284" y="3202111"/>
              <a:ext cx="5606479" cy="2341966"/>
              <a:chOff x="2173210" y="2194230"/>
              <a:chExt cx="7973982" cy="3330931"/>
            </a:xfrm>
          </p:grpSpPr>
          <p:sp>
            <p:nvSpPr>
              <p:cNvPr id="129" name="Freeform: Shape 128">
                <a:extLst>
                  <a:ext uri="{FF2B5EF4-FFF2-40B4-BE49-F238E27FC236}">
                    <a16:creationId xmlns:a16="http://schemas.microsoft.com/office/drawing/2014/main" id="{A1163AA5-F10D-0634-51F1-C1A8BE515313}"/>
                  </a:ext>
                </a:extLst>
              </p:cNvPr>
              <p:cNvSpPr/>
              <p:nvPr/>
            </p:nvSpPr>
            <p:spPr>
              <a:xfrm>
                <a:off x="2181455"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0" name="Freeform: Shape 129">
                <a:extLst>
                  <a:ext uri="{FF2B5EF4-FFF2-40B4-BE49-F238E27FC236}">
                    <a16:creationId xmlns:a16="http://schemas.microsoft.com/office/drawing/2014/main" id="{BC70A8DA-C19E-FF2A-DE87-515F72B43A9C}"/>
                  </a:ext>
                </a:extLst>
              </p:cNvPr>
              <p:cNvSpPr/>
              <p:nvPr/>
            </p:nvSpPr>
            <p:spPr>
              <a:xfrm>
                <a:off x="2819373"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1" name="Freeform: Shape 130">
                <a:extLst>
                  <a:ext uri="{FF2B5EF4-FFF2-40B4-BE49-F238E27FC236}">
                    <a16:creationId xmlns:a16="http://schemas.microsoft.com/office/drawing/2014/main" id="{229C7661-3669-3D0A-D0D5-9E7D926746D5}"/>
                  </a:ext>
                </a:extLst>
              </p:cNvPr>
              <p:cNvSpPr/>
              <p:nvPr/>
            </p:nvSpPr>
            <p:spPr>
              <a:xfrm>
                <a:off x="3457292"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2" name="Freeform: Shape 131">
                <a:extLst>
                  <a:ext uri="{FF2B5EF4-FFF2-40B4-BE49-F238E27FC236}">
                    <a16:creationId xmlns:a16="http://schemas.microsoft.com/office/drawing/2014/main" id="{9BED824B-7F49-8700-320D-0AB2AF338194}"/>
                  </a:ext>
                </a:extLst>
              </p:cNvPr>
              <p:cNvSpPr/>
              <p:nvPr/>
            </p:nvSpPr>
            <p:spPr>
              <a:xfrm>
                <a:off x="4095211"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3" name="Freeform: Shape 132">
                <a:extLst>
                  <a:ext uri="{FF2B5EF4-FFF2-40B4-BE49-F238E27FC236}">
                    <a16:creationId xmlns:a16="http://schemas.microsoft.com/office/drawing/2014/main" id="{23905C45-5BAD-BD68-FCC8-3F3BEFE68572}"/>
                  </a:ext>
                </a:extLst>
              </p:cNvPr>
              <p:cNvSpPr/>
              <p:nvPr/>
            </p:nvSpPr>
            <p:spPr>
              <a:xfrm>
                <a:off x="4733129"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4" name="Freeform: Shape 133">
                <a:extLst>
                  <a:ext uri="{FF2B5EF4-FFF2-40B4-BE49-F238E27FC236}">
                    <a16:creationId xmlns:a16="http://schemas.microsoft.com/office/drawing/2014/main" id="{C3B519F7-AFE5-94FE-7C22-2C483E3D2031}"/>
                  </a:ext>
                </a:extLst>
              </p:cNvPr>
              <p:cNvSpPr/>
              <p:nvPr/>
            </p:nvSpPr>
            <p:spPr>
              <a:xfrm>
                <a:off x="5371048"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5" name="Freeform: Shape 134">
                <a:extLst>
                  <a:ext uri="{FF2B5EF4-FFF2-40B4-BE49-F238E27FC236}">
                    <a16:creationId xmlns:a16="http://schemas.microsoft.com/office/drawing/2014/main" id="{FD32970E-839F-9207-13B9-ECE215045EF3}"/>
                  </a:ext>
                </a:extLst>
              </p:cNvPr>
              <p:cNvSpPr/>
              <p:nvPr/>
            </p:nvSpPr>
            <p:spPr>
              <a:xfrm>
                <a:off x="6008966"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6" name="Freeform: Shape 135">
                <a:extLst>
                  <a:ext uri="{FF2B5EF4-FFF2-40B4-BE49-F238E27FC236}">
                    <a16:creationId xmlns:a16="http://schemas.microsoft.com/office/drawing/2014/main" id="{5398A186-E174-F05C-17C2-E472DCC68112}"/>
                  </a:ext>
                </a:extLst>
              </p:cNvPr>
              <p:cNvSpPr/>
              <p:nvPr/>
            </p:nvSpPr>
            <p:spPr>
              <a:xfrm>
                <a:off x="6646885"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7" name="Freeform: Shape 136">
                <a:extLst>
                  <a:ext uri="{FF2B5EF4-FFF2-40B4-BE49-F238E27FC236}">
                    <a16:creationId xmlns:a16="http://schemas.microsoft.com/office/drawing/2014/main" id="{E5D3D6D8-C167-C358-1BB3-51389E62C0DC}"/>
                  </a:ext>
                </a:extLst>
              </p:cNvPr>
              <p:cNvSpPr/>
              <p:nvPr/>
            </p:nvSpPr>
            <p:spPr>
              <a:xfrm>
                <a:off x="7284797"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8" name="Freeform: Shape 137">
                <a:extLst>
                  <a:ext uri="{FF2B5EF4-FFF2-40B4-BE49-F238E27FC236}">
                    <a16:creationId xmlns:a16="http://schemas.microsoft.com/office/drawing/2014/main" id="{C2FE0A84-A21D-C571-8B51-001243A63992}"/>
                  </a:ext>
                </a:extLst>
              </p:cNvPr>
              <p:cNvSpPr/>
              <p:nvPr/>
            </p:nvSpPr>
            <p:spPr>
              <a:xfrm>
                <a:off x="7922716"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39" name="Freeform: Shape 138">
                <a:extLst>
                  <a:ext uri="{FF2B5EF4-FFF2-40B4-BE49-F238E27FC236}">
                    <a16:creationId xmlns:a16="http://schemas.microsoft.com/office/drawing/2014/main" id="{9B3C679B-51F0-4A07-CE20-8AFDF30C9BA3}"/>
                  </a:ext>
                </a:extLst>
              </p:cNvPr>
              <p:cNvSpPr/>
              <p:nvPr/>
            </p:nvSpPr>
            <p:spPr>
              <a:xfrm>
                <a:off x="8560635"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0" name="Freeform: Shape 139">
                <a:extLst>
                  <a:ext uri="{FF2B5EF4-FFF2-40B4-BE49-F238E27FC236}">
                    <a16:creationId xmlns:a16="http://schemas.microsoft.com/office/drawing/2014/main" id="{8705A663-D48C-7AAD-C194-1F533E0AFFA6}"/>
                  </a:ext>
                </a:extLst>
              </p:cNvPr>
              <p:cNvSpPr/>
              <p:nvPr/>
            </p:nvSpPr>
            <p:spPr>
              <a:xfrm>
                <a:off x="9198553"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1" name="Freeform: Shape 140">
                <a:extLst>
                  <a:ext uri="{FF2B5EF4-FFF2-40B4-BE49-F238E27FC236}">
                    <a16:creationId xmlns:a16="http://schemas.microsoft.com/office/drawing/2014/main" id="{551ABAD8-4CFC-7DB6-22E6-036301A078BE}"/>
                  </a:ext>
                </a:extLst>
              </p:cNvPr>
              <p:cNvSpPr/>
              <p:nvPr/>
            </p:nvSpPr>
            <p:spPr>
              <a:xfrm>
                <a:off x="9836472"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2" name="Freeform: Shape 141">
                <a:extLst>
                  <a:ext uri="{FF2B5EF4-FFF2-40B4-BE49-F238E27FC236}">
                    <a16:creationId xmlns:a16="http://schemas.microsoft.com/office/drawing/2014/main" id="{ABACD0E4-678E-EE26-A524-52F5B59F1FA9}"/>
                  </a:ext>
                </a:extLst>
              </p:cNvPr>
              <p:cNvSpPr/>
              <p:nvPr/>
            </p:nvSpPr>
            <p:spPr>
              <a:xfrm>
                <a:off x="2173210" y="5218787"/>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3" name="Freeform: Shape 142">
                <a:extLst>
                  <a:ext uri="{FF2B5EF4-FFF2-40B4-BE49-F238E27FC236}">
                    <a16:creationId xmlns:a16="http://schemas.microsoft.com/office/drawing/2014/main" id="{2FA1F8EB-4199-42AA-DBC6-CC6D0AEFF9F3}"/>
                  </a:ext>
                </a:extLst>
              </p:cNvPr>
              <p:cNvSpPr/>
              <p:nvPr/>
            </p:nvSpPr>
            <p:spPr>
              <a:xfrm>
                <a:off x="2173210" y="4885694"/>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4" name="Freeform: Shape 143">
                <a:extLst>
                  <a:ext uri="{FF2B5EF4-FFF2-40B4-BE49-F238E27FC236}">
                    <a16:creationId xmlns:a16="http://schemas.microsoft.com/office/drawing/2014/main" id="{624F7F6F-26B7-B7A1-3190-D3F7017CF9BC}"/>
                  </a:ext>
                </a:extLst>
              </p:cNvPr>
              <p:cNvSpPr/>
              <p:nvPr/>
            </p:nvSpPr>
            <p:spPr>
              <a:xfrm>
                <a:off x="2173210" y="4552601"/>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5" name="Freeform: Shape 144">
                <a:extLst>
                  <a:ext uri="{FF2B5EF4-FFF2-40B4-BE49-F238E27FC236}">
                    <a16:creationId xmlns:a16="http://schemas.microsoft.com/office/drawing/2014/main" id="{6A9F88A5-8964-DB8F-0C37-4E23B656AF02}"/>
                  </a:ext>
                </a:extLst>
              </p:cNvPr>
              <p:cNvSpPr/>
              <p:nvPr/>
            </p:nvSpPr>
            <p:spPr>
              <a:xfrm>
                <a:off x="2173210" y="4219508"/>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6" name="Freeform: Shape 145">
                <a:extLst>
                  <a:ext uri="{FF2B5EF4-FFF2-40B4-BE49-F238E27FC236}">
                    <a16:creationId xmlns:a16="http://schemas.microsoft.com/office/drawing/2014/main" id="{ED9AEB53-8621-1D79-09D3-A923B1874A72}"/>
                  </a:ext>
                </a:extLst>
              </p:cNvPr>
              <p:cNvSpPr/>
              <p:nvPr/>
            </p:nvSpPr>
            <p:spPr>
              <a:xfrm>
                <a:off x="2173210" y="3886415"/>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7" name="Freeform: Shape 146">
                <a:extLst>
                  <a:ext uri="{FF2B5EF4-FFF2-40B4-BE49-F238E27FC236}">
                    <a16:creationId xmlns:a16="http://schemas.microsoft.com/office/drawing/2014/main" id="{D117B5D5-C606-D668-E9F7-E753E91FB28E}"/>
                  </a:ext>
                </a:extLst>
              </p:cNvPr>
              <p:cNvSpPr/>
              <p:nvPr/>
            </p:nvSpPr>
            <p:spPr>
              <a:xfrm>
                <a:off x="2173210" y="3553321"/>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8" name="Freeform: Shape 147">
                <a:extLst>
                  <a:ext uri="{FF2B5EF4-FFF2-40B4-BE49-F238E27FC236}">
                    <a16:creationId xmlns:a16="http://schemas.microsoft.com/office/drawing/2014/main" id="{26530DA8-653D-0DF2-BD3A-DB12E91CE26C}"/>
                  </a:ext>
                </a:extLst>
              </p:cNvPr>
              <p:cNvSpPr/>
              <p:nvPr/>
            </p:nvSpPr>
            <p:spPr>
              <a:xfrm>
                <a:off x="2173210" y="3220228"/>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49" name="Freeform: Shape 148">
                <a:extLst>
                  <a:ext uri="{FF2B5EF4-FFF2-40B4-BE49-F238E27FC236}">
                    <a16:creationId xmlns:a16="http://schemas.microsoft.com/office/drawing/2014/main" id="{538BB69E-6707-1C6A-263E-F0F08076EDFA}"/>
                  </a:ext>
                </a:extLst>
              </p:cNvPr>
              <p:cNvSpPr/>
              <p:nvPr/>
            </p:nvSpPr>
            <p:spPr>
              <a:xfrm>
                <a:off x="2173210" y="2887135"/>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50" name="Freeform: Shape 149">
                <a:extLst>
                  <a:ext uri="{FF2B5EF4-FFF2-40B4-BE49-F238E27FC236}">
                    <a16:creationId xmlns:a16="http://schemas.microsoft.com/office/drawing/2014/main" id="{F90DFB9A-A791-F5DE-D532-ACF1B9026503}"/>
                  </a:ext>
                </a:extLst>
              </p:cNvPr>
              <p:cNvSpPr/>
              <p:nvPr/>
            </p:nvSpPr>
            <p:spPr>
              <a:xfrm>
                <a:off x="2173210" y="2554042"/>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51" name="Freeform: Shape 150">
                <a:extLst>
                  <a:ext uri="{FF2B5EF4-FFF2-40B4-BE49-F238E27FC236}">
                    <a16:creationId xmlns:a16="http://schemas.microsoft.com/office/drawing/2014/main" id="{F4D2FEE8-12DD-2694-50AE-1749B6D6FD6A}"/>
                  </a:ext>
                </a:extLst>
              </p:cNvPr>
              <p:cNvSpPr/>
              <p:nvPr/>
            </p:nvSpPr>
            <p:spPr>
              <a:xfrm>
                <a:off x="2173210" y="2220948"/>
                <a:ext cx="7973982" cy="4495"/>
              </a:xfrm>
              <a:custGeom>
                <a:avLst/>
                <a:gdLst>
                  <a:gd name="connsiteX0" fmla="*/ 7973983 w 7973982"/>
                  <a:gd name="connsiteY0" fmla="*/ 0 h 4495"/>
                  <a:gd name="connsiteX1" fmla="*/ 0 w 7973982"/>
                  <a:gd name="connsiteY1" fmla="*/ 0 h 4495"/>
                </a:gdLst>
                <a:ahLst/>
                <a:cxnLst>
                  <a:cxn ang="0">
                    <a:pos x="connsiteX0" y="connsiteY0"/>
                  </a:cxn>
                  <a:cxn ang="0">
                    <a:pos x="connsiteX1" y="connsiteY1"/>
                  </a:cxn>
                </a:cxnLst>
                <a:rect l="l" t="t" r="r" b="b"/>
                <a:pathLst>
                  <a:path w="7973982" h="4495">
                    <a:moveTo>
                      <a:pt x="7973983" y="0"/>
                    </a:moveTo>
                    <a:lnTo>
                      <a:pt x="0" y="0"/>
                    </a:lnTo>
                  </a:path>
                </a:pathLst>
              </a:custGeom>
              <a:ln w="5008" cap="flat">
                <a:solidFill>
                  <a:srgbClr val="262626">
                    <a:alpha val="15000"/>
                  </a:srgbClr>
                </a:solidFill>
                <a:prstDash val="solid"/>
                <a:round/>
              </a:ln>
            </p:spPr>
            <p:txBody>
              <a:bodyPr rtlCol="0" anchor="ctr"/>
              <a:lstStyle/>
              <a:p>
                <a:endParaRPr lang="en-IN" sz="2400"/>
              </a:p>
            </p:txBody>
          </p:sp>
          <p:sp>
            <p:nvSpPr>
              <p:cNvPr id="152" name="Freeform: Shape 151">
                <a:extLst>
                  <a:ext uri="{FF2B5EF4-FFF2-40B4-BE49-F238E27FC236}">
                    <a16:creationId xmlns:a16="http://schemas.microsoft.com/office/drawing/2014/main" id="{9EAC343B-376A-E077-F914-09A0C72E7B29}"/>
                  </a:ext>
                </a:extLst>
              </p:cNvPr>
              <p:cNvSpPr/>
              <p:nvPr/>
            </p:nvSpPr>
            <p:spPr>
              <a:xfrm>
                <a:off x="2173210" y="5525161"/>
                <a:ext cx="7973982" cy="4495"/>
              </a:xfrm>
              <a:custGeom>
                <a:avLst/>
                <a:gdLst>
                  <a:gd name="connsiteX0" fmla="*/ 0 w 7973982"/>
                  <a:gd name="connsiteY0" fmla="*/ 0 h 4495"/>
                  <a:gd name="connsiteX1" fmla="*/ 7973983 w 7973982"/>
                  <a:gd name="connsiteY1" fmla="*/ 0 h 4495"/>
                </a:gdLst>
                <a:ahLst/>
                <a:cxnLst>
                  <a:cxn ang="0">
                    <a:pos x="connsiteX0" y="connsiteY0"/>
                  </a:cxn>
                  <a:cxn ang="0">
                    <a:pos x="connsiteX1" y="connsiteY1"/>
                  </a:cxn>
                </a:cxnLst>
                <a:rect l="l" t="t" r="r" b="b"/>
                <a:pathLst>
                  <a:path w="7973982" h="4495">
                    <a:moveTo>
                      <a:pt x="0" y="0"/>
                    </a:moveTo>
                    <a:lnTo>
                      <a:pt x="7973983" y="0"/>
                    </a:lnTo>
                  </a:path>
                </a:pathLst>
              </a:custGeom>
              <a:ln w="5008" cap="sq">
                <a:solidFill>
                  <a:srgbClr val="262626"/>
                </a:solidFill>
                <a:prstDash val="solid"/>
                <a:round/>
              </a:ln>
            </p:spPr>
            <p:txBody>
              <a:bodyPr rtlCol="0" anchor="ctr"/>
              <a:lstStyle/>
              <a:p>
                <a:endParaRPr lang="en-IN" sz="2400"/>
              </a:p>
            </p:txBody>
          </p:sp>
          <p:sp>
            <p:nvSpPr>
              <p:cNvPr id="153" name="Freeform: Shape 152">
                <a:extLst>
                  <a:ext uri="{FF2B5EF4-FFF2-40B4-BE49-F238E27FC236}">
                    <a16:creationId xmlns:a16="http://schemas.microsoft.com/office/drawing/2014/main" id="{699C266B-947E-CEB8-CE56-16F82B8A0F78}"/>
                  </a:ext>
                </a:extLst>
              </p:cNvPr>
              <p:cNvSpPr/>
              <p:nvPr/>
            </p:nvSpPr>
            <p:spPr>
              <a:xfrm>
                <a:off x="2173210" y="2194230"/>
                <a:ext cx="7973982" cy="4495"/>
              </a:xfrm>
              <a:custGeom>
                <a:avLst/>
                <a:gdLst>
                  <a:gd name="connsiteX0" fmla="*/ 0 w 7973982"/>
                  <a:gd name="connsiteY0" fmla="*/ 0 h 4495"/>
                  <a:gd name="connsiteX1" fmla="*/ 7973983 w 7973982"/>
                  <a:gd name="connsiteY1" fmla="*/ 0 h 4495"/>
                </a:gdLst>
                <a:ahLst/>
                <a:cxnLst>
                  <a:cxn ang="0">
                    <a:pos x="connsiteX0" y="connsiteY0"/>
                  </a:cxn>
                  <a:cxn ang="0">
                    <a:pos x="connsiteX1" y="connsiteY1"/>
                  </a:cxn>
                </a:cxnLst>
                <a:rect l="l" t="t" r="r" b="b"/>
                <a:pathLst>
                  <a:path w="7973982" h="4495">
                    <a:moveTo>
                      <a:pt x="0" y="0"/>
                    </a:moveTo>
                    <a:lnTo>
                      <a:pt x="7973983" y="0"/>
                    </a:lnTo>
                  </a:path>
                </a:pathLst>
              </a:custGeom>
              <a:ln w="5008" cap="sq">
                <a:solidFill>
                  <a:srgbClr val="262626"/>
                </a:solidFill>
                <a:prstDash val="solid"/>
                <a:round/>
              </a:ln>
            </p:spPr>
            <p:txBody>
              <a:bodyPr rtlCol="0" anchor="ctr"/>
              <a:lstStyle/>
              <a:p>
                <a:endParaRPr lang="en-IN" sz="2400"/>
              </a:p>
            </p:txBody>
          </p:sp>
          <p:sp>
            <p:nvSpPr>
              <p:cNvPr id="154" name="Freeform: Shape 153">
                <a:extLst>
                  <a:ext uri="{FF2B5EF4-FFF2-40B4-BE49-F238E27FC236}">
                    <a16:creationId xmlns:a16="http://schemas.microsoft.com/office/drawing/2014/main" id="{9D75CA7F-BB3E-E4B6-95B5-EAC78C595063}"/>
                  </a:ext>
                </a:extLst>
              </p:cNvPr>
              <p:cNvSpPr/>
              <p:nvPr/>
            </p:nvSpPr>
            <p:spPr>
              <a:xfrm>
                <a:off x="2181455"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55" name="Freeform: Shape 154">
                <a:extLst>
                  <a:ext uri="{FF2B5EF4-FFF2-40B4-BE49-F238E27FC236}">
                    <a16:creationId xmlns:a16="http://schemas.microsoft.com/office/drawing/2014/main" id="{9E5933BB-F78C-08EB-A5F9-D524D5E901DF}"/>
                  </a:ext>
                </a:extLst>
              </p:cNvPr>
              <p:cNvSpPr/>
              <p:nvPr/>
            </p:nvSpPr>
            <p:spPr>
              <a:xfrm>
                <a:off x="2819373"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56" name="Freeform: Shape 155">
                <a:extLst>
                  <a:ext uri="{FF2B5EF4-FFF2-40B4-BE49-F238E27FC236}">
                    <a16:creationId xmlns:a16="http://schemas.microsoft.com/office/drawing/2014/main" id="{AA527F4B-C033-0154-3FD0-2FD721F081F1}"/>
                  </a:ext>
                </a:extLst>
              </p:cNvPr>
              <p:cNvSpPr/>
              <p:nvPr/>
            </p:nvSpPr>
            <p:spPr>
              <a:xfrm>
                <a:off x="3457292"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57" name="Freeform: Shape 156">
                <a:extLst>
                  <a:ext uri="{FF2B5EF4-FFF2-40B4-BE49-F238E27FC236}">
                    <a16:creationId xmlns:a16="http://schemas.microsoft.com/office/drawing/2014/main" id="{C86EC1BB-BA9F-3573-2F3F-E8C8CF2F8F24}"/>
                  </a:ext>
                </a:extLst>
              </p:cNvPr>
              <p:cNvSpPr/>
              <p:nvPr/>
            </p:nvSpPr>
            <p:spPr>
              <a:xfrm>
                <a:off x="4095211"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58" name="Freeform: Shape 157">
                <a:extLst>
                  <a:ext uri="{FF2B5EF4-FFF2-40B4-BE49-F238E27FC236}">
                    <a16:creationId xmlns:a16="http://schemas.microsoft.com/office/drawing/2014/main" id="{A9657F60-013F-1137-001E-7B345C0A6E87}"/>
                  </a:ext>
                </a:extLst>
              </p:cNvPr>
              <p:cNvSpPr/>
              <p:nvPr/>
            </p:nvSpPr>
            <p:spPr>
              <a:xfrm>
                <a:off x="4733129"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59" name="Freeform: Shape 158">
                <a:extLst>
                  <a:ext uri="{FF2B5EF4-FFF2-40B4-BE49-F238E27FC236}">
                    <a16:creationId xmlns:a16="http://schemas.microsoft.com/office/drawing/2014/main" id="{7179DAFC-99C3-16B7-7676-516A2FA5A97D}"/>
                  </a:ext>
                </a:extLst>
              </p:cNvPr>
              <p:cNvSpPr/>
              <p:nvPr/>
            </p:nvSpPr>
            <p:spPr>
              <a:xfrm>
                <a:off x="5371048"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0" name="Freeform: Shape 159">
                <a:extLst>
                  <a:ext uri="{FF2B5EF4-FFF2-40B4-BE49-F238E27FC236}">
                    <a16:creationId xmlns:a16="http://schemas.microsoft.com/office/drawing/2014/main" id="{DD5C1333-FD49-71F7-33C6-26A052AD75AE}"/>
                  </a:ext>
                </a:extLst>
              </p:cNvPr>
              <p:cNvSpPr/>
              <p:nvPr/>
            </p:nvSpPr>
            <p:spPr>
              <a:xfrm>
                <a:off x="6008966"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1" name="Freeform: Shape 160">
                <a:extLst>
                  <a:ext uri="{FF2B5EF4-FFF2-40B4-BE49-F238E27FC236}">
                    <a16:creationId xmlns:a16="http://schemas.microsoft.com/office/drawing/2014/main" id="{E6903BC0-F867-1203-DA83-91EFBFD96551}"/>
                  </a:ext>
                </a:extLst>
              </p:cNvPr>
              <p:cNvSpPr/>
              <p:nvPr/>
            </p:nvSpPr>
            <p:spPr>
              <a:xfrm>
                <a:off x="6646885"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2" name="Freeform: Shape 161">
                <a:extLst>
                  <a:ext uri="{FF2B5EF4-FFF2-40B4-BE49-F238E27FC236}">
                    <a16:creationId xmlns:a16="http://schemas.microsoft.com/office/drawing/2014/main" id="{9D18683F-0038-214A-5C8B-6749D9F937D8}"/>
                  </a:ext>
                </a:extLst>
              </p:cNvPr>
              <p:cNvSpPr/>
              <p:nvPr/>
            </p:nvSpPr>
            <p:spPr>
              <a:xfrm>
                <a:off x="7284797"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3" name="Freeform: Shape 162">
                <a:extLst>
                  <a:ext uri="{FF2B5EF4-FFF2-40B4-BE49-F238E27FC236}">
                    <a16:creationId xmlns:a16="http://schemas.microsoft.com/office/drawing/2014/main" id="{FEDF207B-7FAD-AB2B-E8AD-93FFD17F01E5}"/>
                  </a:ext>
                </a:extLst>
              </p:cNvPr>
              <p:cNvSpPr/>
              <p:nvPr/>
            </p:nvSpPr>
            <p:spPr>
              <a:xfrm>
                <a:off x="7922716"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4" name="Freeform: Shape 163">
                <a:extLst>
                  <a:ext uri="{FF2B5EF4-FFF2-40B4-BE49-F238E27FC236}">
                    <a16:creationId xmlns:a16="http://schemas.microsoft.com/office/drawing/2014/main" id="{AC50643B-A3B0-3B27-6018-2333E649D2CF}"/>
                  </a:ext>
                </a:extLst>
              </p:cNvPr>
              <p:cNvSpPr/>
              <p:nvPr/>
            </p:nvSpPr>
            <p:spPr>
              <a:xfrm>
                <a:off x="8560635"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5" name="Freeform: Shape 164">
                <a:extLst>
                  <a:ext uri="{FF2B5EF4-FFF2-40B4-BE49-F238E27FC236}">
                    <a16:creationId xmlns:a16="http://schemas.microsoft.com/office/drawing/2014/main" id="{6664D622-C14C-836D-97FF-4F4F2A421D69}"/>
                  </a:ext>
                </a:extLst>
              </p:cNvPr>
              <p:cNvSpPr/>
              <p:nvPr/>
            </p:nvSpPr>
            <p:spPr>
              <a:xfrm>
                <a:off x="9198553"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6" name="Freeform: Shape 165">
                <a:extLst>
                  <a:ext uri="{FF2B5EF4-FFF2-40B4-BE49-F238E27FC236}">
                    <a16:creationId xmlns:a16="http://schemas.microsoft.com/office/drawing/2014/main" id="{1840EB20-40D1-9A7E-53B5-6228818A7FA2}"/>
                  </a:ext>
                </a:extLst>
              </p:cNvPr>
              <p:cNvSpPr/>
              <p:nvPr/>
            </p:nvSpPr>
            <p:spPr>
              <a:xfrm>
                <a:off x="9836472" y="5465555"/>
                <a:ext cx="6013" cy="59606"/>
              </a:xfrm>
              <a:custGeom>
                <a:avLst/>
                <a:gdLst>
                  <a:gd name="connsiteX0" fmla="*/ 0 w 6013"/>
                  <a:gd name="connsiteY0" fmla="*/ 59606 h 59606"/>
                  <a:gd name="connsiteX1" fmla="*/ 0 w 6013"/>
                  <a:gd name="connsiteY1" fmla="*/ 0 h 59606"/>
                </a:gdLst>
                <a:ahLst/>
                <a:cxnLst>
                  <a:cxn ang="0">
                    <a:pos x="connsiteX0" y="connsiteY0"/>
                  </a:cxn>
                  <a:cxn ang="0">
                    <a:pos x="connsiteX1" y="connsiteY1"/>
                  </a:cxn>
                </a:cxnLst>
                <a:rect l="l" t="t" r="r" b="b"/>
                <a:pathLst>
                  <a:path w="6013" h="59606">
                    <a:moveTo>
                      <a:pt x="0" y="59606"/>
                    </a:moveTo>
                    <a:lnTo>
                      <a:pt x="0" y="0"/>
                    </a:lnTo>
                  </a:path>
                </a:pathLst>
              </a:custGeom>
              <a:ln w="5008" cap="sq">
                <a:solidFill>
                  <a:srgbClr val="262626"/>
                </a:solidFill>
                <a:prstDash val="solid"/>
                <a:round/>
              </a:ln>
            </p:spPr>
            <p:txBody>
              <a:bodyPr rtlCol="0" anchor="ctr"/>
              <a:lstStyle/>
              <a:p>
                <a:endParaRPr lang="en-IN" sz="2400"/>
              </a:p>
            </p:txBody>
          </p:sp>
          <p:sp>
            <p:nvSpPr>
              <p:cNvPr id="167" name="Freeform: Shape 166">
                <a:extLst>
                  <a:ext uri="{FF2B5EF4-FFF2-40B4-BE49-F238E27FC236}">
                    <a16:creationId xmlns:a16="http://schemas.microsoft.com/office/drawing/2014/main" id="{0C572B30-3758-1793-FDEC-4A081DA2948A}"/>
                  </a:ext>
                </a:extLst>
              </p:cNvPr>
              <p:cNvSpPr/>
              <p:nvPr/>
            </p:nvSpPr>
            <p:spPr>
              <a:xfrm>
                <a:off x="2181455"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68" name="Freeform: Shape 167">
                <a:extLst>
                  <a:ext uri="{FF2B5EF4-FFF2-40B4-BE49-F238E27FC236}">
                    <a16:creationId xmlns:a16="http://schemas.microsoft.com/office/drawing/2014/main" id="{02834BDF-1329-CA1A-DD8B-5D4249F62B26}"/>
                  </a:ext>
                </a:extLst>
              </p:cNvPr>
              <p:cNvSpPr/>
              <p:nvPr/>
            </p:nvSpPr>
            <p:spPr>
              <a:xfrm>
                <a:off x="2819373"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69" name="Freeform: Shape 168">
                <a:extLst>
                  <a:ext uri="{FF2B5EF4-FFF2-40B4-BE49-F238E27FC236}">
                    <a16:creationId xmlns:a16="http://schemas.microsoft.com/office/drawing/2014/main" id="{344F85EC-4861-7DD4-D885-B4DB27FEC94C}"/>
                  </a:ext>
                </a:extLst>
              </p:cNvPr>
              <p:cNvSpPr/>
              <p:nvPr/>
            </p:nvSpPr>
            <p:spPr>
              <a:xfrm>
                <a:off x="3457292"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0" name="Freeform: Shape 169">
                <a:extLst>
                  <a:ext uri="{FF2B5EF4-FFF2-40B4-BE49-F238E27FC236}">
                    <a16:creationId xmlns:a16="http://schemas.microsoft.com/office/drawing/2014/main" id="{49CCBE7A-C562-5C32-F472-500C438ACE8C}"/>
                  </a:ext>
                </a:extLst>
              </p:cNvPr>
              <p:cNvSpPr/>
              <p:nvPr/>
            </p:nvSpPr>
            <p:spPr>
              <a:xfrm>
                <a:off x="4095211"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1" name="Freeform: Shape 170">
                <a:extLst>
                  <a:ext uri="{FF2B5EF4-FFF2-40B4-BE49-F238E27FC236}">
                    <a16:creationId xmlns:a16="http://schemas.microsoft.com/office/drawing/2014/main" id="{C4E63A9F-2D1D-9F06-5455-92373298A9BE}"/>
                  </a:ext>
                </a:extLst>
              </p:cNvPr>
              <p:cNvSpPr/>
              <p:nvPr/>
            </p:nvSpPr>
            <p:spPr>
              <a:xfrm>
                <a:off x="4733129"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2" name="Freeform: Shape 171">
                <a:extLst>
                  <a:ext uri="{FF2B5EF4-FFF2-40B4-BE49-F238E27FC236}">
                    <a16:creationId xmlns:a16="http://schemas.microsoft.com/office/drawing/2014/main" id="{AB28FCF1-2193-8F9F-12B6-6571A1BB17DE}"/>
                  </a:ext>
                </a:extLst>
              </p:cNvPr>
              <p:cNvSpPr/>
              <p:nvPr/>
            </p:nvSpPr>
            <p:spPr>
              <a:xfrm>
                <a:off x="5371048"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3" name="Freeform: Shape 172">
                <a:extLst>
                  <a:ext uri="{FF2B5EF4-FFF2-40B4-BE49-F238E27FC236}">
                    <a16:creationId xmlns:a16="http://schemas.microsoft.com/office/drawing/2014/main" id="{E41716FE-66FF-414F-9D75-5800ED2C3439}"/>
                  </a:ext>
                </a:extLst>
              </p:cNvPr>
              <p:cNvSpPr/>
              <p:nvPr/>
            </p:nvSpPr>
            <p:spPr>
              <a:xfrm>
                <a:off x="6008966"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4" name="Freeform: Shape 173">
                <a:extLst>
                  <a:ext uri="{FF2B5EF4-FFF2-40B4-BE49-F238E27FC236}">
                    <a16:creationId xmlns:a16="http://schemas.microsoft.com/office/drawing/2014/main" id="{B507FBFA-149E-1E06-5558-C1C0F98B17CD}"/>
                  </a:ext>
                </a:extLst>
              </p:cNvPr>
              <p:cNvSpPr/>
              <p:nvPr/>
            </p:nvSpPr>
            <p:spPr>
              <a:xfrm>
                <a:off x="6646885"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5" name="Freeform: Shape 174">
                <a:extLst>
                  <a:ext uri="{FF2B5EF4-FFF2-40B4-BE49-F238E27FC236}">
                    <a16:creationId xmlns:a16="http://schemas.microsoft.com/office/drawing/2014/main" id="{C495B182-C3C3-F61E-FE51-8D3E1C3587A4}"/>
                  </a:ext>
                </a:extLst>
              </p:cNvPr>
              <p:cNvSpPr/>
              <p:nvPr/>
            </p:nvSpPr>
            <p:spPr>
              <a:xfrm>
                <a:off x="7284797"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6" name="Freeform: Shape 175">
                <a:extLst>
                  <a:ext uri="{FF2B5EF4-FFF2-40B4-BE49-F238E27FC236}">
                    <a16:creationId xmlns:a16="http://schemas.microsoft.com/office/drawing/2014/main" id="{B5CCF144-0CF6-CBEC-3672-1E60A545FC90}"/>
                  </a:ext>
                </a:extLst>
              </p:cNvPr>
              <p:cNvSpPr/>
              <p:nvPr/>
            </p:nvSpPr>
            <p:spPr>
              <a:xfrm>
                <a:off x="7922716"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7" name="Freeform: Shape 176">
                <a:extLst>
                  <a:ext uri="{FF2B5EF4-FFF2-40B4-BE49-F238E27FC236}">
                    <a16:creationId xmlns:a16="http://schemas.microsoft.com/office/drawing/2014/main" id="{FC240494-3AF5-15A0-B9CD-1C68C71AD37E}"/>
                  </a:ext>
                </a:extLst>
              </p:cNvPr>
              <p:cNvSpPr/>
              <p:nvPr/>
            </p:nvSpPr>
            <p:spPr>
              <a:xfrm>
                <a:off x="8560635"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8" name="Freeform: Shape 177">
                <a:extLst>
                  <a:ext uri="{FF2B5EF4-FFF2-40B4-BE49-F238E27FC236}">
                    <a16:creationId xmlns:a16="http://schemas.microsoft.com/office/drawing/2014/main" id="{AF7C382E-3A79-8C2C-04F4-1AC7CEE60556}"/>
                  </a:ext>
                </a:extLst>
              </p:cNvPr>
              <p:cNvSpPr/>
              <p:nvPr/>
            </p:nvSpPr>
            <p:spPr>
              <a:xfrm>
                <a:off x="9198553"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sp>
            <p:nvSpPr>
              <p:cNvPr id="179" name="Freeform: Shape 178">
                <a:extLst>
                  <a:ext uri="{FF2B5EF4-FFF2-40B4-BE49-F238E27FC236}">
                    <a16:creationId xmlns:a16="http://schemas.microsoft.com/office/drawing/2014/main" id="{FA567EC7-6C7C-F4B3-AD80-34CA5BC063B0}"/>
                  </a:ext>
                </a:extLst>
              </p:cNvPr>
              <p:cNvSpPr/>
              <p:nvPr/>
            </p:nvSpPr>
            <p:spPr>
              <a:xfrm>
                <a:off x="9836472" y="2194230"/>
                <a:ext cx="6013" cy="59606"/>
              </a:xfrm>
              <a:custGeom>
                <a:avLst/>
                <a:gdLst>
                  <a:gd name="connsiteX0" fmla="*/ 0 w 6013"/>
                  <a:gd name="connsiteY0" fmla="*/ 0 h 59606"/>
                  <a:gd name="connsiteX1" fmla="*/ 0 w 6013"/>
                  <a:gd name="connsiteY1" fmla="*/ 59606 h 59606"/>
                </a:gdLst>
                <a:ahLst/>
                <a:cxnLst>
                  <a:cxn ang="0">
                    <a:pos x="connsiteX0" y="connsiteY0"/>
                  </a:cxn>
                  <a:cxn ang="0">
                    <a:pos x="connsiteX1" y="connsiteY1"/>
                  </a:cxn>
                </a:cxnLst>
                <a:rect l="l" t="t" r="r" b="b"/>
                <a:pathLst>
                  <a:path w="6013" h="59606">
                    <a:moveTo>
                      <a:pt x="0" y="0"/>
                    </a:moveTo>
                    <a:lnTo>
                      <a:pt x="0" y="59606"/>
                    </a:lnTo>
                  </a:path>
                </a:pathLst>
              </a:custGeom>
              <a:ln w="5008" cap="sq">
                <a:solidFill>
                  <a:srgbClr val="262626"/>
                </a:solidFill>
                <a:prstDash val="solid"/>
                <a:round/>
              </a:ln>
            </p:spPr>
            <p:txBody>
              <a:bodyPr rtlCol="0" anchor="ctr"/>
              <a:lstStyle/>
              <a:p>
                <a:endParaRPr lang="en-IN" sz="2400"/>
              </a:p>
            </p:txBody>
          </p:sp>
        </p:grpSp>
        <p:sp>
          <p:nvSpPr>
            <p:cNvPr id="180" name="TextBox 179">
              <a:extLst>
                <a:ext uri="{FF2B5EF4-FFF2-40B4-BE49-F238E27FC236}">
                  <a16:creationId xmlns:a16="http://schemas.microsoft.com/office/drawing/2014/main" id="{6E8434DB-54D6-41D3-86C2-26EB6B643D3C}"/>
                </a:ext>
              </a:extLst>
            </p:cNvPr>
            <p:cNvSpPr txBox="1"/>
            <p:nvPr/>
          </p:nvSpPr>
          <p:spPr>
            <a:xfrm>
              <a:off x="3256742" y="5573986"/>
              <a:ext cx="25043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0</a:t>
              </a:r>
            </a:p>
          </p:txBody>
        </p:sp>
        <p:sp>
          <p:nvSpPr>
            <p:cNvPr id="193" name="TextBox 192">
              <a:extLst>
                <a:ext uri="{FF2B5EF4-FFF2-40B4-BE49-F238E27FC236}">
                  <a16:creationId xmlns:a16="http://schemas.microsoft.com/office/drawing/2014/main" id="{2199BC91-7738-6ED4-AB25-FD17F74C788A}"/>
                </a:ext>
              </a:extLst>
            </p:cNvPr>
            <p:cNvSpPr txBox="1"/>
            <p:nvPr/>
          </p:nvSpPr>
          <p:spPr>
            <a:xfrm>
              <a:off x="4791202" y="5630040"/>
              <a:ext cx="3375868" cy="461665"/>
            </a:xfrm>
            <a:prstGeom prst="rect">
              <a:avLst/>
            </a:prstGeom>
            <a:noFill/>
          </p:spPr>
          <p:txBody>
            <a:bodyPr wrap="square" rtlCol="0">
              <a:spAutoFit/>
            </a:bodyPr>
            <a:lstStyle/>
            <a:p>
              <a:pPr algn="l"/>
              <a:r>
                <a:rPr lang="en-IN" sz="2400" spc="0" baseline="0" dirty="0">
                  <a:solidFill>
                    <a:srgbClr val="262626"/>
                  </a:solidFill>
                  <a:latin typeface="Arial"/>
                  <a:cs typeface="Arial"/>
                  <a:sym typeface="Arial"/>
                  <a:rtl val="0"/>
                </a:rPr>
                <a:t>Localization RMSE</a:t>
              </a:r>
              <a:r>
                <a:rPr lang="en-IN" sz="2400" dirty="0">
                  <a:solidFill>
                    <a:srgbClr val="262626"/>
                  </a:solidFill>
                  <a:latin typeface="Arial"/>
                  <a:cs typeface="Arial"/>
                  <a:sym typeface="Arial"/>
                  <a:rtl val="0"/>
                </a:rPr>
                <a:t> (m)</a:t>
              </a:r>
              <a:endParaRPr lang="en-IN" sz="2400" spc="0" baseline="0" dirty="0">
                <a:solidFill>
                  <a:srgbClr val="262626"/>
                </a:solidFill>
                <a:latin typeface="Arial"/>
                <a:cs typeface="Arial"/>
                <a:sym typeface="Arial"/>
                <a:rtl val="0"/>
              </a:endParaRPr>
            </a:p>
          </p:txBody>
        </p:sp>
        <p:grpSp>
          <p:nvGrpSpPr>
            <p:cNvPr id="194" name="Content Placeholder 5">
              <a:extLst>
                <a:ext uri="{FF2B5EF4-FFF2-40B4-BE49-F238E27FC236}">
                  <a16:creationId xmlns:a16="http://schemas.microsoft.com/office/drawing/2014/main" id="{330E0CFE-77CA-F5B3-F828-C47A29AE0079}"/>
                </a:ext>
              </a:extLst>
            </p:cNvPr>
            <p:cNvGrpSpPr/>
            <p:nvPr/>
          </p:nvGrpSpPr>
          <p:grpSpPr>
            <a:xfrm>
              <a:off x="3527284" y="3202111"/>
              <a:ext cx="5606479" cy="2341966"/>
              <a:chOff x="2173210" y="2194230"/>
              <a:chExt cx="7973982" cy="3330931"/>
            </a:xfrm>
          </p:grpSpPr>
          <p:sp>
            <p:nvSpPr>
              <p:cNvPr id="195" name="Freeform: Shape 194">
                <a:extLst>
                  <a:ext uri="{FF2B5EF4-FFF2-40B4-BE49-F238E27FC236}">
                    <a16:creationId xmlns:a16="http://schemas.microsoft.com/office/drawing/2014/main" id="{8AF7B30A-3D74-45B0-D238-B72D35D47FF0}"/>
                  </a:ext>
                </a:extLst>
              </p:cNvPr>
              <p:cNvSpPr/>
              <p:nvPr/>
            </p:nvSpPr>
            <p:spPr>
              <a:xfrm>
                <a:off x="2173210"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sq">
                <a:solidFill>
                  <a:srgbClr val="262626"/>
                </a:solidFill>
                <a:prstDash val="solid"/>
                <a:round/>
              </a:ln>
            </p:spPr>
            <p:txBody>
              <a:bodyPr rtlCol="0" anchor="ctr"/>
              <a:lstStyle/>
              <a:p>
                <a:endParaRPr lang="en-IN" sz="2400"/>
              </a:p>
            </p:txBody>
          </p:sp>
          <p:sp>
            <p:nvSpPr>
              <p:cNvPr id="196" name="Freeform: Shape 195">
                <a:extLst>
                  <a:ext uri="{FF2B5EF4-FFF2-40B4-BE49-F238E27FC236}">
                    <a16:creationId xmlns:a16="http://schemas.microsoft.com/office/drawing/2014/main" id="{7BE69390-551B-CFCF-BEA2-E221F3BFA05D}"/>
                  </a:ext>
                </a:extLst>
              </p:cNvPr>
              <p:cNvSpPr/>
              <p:nvPr/>
            </p:nvSpPr>
            <p:spPr>
              <a:xfrm>
                <a:off x="10147193" y="2194230"/>
                <a:ext cx="6013" cy="3330931"/>
              </a:xfrm>
              <a:custGeom>
                <a:avLst/>
                <a:gdLst>
                  <a:gd name="connsiteX0" fmla="*/ 0 w 6013"/>
                  <a:gd name="connsiteY0" fmla="*/ 3330931 h 3330931"/>
                  <a:gd name="connsiteX1" fmla="*/ 0 w 6013"/>
                  <a:gd name="connsiteY1" fmla="*/ 0 h 3330931"/>
                </a:gdLst>
                <a:ahLst/>
                <a:cxnLst>
                  <a:cxn ang="0">
                    <a:pos x="connsiteX0" y="connsiteY0"/>
                  </a:cxn>
                  <a:cxn ang="0">
                    <a:pos x="connsiteX1" y="connsiteY1"/>
                  </a:cxn>
                </a:cxnLst>
                <a:rect l="l" t="t" r="r" b="b"/>
                <a:pathLst>
                  <a:path w="6013" h="3330931">
                    <a:moveTo>
                      <a:pt x="0" y="3330931"/>
                    </a:moveTo>
                    <a:lnTo>
                      <a:pt x="0" y="0"/>
                    </a:lnTo>
                  </a:path>
                </a:pathLst>
              </a:custGeom>
              <a:ln w="5008" cap="sq">
                <a:solidFill>
                  <a:srgbClr val="262626"/>
                </a:solidFill>
                <a:prstDash val="solid"/>
                <a:round/>
              </a:ln>
            </p:spPr>
            <p:txBody>
              <a:bodyPr rtlCol="0" anchor="ctr"/>
              <a:lstStyle/>
              <a:p>
                <a:endParaRPr lang="en-IN" sz="2400"/>
              </a:p>
            </p:txBody>
          </p:sp>
          <p:sp>
            <p:nvSpPr>
              <p:cNvPr id="197" name="Freeform: Shape 196">
                <a:extLst>
                  <a:ext uri="{FF2B5EF4-FFF2-40B4-BE49-F238E27FC236}">
                    <a16:creationId xmlns:a16="http://schemas.microsoft.com/office/drawing/2014/main" id="{9F9553FC-F0D2-7F7C-BA80-7F9185847CBD}"/>
                  </a:ext>
                </a:extLst>
              </p:cNvPr>
              <p:cNvSpPr/>
              <p:nvPr/>
            </p:nvSpPr>
            <p:spPr>
              <a:xfrm>
                <a:off x="2173210" y="5218787"/>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198" name="Freeform: Shape 197">
                <a:extLst>
                  <a:ext uri="{FF2B5EF4-FFF2-40B4-BE49-F238E27FC236}">
                    <a16:creationId xmlns:a16="http://schemas.microsoft.com/office/drawing/2014/main" id="{D6697EB5-F3F9-48BA-6072-9DF7B2918D54}"/>
                  </a:ext>
                </a:extLst>
              </p:cNvPr>
              <p:cNvSpPr/>
              <p:nvPr/>
            </p:nvSpPr>
            <p:spPr>
              <a:xfrm>
                <a:off x="2173210" y="4885694"/>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199" name="Freeform: Shape 198">
                <a:extLst>
                  <a:ext uri="{FF2B5EF4-FFF2-40B4-BE49-F238E27FC236}">
                    <a16:creationId xmlns:a16="http://schemas.microsoft.com/office/drawing/2014/main" id="{8038CE9E-4D52-D2C9-6AB1-AFD98ED79B59}"/>
                  </a:ext>
                </a:extLst>
              </p:cNvPr>
              <p:cNvSpPr/>
              <p:nvPr/>
            </p:nvSpPr>
            <p:spPr>
              <a:xfrm>
                <a:off x="2173210" y="4552601"/>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0" name="Freeform: Shape 199">
                <a:extLst>
                  <a:ext uri="{FF2B5EF4-FFF2-40B4-BE49-F238E27FC236}">
                    <a16:creationId xmlns:a16="http://schemas.microsoft.com/office/drawing/2014/main" id="{9159D6AE-786C-E4E4-5C0C-02EBBF7E5ACB}"/>
                  </a:ext>
                </a:extLst>
              </p:cNvPr>
              <p:cNvSpPr/>
              <p:nvPr/>
            </p:nvSpPr>
            <p:spPr>
              <a:xfrm>
                <a:off x="2173210" y="4219508"/>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1" name="Freeform: Shape 200">
                <a:extLst>
                  <a:ext uri="{FF2B5EF4-FFF2-40B4-BE49-F238E27FC236}">
                    <a16:creationId xmlns:a16="http://schemas.microsoft.com/office/drawing/2014/main" id="{09159C20-3D87-B57B-A578-1921C587ECEF}"/>
                  </a:ext>
                </a:extLst>
              </p:cNvPr>
              <p:cNvSpPr/>
              <p:nvPr/>
            </p:nvSpPr>
            <p:spPr>
              <a:xfrm>
                <a:off x="2173210" y="3886415"/>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2" name="Freeform: Shape 201">
                <a:extLst>
                  <a:ext uri="{FF2B5EF4-FFF2-40B4-BE49-F238E27FC236}">
                    <a16:creationId xmlns:a16="http://schemas.microsoft.com/office/drawing/2014/main" id="{818845E9-D6AC-7618-847C-8978035E062A}"/>
                  </a:ext>
                </a:extLst>
              </p:cNvPr>
              <p:cNvSpPr/>
              <p:nvPr/>
            </p:nvSpPr>
            <p:spPr>
              <a:xfrm>
                <a:off x="2173210" y="3553321"/>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3" name="Freeform: Shape 202">
                <a:extLst>
                  <a:ext uri="{FF2B5EF4-FFF2-40B4-BE49-F238E27FC236}">
                    <a16:creationId xmlns:a16="http://schemas.microsoft.com/office/drawing/2014/main" id="{561F1AF2-622D-AE13-CE08-2B5C6FB4DBC9}"/>
                  </a:ext>
                </a:extLst>
              </p:cNvPr>
              <p:cNvSpPr/>
              <p:nvPr/>
            </p:nvSpPr>
            <p:spPr>
              <a:xfrm>
                <a:off x="2173210" y="3220228"/>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4" name="Freeform: Shape 203">
                <a:extLst>
                  <a:ext uri="{FF2B5EF4-FFF2-40B4-BE49-F238E27FC236}">
                    <a16:creationId xmlns:a16="http://schemas.microsoft.com/office/drawing/2014/main" id="{8E96BFEB-48F7-D6D6-DD86-8E74D20A88FE}"/>
                  </a:ext>
                </a:extLst>
              </p:cNvPr>
              <p:cNvSpPr/>
              <p:nvPr/>
            </p:nvSpPr>
            <p:spPr>
              <a:xfrm>
                <a:off x="2173210" y="2887135"/>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5" name="Freeform: Shape 204">
                <a:extLst>
                  <a:ext uri="{FF2B5EF4-FFF2-40B4-BE49-F238E27FC236}">
                    <a16:creationId xmlns:a16="http://schemas.microsoft.com/office/drawing/2014/main" id="{C6060F84-4FE6-31F5-083F-B39F170BC4E7}"/>
                  </a:ext>
                </a:extLst>
              </p:cNvPr>
              <p:cNvSpPr/>
              <p:nvPr/>
            </p:nvSpPr>
            <p:spPr>
              <a:xfrm>
                <a:off x="2173210" y="2554042"/>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6" name="Freeform: Shape 205">
                <a:extLst>
                  <a:ext uri="{FF2B5EF4-FFF2-40B4-BE49-F238E27FC236}">
                    <a16:creationId xmlns:a16="http://schemas.microsoft.com/office/drawing/2014/main" id="{424518D8-A806-15EC-40CE-3107C00C416C}"/>
                  </a:ext>
                </a:extLst>
              </p:cNvPr>
              <p:cNvSpPr/>
              <p:nvPr/>
            </p:nvSpPr>
            <p:spPr>
              <a:xfrm>
                <a:off x="2173210" y="2220948"/>
                <a:ext cx="79739" cy="4495"/>
              </a:xfrm>
              <a:custGeom>
                <a:avLst/>
                <a:gdLst>
                  <a:gd name="connsiteX0" fmla="*/ 0 w 79739"/>
                  <a:gd name="connsiteY0" fmla="*/ 0 h 4495"/>
                  <a:gd name="connsiteX1" fmla="*/ 79740 w 79739"/>
                  <a:gd name="connsiteY1" fmla="*/ 0 h 4495"/>
                </a:gdLst>
                <a:ahLst/>
                <a:cxnLst>
                  <a:cxn ang="0">
                    <a:pos x="connsiteX0" y="connsiteY0"/>
                  </a:cxn>
                  <a:cxn ang="0">
                    <a:pos x="connsiteX1" y="connsiteY1"/>
                  </a:cxn>
                </a:cxnLst>
                <a:rect l="l" t="t" r="r" b="b"/>
                <a:pathLst>
                  <a:path w="79739" h="4495">
                    <a:moveTo>
                      <a:pt x="0" y="0"/>
                    </a:moveTo>
                    <a:lnTo>
                      <a:pt x="79740" y="0"/>
                    </a:lnTo>
                  </a:path>
                </a:pathLst>
              </a:custGeom>
              <a:ln w="5008" cap="sq">
                <a:solidFill>
                  <a:srgbClr val="262626"/>
                </a:solidFill>
                <a:prstDash val="solid"/>
                <a:round/>
              </a:ln>
            </p:spPr>
            <p:txBody>
              <a:bodyPr rtlCol="0" anchor="ctr"/>
              <a:lstStyle/>
              <a:p>
                <a:endParaRPr lang="en-IN" sz="2400"/>
              </a:p>
            </p:txBody>
          </p:sp>
          <p:sp>
            <p:nvSpPr>
              <p:cNvPr id="207" name="Freeform: Shape 206">
                <a:extLst>
                  <a:ext uri="{FF2B5EF4-FFF2-40B4-BE49-F238E27FC236}">
                    <a16:creationId xmlns:a16="http://schemas.microsoft.com/office/drawing/2014/main" id="{9CB4A4FB-61DE-5AE5-0C1B-4B378CDC91E0}"/>
                  </a:ext>
                </a:extLst>
              </p:cNvPr>
              <p:cNvSpPr/>
              <p:nvPr/>
            </p:nvSpPr>
            <p:spPr>
              <a:xfrm>
                <a:off x="10067453" y="5218787"/>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08" name="Freeform: Shape 207">
                <a:extLst>
                  <a:ext uri="{FF2B5EF4-FFF2-40B4-BE49-F238E27FC236}">
                    <a16:creationId xmlns:a16="http://schemas.microsoft.com/office/drawing/2014/main" id="{B4787880-8772-E388-0490-516E8D3F7733}"/>
                  </a:ext>
                </a:extLst>
              </p:cNvPr>
              <p:cNvSpPr/>
              <p:nvPr/>
            </p:nvSpPr>
            <p:spPr>
              <a:xfrm>
                <a:off x="10067453" y="4885694"/>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09" name="Freeform: Shape 208">
                <a:extLst>
                  <a:ext uri="{FF2B5EF4-FFF2-40B4-BE49-F238E27FC236}">
                    <a16:creationId xmlns:a16="http://schemas.microsoft.com/office/drawing/2014/main" id="{C80DBDB7-B5C7-A322-7E5A-0E3A3B39CC7A}"/>
                  </a:ext>
                </a:extLst>
              </p:cNvPr>
              <p:cNvSpPr/>
              <p:nvPr/>
            </p:nvSpPr>
            <p:spPr>
              <a:xfrm>
                <a:off x="10067453" y="4552601"/>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0" name="Freeform: Shape 209">
                <a:extLst>
                  <a:ext uri="{FF2B5EF4-FFF2-40B4-BE49-F238E27FC236}">
                    <a16:creationId xmlns:a16="http://schemas.microsoft.com/office/drawing/2014/main" id="{B2222939-97B4-1284-769E-6FEC5B55FE46}"/>
                  </a:ext>
                </a:extLst>
              </p:cNvPr>
              <p:cNvSpPr/>
              <p:nvPr/>
            </p:nvSpPr>
            <p:spPr>
              <a:xfrm>
                <a:off x="10067453" y="4219508"/>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1" name="Freeform: Shape 210">
                <a:extLst>
                  <a:ext uri="{FF2B5EF4-FFF2-40B4-BE49-F238E27FC236}">
                    <a16:creationId xmlns:a16="http://schemas.microsoft.com/office/drawing/2014/main" id="{064C5DDD-A5B3-D66C-28D0-F4AA1EC5D2C7}"/>
                  </a:ext>
                </a:extLst>
              </p:cNvPr>
              <p:cNvSpPr/>
              <p:nvPr/>
            </p:nvSpPr>
            <p:spPr>
              <a:xfrm>
                <a:off x="10067453" y="3886415"/>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2" name="Freeform: Shape 211">
                <a:extLst>
                  <a:ext uri="{FF2B5EF4-FFF2-40B4-BE49-F238E27FC236}">
                    <a16:creationId xmlns:a16="http://schemas.microsoft.com/office/drawing/2014/main" id="{72E8DBCD-E0E8-F1C1-433C-2A176335B4F5}"/>
                  </a:ext>
                </a:extLst>
              </p:cNvPr>
              <p:cNvSpPr/>
              <p:nvPr/>
            </p:nvSpPr>
            <p:spPr>
              <a:xfrm>
                <a:off x="10067453" y="3553321"/>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3" name="Freeform: Shape 212">
                <a:extLst>
                  <a:ext uri="{FF2B5EF4-FFF2-40B4-BE49-F238E27FC236}">
                    <a16:creationId xmlns:a16="http://schemas.microsoft.com/office/drawing/2014/main" id="{53B7032A-E575-DD9F-898A-07EF25ABC390}"/>
                  </a:ext>
                </a:extLst>
              </p:cNvPr>
              <p:cNvSpPr/>
              <p:nvPr/>
            </p:nvSpPr>
            <p:spPr>
              <a:xfrm>
                <a:off x="10067453" y="3220228"/>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4" name="Freeform: Shape 213">
                <a:extLst>
                  <a:ext uri="{FF2B5EF4-FFF2-40B4-BE49-F238E27FC236}">
                    <a16:creationId xmlns:a16="http://schemas.microsoft.com/office/drawing/2014/main" id="{71B24406-7364-8F52-1555-15FE2837A35B}"/>
                  </a:ext>
                </a:extLst>
              </p:cNvPr>
              <p:cNvSpPr/>
              <p:nvPr/>
            </p:nvSpPr>
            <p:spPr>
              <a:xfrm>
                <a:off x="10067453" y="2887135"/>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5" name="Freeform: Shape 214">
                <a:extLst>
                  <a:ext uri="{FF2B5EF4-FFF2-40B4-BE49-F238E27FC236}">
                    <a16:creationId xmlns:a16="http://schemas.microsoft.com/office/drawing/2014/main" id="{63B04924-4567-C508-8492-34F24E99E63D}"/>
                  </a:ext>
                </a:extLst>
              </p:cNvPr>
              <p:cNvSpPr/>
              <p:nvPr/>
            </p:nvSpPr>
            <p:spPr>
              <a:xfrm>
                <a:off x="10067453" y="2554042"/>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sp>
            <p:nvSpPr>
              <p:cNvPr id="216" name="Freeform: Shape 215">
                <a:extLst>
                  <a:ext uri="{FF2B5EF4-FFF2-40B4-BE49-F238E27FC236}">
                    <a16:creationId xmlns:a16="http://schemas.microsoft.com/office/drawing/2014/main" id="{DEB2B130-36AB-2AE4-2F2F-844A6E6AB6AC}"/>
                  </a:ext>
                </a:extLst>
              </p:cNvPr>
              <p:cNvSpPr/>
              <p:nvPr/>
            </p:nvSpPr>
            <p:spPr>
              <a:xfrm>
                <a:off x="10067453" y="2220948"/>
                <a:ext cx="79739" cy="4495"/>
              </a:xfrm>
              <a:custGeom>
                <a:avLst/>
                <a:gdLst>
                  <a:gd name="connsiteX0" fmla="*/ 79740 w 79739"/>
                  <a:gd name="connsiteY0" fmla="*/ 0 h 4495"/>
                  <a:gd name="connsiteX1" fmla="*/ 0 w 79739"/>
                  <a:gd name="connsiteY1" fmla="*/ 0 h 4495"/>
                </a:gdLst>
                <a:ahLst/>
                <a:cxnLst>
                  <a:cxn ang="0">
                    <a:pos x="connsiteX0" y="connsiteY0"/>
                  </a:cxn>
                  <a:cxn ang="0">
                    <a:pos x="connsiteX1" y="connsiteY1"/>
                  </a:cxn>
                </a:cxnLst>
                <a:rect l="l" t="t" r="r" b="b"/>
                <a:pathLst>
                  <a:path w="79739" h="4495">
                    <a:moveTo>
                      <a:pt x="79740" y="0"/>
                    </a:moveTo>
                    <a:lnTo>
                      <a:pt x="0" y="0"/>
                    </a:lnTo>
                  </a:path>
                </a:pathLst>
              </a:custGeom>
              <a:ln w="5008" cap="sq">
                <a:solidFill>
                  <a:srgbClr val="262626"/>
                </a:solidFill>
                <a:prstDash val="solid"/>
                <a:round/>
              </a:ln>
            </p:spPr>
            <p:txBody>
              <a:bodyPr rtlCol="0" anchor="ctr"/>
              <a:lstStyle/>
              <a:p>
                <a:endParaRPr lang="en-IN" sz="2400"/>
              </a:p>
            </p:txBody>
          </p:sp>
        </p:grpSp>
        <p:sp>
          <p:nvSpPr>
            <p:cNvPr id="217" name="TextBox 216">
              <a:extLst>
                <a:ext uri="{FF2B5EF4-FFF2-40B4-BE49-F238E27FC236}">
                  <a16:creationId xmlns:a16="http://schemas.microsoft.com/office/drawing/2014/main" id="{CDFBE98F-A465-A338-1725-BBD4BF9BA0ED}"/>
                </a:ext>
              </a:extLst>
            </p:cNvPr>
            <p:cNvSpPr txBox="1"/>
            <p:nvPr/>
          </p:nvSpPr>
          <p:spPr>
            <a:xfrm>
              <a:off x="2980026" y="5217507"/>
              <a:ext cx="43076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0.1</a:t>
              </a:r>
            </a:p>
          </p:txBody>
        </p:sp>
        <p:sp>
          <p:nvSpPr>
            <p:cNvPr id="219" name="TextBox 218">
              <a:extLst>
                <a:ext uri="{FF2B5EF4-FFF2-40B4-BE49-F238E27FC236}">
                  <a16:creationId xmlns:a16="http://schemas.microsoft.com/office/drawing/2014/main" id="{7188C3C4-9393-C0AC-04C1-831BA64172F9}"/>
                </a:ext>
              </a:extLst>
            </p:cNvPr>
            <p:cNvSpPr txBox="1"/>
            <p:nvPr/>
          </p:nvSpPr>
          <p:spPr>
            <a:xfrm>
              <a:off x="2980026" y="4749114"/>
              <a:ext cx="43076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0.3</a:t>
              </a:r>
            </a:p>
          </p:txBody>
        </p:sp>
        <p:sp>
          <p:nvSpPr>
            <p:cNvPr id="221" name="TextBox 220">
              <a:extLst>
                <a:ext uri="{FF2B5EF4-FFF2-40B4-BE49-F238E27FC236}">
                  <a16:creationId xmlns:a16="http://schemas.microsoft.com/office/drawing/2014/main" id="{7F5A2A6E-1FDE-245E-13BB-24D3A9570230}"/>
                </a:ext>
              </a:extLst>
            </p:cNvPr>
            <p:cNvSpPr txBox="1"/>
            <p:nvPr/>
          </p:nvSpPr>
          <p:spPr>
            <a:xfrm>
              <a:off x="2980026" y="4280721"/>
              <a:ext cx="43076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0.5</a:t>
              </a:r>
            </a:p>
          </p:txBody>
        </p:sp>
        <p:sp>
          <p:nvSpPr>
            <p:cNvPr id="223" name="TextBox 222">
              <a:extLst>
                <a:ext uri="{FF2B5EF4-FFF2-40B4-BE49-F238E27FC236}">
                  <a16:creationId xmlns:a16="http://schemas.microsoft.com/office/drawing/2014/main" id="{6051A3B8-8428-D898-D1F7-7B679C8499B8}"/>
                </a:ext>
              </a:extLst>
            </p:cNvPr>
            <p:cNvSpPr txBox="1"/>
            <p:nvPr/>
          </p:nvSpPr>
          <p:spPr>
            <a:xfrm>
              <a:off x="2980026" y="3812328"/>
              <a:ext cx="43076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0.7</a:t>
              </a:r>
            </a:p>
          </p:txBody>
        </p:sp>
        <p:sp>
          <p:nvSpPr>
            <p:cNvPr id="225" name="TextBox 224">
              <a:extLst>
                <a:ext uri="{FF2B5EF4-FFF2-40B4-BE49-F238E27FC236}">
                  <a16:creationId xmlns:a16="http://schemas.microsoft.com/office/drawing/2014/main" id="{BD872DC3-CE61-0D47-906C-F0B954441738}"/>
                </a:ext>
              </a:extLst>
            </p:cNvPr>
            <p:cNvSpPr txBox="1"/>
            <p:nvPr/>
          </p:nvSpPr>
          <p:spPr>
            <a:xfrm>
              <a:off x="2980026" y="3343934"/>
              <a:ext cx="430765" cy="324595"/>
            </a:xfrm>
            <a:prstGeom prst="rect">
              <a:avLst/>
            </a:prstGeom>
            <a:noFill/>
          </p:spPr>
          <p:txBody>
            <a:bodyPr wrap="none" rtlCol="0">
              <a:spAutoFit/>
            </a:bodyPr>
            <a:lstStyle/>
            <a:p>
              <a:pPr algn="l"/>
              <a:r>
                <a:rPr lang="en-IN" sz="2400" spc="0" baseline="0" dirty="0">
                  <a:solidFill>
                    <a:srgbClr val="262626"/>
                  </a:solidFill>
                  <a:latin typeface="Arial"/>
                  <a:cs typeface="Arial"/>
                  <a:sym typeface="Arial"/>
                  <a:rtl val="0"/>
                </a:rPr>
                <a:t>0.9</a:t>
              </a:r>
            </a:p>
          </p:txBody>
        </p:sp>
        <p:sp>
          <p:nvSpPr>
            <p:cNvPr id="226" name="TextBox 225">
              <a:extLst>
                <a:ext uri="{FF2B5EF4-FFF2-40B4-BE49-F238E27FC236}">
                  <a16:creationId xmlns:a16="http://schemas.microsoft.com/office/drawing/2014/main" id="{37AA702D-1BED-2160-5205-AF4129B8EB1C}"/>
                </a:ext>
              </a:extLst>
            </p:cNvPr>
            <p:cNvSpPr txBox="1"/>
            <p:nvPr/>
          </p:nvSpPr>
          <p:spPr>
            <a:xfrm>
              <a:off x="3075083" y="2969382"/>
              <a:ext cx="250435" cy="324595"/>
            </a:xfrm>
            <a:prstGeom prst="rect">
              <a:avLst/>
            </a:prstGeom>
            <a:noFill/>
          </p:spPr>
          <p:txBody>
            <a:bodyPr wrap="none" rtlCol="0">
              <a:spAutoFit/>
            </a:bodyPr>
            <a:lstStyle/>
            <a:p>
              <a:pPr algn="l"/>
              <a:r>
                <a:rPr lang="en-IN" sz="2400" spc="0" baseline="0">
                  <a:solidFill>
                    <a:srgbClr val="262626"/>
                  </a:solidFill>
                  <a:latin typeface="Arial"/>
                  <a:cs typeface="Arial"/>
                  <a:sym typeface="Arial"/>
                  <a:rtl val="0"/>
                </a:rPr>
                <a:t>1</a:t>
              </a:r>
            </a:p>
          </p:txBody>
        </p:sp>
        <p:sp>
          <p:nvSpPr>
            <p:cNvPr id="227" name="TextBox 226">
              <a:extLst>
                <a:ext uri="{FF2B5EF4-FFF2-40B4-BE49-F238E27FC236}">
                  <a16:creationId xmlns:a16="http://schemas.microsoft.com/office/drawing/2014/main" id="{9176A66B-D4E3-B8C1-EA29-F3C57D23409B}"/>
                </a:ext>
              </a:extLst>
            </p:cNvPr>
            <p:cNvSpPr txBox="1"/>
            <p:nvPr/>
          </p:nvSpPr>
          <p:spPr>
            <a:xfrm rot="16200000">
              <a:off x="2527371" y="4208822"/>
              <a:ext cx="575030" cy="324595"/>
            </a:xfrm>
            <a:prstGeom prst="rect">
              <a:avLst/>
            </a:prstGeom>
            <a:noFill/>
          </p:spPr>
          <p:txBody>
            <a:bodyPr wrap="none" rtlCol="0">
              <a:spAutoFit/>
            </a:bodyPr>
            <a:lstStyle/>
            <a:p>
              <a:pPr algn="l"/>
              <a:r>
                <a:rPr lang="en-IN" sz="2400" spc="0" baseline="0" dirty="0">
                  <a:solidFill>
                    <a:srgbClr val="262626"/>
                  </a:solidFill>
                  <a:latin typeface="Arial"/>
                  <a:cs typeface="Arial"/>
                  <a:sym typeface="Arial"/>
                  <a:rtl val="0"/>
                </a:rPr>
                <a:t>CDF</a:t>
              </a:r>
            </a:p>
          </p:txBody>
        </p:sp>
        <p:sp>
          <p:nvSpPr>
            <p:cNvPr id="228" name="Freeform: Shape 227">
              <a:extLst>
                <a:ext uri="{FF2B5EF4-FFF2-40B4-BE49-F238E27FC236}">
                  <a16:creationId xmlns:a16="http://schemas.microsoft.com/office/drawing/2014/main" id="{47A1A146-D04B-9604-CEF4-E2D29A535E97}"/>
                </a:ext>
              </a:extLst>
            </p:cNvPr>
            <p:cNvSpPr/>
            <p:nvPr/>
          </p:nvSpPr>
          <p:spPr>
            <a:xfrm>
              <a:off x="3548936" y="3236840"/>
              <a:ext cx="5585503" cy="2307515"/>
            </a:xfrm>
            <a:custGeom>
              <a:avLst/>
              <a:gdLst>
                <a:gd name="connsiteX0" fmla="*/ 0 w 7944149"/>
                <a:gd name="connsiteY0" fmla="*/ 3281933 h 3281932"/>
                <a:gd name="connsiteX1" fmla="*/ 0 w 7944149"/>
                <a:gd name="connsiteY1" fmla="*/ 3281672 h 3281932"/>
                <a:gd name="connsiteX2" fmla="*/ 6 w 7944149"/>
                <a:gd name="connsiteY2" fmla="*/ 3281672 h 3281932"/>
                <a:gd name="connsiteX3" fmla="*/ 6 w 7944149"/>
                <a:gd name="connsiteY3" fmla="*/ 3280890 h 3281932"/>
                <a:gd name="connsiteX4" fmla="*/ 114 w 7944149"/>
                <a:gd name="connsiteY4" fmla="*/ 3280890 h 3281932"/>
                <a:gd name="connsiteX5" fmla="*/ 114 w 7944149"/>
                <a:gd name="connsiteY5" fmla="*/ 3280108 h 3281932"/>
                <a:gd name="connsiteX6" fmla="*/ 168 w 7944149"/>
                <a:gd name="connsiteY6" fmla="*/ 3280108 h 3281932"/>
                <a:gd name="connsiteX7" fmla="*/ 168 w 7944149"/>
                <a:gd name="connsiteY7" fmla="*/ 3279326 h 3281932"/>
                <a:gd name="connsiteX8" fmla="*/ 385 w 7944149"/>
                <a:gd name="connsiteY8" fmla="*/ 3279326 h 3281932"/>
                <a:gd name="connsiteX9" fmla="*/ 385 w 7944149"/>
                <a:gd name="connsiteY9" fmla="*/ 3278544 h 3281932"/>
                <a:gd name="connsiteX10" fmla="*/ 1654 w 7944149"/>
                <a:gd name="connsiteY10" fmla="*/ 3278544 h 3281932"/>
                <a:gd name="connsiteX11" fmla="*/ 1654 w 7944149"/>
                <a:gd name="connsiteY11" fmla="*/ 3277761 h 3281932"/>
                <a:gd name="connsiteX12" fmla="*/ 1786 w 7944149"/>
                <a:gd name="connsiteY12" fmla="*/ 3277761 h 3281932"/>
                <a:gd name="connsiteX13" fmla="*/ 1786 w 7944149"/>
                <a:gd name="connsiteY13" fmla="*/ 3276979 h 3281932"/>
                <a:gd name="connsiteX14" fmla="*/ 1822 w 7944149"/>
                <a:gd name="connsiteY14" fmla="*/ 3276979 h 3281932"/>
                <a:gd name="connsiteX15" fmla="*/ 1822 w 7944149"/>
                <a:gd name="connsiteY15" fmla="*/ 3276197 h 3281932"/>
                <a:gd name="connsiteX16" fmla="*/ 4119 w 7944149"/>
                <a:gd name="connsiteY16" fmla="*/ 3276197 h 3281932"/>
                <a:gd name="connsiteX17" fmla="*/ 4119 w 7944149"/>
                <a:gd name="connsiteY17" fmla="*/ 3275415 h 3281932"/>
                <a:gd name="connsiteX18" fmla="*/ 4468 w 7944149"/>
                <a:gd name="connsiteY18" fmla="*/ 3275415 h 3281932"/>
                <a:gd name="connsiteX19" fmla="*/ 4468 w 7944149"/>
                <a:gd name="connsiteY19" fmla="*/ 3274633 h 3281932"/>
                <a:gd name="connsiteX20" fmla="*/ 5142 w 7944149"/>
                <a:gd name="connsiteY20" fmla="*/ 3274633 h 3281932"/>
                <a:gd name="connsiteX21" fmla="*/ 5142 w 7944149"/>
                <a:gd name="connsiteY21" fmla="*/ 3273851 h 3281932"/>
                <a:gd name="connsiteX22" fmla="*/ 5851 w 7944149"/>
                <a:gd name="connsiteY22" fmla="*/ 3273851 h 3281932"/>
                <a:gd name="connsiteX23" fmla="*/ 5851 w 7944149"/>
                <a:gd name="connsiteY23" fmla="*/ 3273069 h 3281932"/>
                <a:gd name="connsiteX24" fmla="*/ 6200 w 7944149"/>
                <a:gd name="connsiteY24" fmla="*/ 3273069 h 3281932"/>
                <a:gd name="connsiteX25" fmla="*/ 6200 w 7944149"/>
                <a:gd name="connsiteY25" fmla="*/ 3272286 h 3281932"/>
                <a:gd name="connsiteX26" fmla="*/ 6278 w 7944149"/>
                <a:gd name="connsiteY26" fmla="*/ 3272286 h 3281932"/>
                <a:gd name="connsiteX27" fmla="*/ 6278 w 7944149"/>
                <a:gd name="connsiteY27" fmla="*/ 3271504 h 3281932"/>
                <a:gd name="connsiteX28" fmla="*/ 6675 w 7944149"/>
                <a:gd name="connsiteY28" fmla="*/ 3271504 h 3281932"/>
                <a:gd name="connsiteX29" fmla="*/ 6675 w 7944149"/>
                <a:gd name="connsiteY29" fmla="*/ 3270722 h 3281932"/>
                <a:gd name="connsiteX30" fmla="*/ 7764 w 7944149"/>
                <a:gd name="connsiteY30" fmla="*/ 3270722 h 3281932"/>
                <a:gd name="connsiteX31" fmla="*/ 7764 w 7944149"/>
                <a:gd name="connsiteY31" fmla="*/ 3269944 h 3281932"/>
                <a:gd name="connsiteX32" fmla="*/ 9507 w 7944149"/>
                <a:gd name="connsiteY32" fmla="*/ 3269944 h 3281932"/>
                <a:gd name="connsiteX33" fmla="*/ 9507 w 7944149"/>
                <a:gd name="connsiteY33" fmla="*/ 3269162 h 3281932"/>
                <a:gd name="connsiteX34" fmla="*/ 9525 w 7944149"/>
                <a:gd name="connsiteY34" fmla="*/ 3269162 h 3281932"/>
                <a:gd name="connsiteX35" fmla="*/ 9525 w 7944149"/>
                <a:gd name="connsiteY35" fmla="*/ 3268380 h 3281932"/>
                <a:gd name="connsiteX36" fmla="*/ 9802 w 7944149"/>
                <a:gd name="connsiteY36" fmla="*/ 3268380 h 3281932"/>
                <a:gd name="connsiteX37" fmla="*/ 9802 w 7944149"/>
                <a:gd name="connsiteY37" fmla="*/ 3267598 h 3281932"/>
                <a:gd name="connsiteX38" fmla="*/ 10746 w 7944149"/>
                <a:gd name="connsiteY38" fmla="*/ 3267598 h 3281932"/>
                <a:gd name="connsiteX39" fmla="*/ 10746 w 7944149"/>
                <a:gd name="connsiteY39" fmla="*/ 3266816 h 3281932"/>
                <a:gd name="connsiteX40" fmla="*/ 10752 w 7944149"/>
                <a:gd name="connsiteY40" fmla="*/ 3266816 h 3281932"/>
                <a:gd name="connsiteX41" fmla="*/ 10752 w 7944149"/>
                <a:gd name="connsiteY41" fmla="*/ 3266034 h 3281932"/>
                <a:gd name="connsiteX42" fmla="*/ 10873 w 7944149"/>
                <a:gd name="connsiteY42" fmla="*/ 3266034 h 3281932"/>
                <a:gd name="connsiteX43" fmla="*/ 10873 w 7944149"/>
                <a:gd name="connsiteY43" fmla="*/ 3265251 h 3281932"/>
                <a:gd name="connsiteX44" fmla="*/ 11257 w 7944149"/>
                <a:gd name="connsiteY44" fmla="*/ 3265251 h 3281932"/>
                <a:gd name="connsiteX45" fmla="*/ 11257 w 7944149"/>
                <a:gd name="connsiteY45" fmla="*/ 3264469 h 3281932"/>
                <a:gd name="connsiteX46" fmla="*/ 12346 w 7944149"/>
                <a:gd name="connsiteY46" fmla="*/ 3264469 h 3281932"/>
                <a:gd name="connsiteX47" fmla="*/ 12346 w 7944149"/>
                <a:gd name="connsiteY47" fmla="*/ 3263687 h 3281932"/>
                <a:gd name="connsiteX48" fmla="*/ 12616 w 7944149"/>
                <a:gd name="connsiteY48" fmla="*/ 3263687 h 3281932"/>
                <a:gd name="connsiteX49" fmla="*/ 12616 w 7944149"/>
                <a:gd name="connsiteY49" fmla="*/ 3262905 h 3281932"/>
                <a:gd name="connsiteX50" fmla="*/ 12701 w 7944149"/>
                <a:gd name="connsiteY50" fmla="*/ 3262905 h 3281932"/>
                <a:gd name="connsiteX51" fmla="*/ 12701 w 7944149"/>
                <a:gd name="connsiteY51" fmla="*/ 3262123 h 3281932"/>
                <a:gd name="connsiteX52" fmla="*/ 12791 w 7944149"/>
                <a:gd name="connsiteY52" fmla="*/ 3262123 h 3281932"/>
                <a:gd name="connsiteX53" fmla="*/ 12791 w 7944149"/>
                <a:gd name="connsiteY53" fmla="*/ 3261341 h 3281932"/>
                <a:gd name="connsiteX54" fmla="*/ 13855 w 7944149"/>
                <a:gd name="connsiteY54" fmla="*/ 3261341 h 3281932"/>
                <a:gd name="connsiteX55" fmla="*/ 13855 w 7944149"/>
                <a:gd name="connsiteY55" fmla="*/ 3260558 h 3281932"/>
                <a:gd name="connsiteX56" fmla="*/ 14679 w 7944149"/>
                <a:gd name="connsiteY56" fmla="*/ 3260558 h 3281932"/>
                <a:gd name="connsiteX57" fmla="*/ 14679 w 7944149"/>
                <a:gd name="connsiteY57" fmla="*/ 3259776 h 3281932"/>
                <a:gd name="connsiteX58" fmla="*/ 16086 w 7944149"/>
                <a:gd name="connsiteY58" fmla="*/ 3259776 h 3281932"/>
                <a:gd name="connsiteX59" fmla="*/ 16086 w 7944149"/>
                <a:gd name="connsiteY59" fmla="*/ 3258994 h 3281932"/>
                <a:gd name="connsiteX60" fmla="*/ 17896 w 7944149"/>
                <a:gd name="connsiteY60" fmla="*/ 3258994 h 3281932"/>
                <a:gd name="connsiteX61" fmla="*/ 17896 w 7944149"/>
                <a:gd name="connsiteY61" fmla="*/ 3258216 h 3281932"/>
                <a:gd name="connsiteX62" fmla="*/ 18281 w 7944149"/>
                <a:gd name="connsiteY62" fmla="*/ 3258216 h 3281932"/>
                <a:gd name="connsiteX63" fmla="*/ 18281 w 7944149"/>
                <a:gd name="connsiteY63" fmla="*/ 3257434 h 3281932"/>
                <a:gd name="connsiteX64" fmla="*/ 19316 w 7944149"/>
                <a:gd name="connsiteY64" fmla="*/ 3257434 h 3281932"/>
                <a:gd name="connsiteX65" fmla="*/ 19316 w 7944149"/>
                <a:gd name="connsiteY65" fmla="*/ 3256652 h 3281932"/>
                <a:gd name="connsiteX66" fmla="*/ 19610 w 7944149"/>
                <a:gd name="connsiteY66" fmla="*/ 3256652 h 3281932"/>
                <a:gd name="connsiteX67" fmla="*/ 19610 w 7944149"/>
                <a:gd name="connsiteY67" fmla="*/ 3255870 h 3281932"/>
                <a:gd name="connsiteX68" fmla="*/ 20446 w 7944149"/>
                <a:gd name="connsiteY68" fmla="*/ 3255870 h 3281932"/>
                <a:gd name="connsiteX69" fmla="*/ 20446 w 7944149"/>
                <a:gd name="connsiteY69" fmla="*/ 3255088 h 3281932"/>
                <a:gd name="connsiteX70" fmla="*/ 20470 w 7944149"/>
                <a:gd name="connsiteY70" fmla="*/ 3255088 h 3281932"/>
                <a:gd name="connsiteX71" fmla="*/ 20470 w 7944149"/>
                <a:gd name="connsiteY71" fmla="*/ 3254306 h 3281932"/>
                <a:gd name="connsiteX72" fmla="*/ 20614 w 7944149"/>
                <a:gd name="connsiteY72" fmla="*/ 3254306 h 3281932"/>
                <a:gd name="connsiteX73" fmla="*/ 20614 w 7944149"/>
                <a:gd name="connsiteY73" fmla="*/ 3253523 h 3281932"/>
                <a:gd name="connsiteX74" fmla="*/ 20735 w 7944149"/>
                <a:gd name="connsiteY74" fmla="*/ 3253523 h 3281932"/>
                <a:gd name="connsiteX75" fmla="*/ 20735 w 7944149"/>
                <a:gd name="connsiteY75" fmla="*/ 3252741 h 3281932"/>
                <a:gd name="connsiteX76" fmla="*/ 22617 w 7944149"/>
                <a:gd name="connsiteY76" fmla="*/ 3252741 h 3281932"/>
                <a:gd name="connsiteX77" fmla="*/ 22617 w 7944149"/>
                <a:gd name="connsiteY77" fmla="*/ 3251959 h 3281932"/>
                <a:gd name="connsiteX78" fmla="*/ 22815 w 7944149"/>
                <a:gd name="connsiteY78" fmla="*/ 3251959 h 3281932"/>
                <a:gd name="connsiteX79" fmla="*/ 22815 w 7944149"/>
                <a:gd name="connsiteY79" fmla="*/ 3251177 h 3281932"/>
                <a:gd name="connsiteX80" fmla="*/ 25642 w 7944149"/>
                <a:gd name="connsiteY80" fmla="*/ 3251177 h 3281932"/>
                <a:gd name="connsiteX81" fmla="*/ 25642 w 7944149"/>
                <a:gd name="connsiteY81" fmla="*/ 3250395 h 3281932"/>
                <a:gd name="connsiteX82" fmla="*/ 25894 w 7944149"/>
                <a:gd name="connsiteY82" fmla="*/ 3250395 h 3281932"/>
                <a:gd name="connsiteX83" fmla="*/ 25894 w 7944149"/>
                <a:gd name="connsiteY83" fmla="*/ 3249613 h 3281932"/>
                <a:gd name="connsiteX84" fmla="*/ 27368 w 7944149"/>
                <a:gd name="connsiteY84" fmla="*/ 3249613 h 3281932"/>
                <a:gd name="connsiteX85" fmla="*/ 27368 w 7944149"/>
                <a:gd name="connsiteY85" fmla="*/ 3248830 h 3281932"/>
                <a:gd name="connsiteX86" fmla="*/ 27380 w 7944149"/>
                <a:gd name="connsiteY86" fmla="*/ 3248830 h 3281932"/>
                <a:gd name="connsiteX87" fmla="*/ 27380 w 7944149"/>
                <a:gd name="connsiteY87" fmla="*/ 3248048 h 3281932"/>
                <a:gd name="connsiteX88" fmla="*/ 27638 w 7944149"/>
                <a:gd name="connsiteY88" fmla="*/ 3248048 h 3281932"/>
                <a:gd name="connsiteX89" fmla="*/ 27638 w 7944149"/>
                <a:gd name="connsiteY89" fmla="*/ 3247266 h 3281932"/>
                <a:gd name="connsiteX90" fmla="*/ 28029 w 7944149"/>
                <a:gd name="connsiteY90" fmla="*/ 3247266 h 3281932"/>
                <a:gd name="connsiteX91" fmla="*/ 28029 w 7944149"/>
                <a:gd name="connsiteY91" fmla="*/ 3246484 h 3281932"/>
                <a:gd name="connsiteX92" fmla="*/ 30970 w 7944149"/>
                <a:gd name="connsiteY92" fmla="*/ 3246484 h 3281932"/>
                <a:gd name="connsiteX93" fmla="*/ 30970 w 7944149"/>
                <a:gd name="connsiteY93" fmla="*/ 3245702 h 3281932"/>
                <a:gd name="connsiteX94" fmla="*/ 31042 w 7944149"/>
                <a:gd name="connsiteY94" fmla="*/ 3245702 h 3281932"/>
                <a:gd name="connsiteX95" fmla="*/ 31042 w 7944149"/>
                <a:gd name="connsiteY95" fmla="*/ 3244920 h 3281932"/>
                <a:gd name="connsiteX96" fmla="*/ 33700 w 7944149"/>
                <a:gd name="connsiteY96" fmla="*/ 3244920 h 3281932"/>
                <a:gd name="connsiteX97" fmla="*/ 33700 w 7944149"/>
                <a:gd name="connsiteY97" fmla="*/ 3244137 h 3281932"/>
                <a:gd name="connsiteX98" fmla="*/ 34434 w 7944149"/>
                <a:gd name="connsiteY98" fmla="*/ 3244137 h 3281932"/>
                <a:gd name="connsiteX99" fmla="*/ 34434 w 7944149"/>
                <a:gd name="connsiteY99" fmla="*/ 3243355 h 3281932"/>
                <a:gd name="connsiteX100" fmla="*/ 34764 w 7944149"/>
                <a:gd name="connsiteY100" fmla="*/ 3243355 h 3281932"/>
                <a:gd name="connsiteX101" fmla="*/ 34764 w 7944149"/>
                <a:gd name="connsiteY101" fmla="*/ 3242578 h 3281932"/>
                <a:gd name="connsiteX102" fmla="*/ 37092 w 7944149"/>
                <a:gd name="connsiteY102" fmla="*/ 3242578 h 3281932"/>
                <a:gd name="connsiteX103" fmla="*/ 37092 w 7944149"/>
                <a:gd name="connsiteY103" fmla="*/ 3241795 h 3281932"/>
                <a:gd name="connsiteX104" fmla="*/ 37675 w 7944149"/>
                <a:gd name="connsiteY104" fmla="*/ 3241795 h 3281932"/>
                <a:gd name="connsiteX105" fmla="*/ 37675 w 7944149"/>
                <a:gd name="connsiteY105" fmla="*/ 3241013 h 3281932"/>
                <a:gd name="connsiteX106" fmla="*/ 37783 w 7944149"/>
                <a:gd name="connsiteY106" fmla="*/ 3241013 h 3281932"/>
                <a:gd name="connsiteX107" fmla="*/ 37783 w 7944149"/>
                <a:gd name="connsiteY107" fmla="*/ 3240231 h 3281932"/>
                <a:gd name="connsiteX108" fmla="*/ 38354 w 7944149"/>
                <a:gd name="connsiteY108" fmla="*/ 3240231 h 3281932"/>
                <a:gd name="connsiteX109" fmla="*/ 38354 w 7944149"/>
                <a:gd name="connsiteY109" fmla="*/ 3239449 h 3281932"/>
                <a:gd name="connsiteX110" fmla="*/ 39413 w 7944149"/>
                <a:gd name="connsiteY110" fmla="*/ 3239449 h 3281932"/>
                <a:gd name="connsiteX111" fmla="*/ 39413 w 7944149"/>
                <a:gd name="connsiteY111" fmla="*/ 3238667 h 3281932"/>
                <a:gd name="connsiteX112" fmla="*/ 39569 w 7944149"/>
                <a:gd name="connsiteY112" fmla="*/ 3238667 h 3281932"/>
                <a:gd name="connsiteX113" fmla="*/ 39569 w 7944149"/>
                <a:gd name="connsiteY113" fmla="*/ 3237885 h 3281932"/>
                <a:gd name="connsiteX114" fmla="*/ 39900 w 7944149"/>
                <a:gd name="connsiteY114" fmla="*/ 3237885 h 3281932"/>
                <a:gd name="connsiteX115" fmla="*/ 39900 w 7944149"/>
                <a:gd name="connsiteY115" fmla="*/ 3237102 h 3281932"/>
                <a:gd name="connsiteX116" fmla="*/ 40441 w 7944149"/>
                <a:gd name="connsiteY116" fmla="*/ 3237102 h 3281932"/>
                <a:gd name="connsiteX117" fmla="*/ 40441 w 7944149"/>
                <a:gd name="connsiteY117" fmla="*/ 3236320 h 3281932"/>
                <a:gd name="connsiteX118" fmla="*/ 41494 w 7944149"/>
                <a:gd name="connsiteY118" fmla="*/ 3236320 h 3281932"/>
                <a:gd name="connsiteX119" fmla="*/ 41494 w 7944149"/>
                <a:gd name="connsiteY119" fmla="*/ 3235538 h 3281932"/>
                <a:gd name="connsiteX120" fmla="*/ 41698 w 7944149"/>
                <a:gd name="connsiteY120" fmla="*/ 3235538 h 3281932"/>
                <a:gd name="connsiteX121" fmla="*/ 41698 w 7944149"/>
                <a:gd name="connsiteY121" fmla="*/ 3234756 h 3281932"/>
                <a:gd name="connsiteX122" fmla="*/ 43346 w 7944149"/>
                <a:gd name="connsiteY122" fmla="*/ 3234756 h 3281932"/>
                <a:gd name="connsiteX123" fmla="*/ 43346 w 7944149"/>
                <a:gd name="connsiteY123" fmla="*/ 3233974 h 3281932"/>
                <a:gd name="connsiteX124" fmla="*/ 43797 w 7944149"/>
                <a:gd name="connsiteY124" fmla="*/ 3233974 h 3281932"/>
                <a:gd name="connsiteX125" fmla="*/ 43797 w 7944149"/>
                <a:gd name="connsiteY125" fmla="*/ 3233192 h 3281932"/>
                <a:gd name="connsiteX126" fmla="*/ 43851 w 7944149"/>
                <a:gd name="connsiteY126" fmla="*/ 3233192 h 3281932"/>
                <a:gd name="connsiteX127" fmla="*/ 43851 w 7944149"/>
                <a:gd name="connsiteY127" fmla="*/ 3232409 h 3281932"/>
                <a:gd name="connsiteX128" fmla="*/ 44981 w 7944149"/>
                <a:gd name="connsiteY128" fmla="*/ 3232409 h 3281932"/>
                <a:gd name="connsiteX129" fmla="*/ 44981 w 7944149"/>
                <a:gd name="connsiteY129" fmla="*/ 3231627 h 3281932"/>
                <a:gd name="connsiteX130" fmla="*/ 45631 w 7944149"/>
                <a:gd name="connsiteY130" fmla="*/ 3231627 h 3281932"/>
                <a:gd name="connsiteX131" fmla="*/ 45631 w 7944149"/>
                <a:gd name="connsiteY131" fmla="*/ 3230845 h 3281932"/>
                <a:gd name="connsiteX132" fmla="*/ 46328 w 7944149"/>
                <a:gd name="connsiteY132" fmla="*/ 3230845 h 3281932"/>
                <a:gd name="connsiteX133" fmla="*/ 46328 w 7944149"/>
                <a:gd name="connsiteY133" fmla="*/ 3230063 h 3281932"/>
                <a:gd name="connsiteX134" fmla="*/ 47008 w 7944149"/>
                <a:gd name="connsiteY134" fmla="*/ 3230063 h 3281932"/>
                <a:gd name="connsiteX135" fmla="*/ 47008 w 7944149"/>
                <a:gd name="connsiteY135" fmla="*/ 3229281 h 3281932"/>
                <a:gd name="connsiteX136" fmla="*/ 47285 w 7944149"/>
                <a:gd name="connsiteY136" fmla="*/ 3229281 h 3281932"/>
                <a:gd name="connsiteX137" fmla="*/ 47285 w 7944149"/>
                <a:gd name="connsiteY137" fmla="*/ 3228503 h 3281932"/>
                <a:gd name="connsiteX138" fmla="*/ 47675 w 7944149"/>
                <a:gd name="connsiteY138" fmla="*/ 3228503 h 3281932"/>
                <a:gd name="connsiteX139" fmla="*/ 47675 w 7944149"/>
                <a:gd name="connsiteY139" fmla="*/ 3227721 h 3281932"/>
                <a:gd name="connsiteX140" fmla="*/ 48000 w 7944149"/>
                <a:gd name="connsiteY140" fmla="*/ 3227721 h 3281932"/>
                <a:gd name="connsiteX141" fmla="*/ 48000 w 7944149"/>
                <a:gd name="connsiteY141" fmla="*/ 3226939 h 3281932"/>
                <a:gd name="connsiteX142" fmla="*/ 48277 w 7944149"/>
                <a:gd name="connsiteY142" fmla="*/ 3226939 h 3281932"/>
                <a:gd name="connsiteX143" fmla="*/ 48277 w 7944149"/>
                <a:gd name="connsiteY143" fmla="*/ 3226157 h 3281932"/>
                <a:gd name="connsiteX144" fmla="*/ 48608 w 7944149"/>
                <a:gd name="connsiteY144" fmla="*/ 3226157 h 3281932"/>
                <a:gd name="connsiteX145" fmla="*/ 48608 w 7944149"/>
                <a:gd name="connsiteY145" fmla="*/ 3225375 h 3281932"/>
                <a:gd name="connsiteX146" fmla="*/ 50273 w 7944149"/>
                <a:gd name="connsiteY146" fmla="*/ 3225375 h 3281932"/>
                <a:gd name="connsiteX147" fmla="*/ 50273 w 7944149"/>
                <a:gd name="connsiteY147" fmla="*/ 3224592 h 3281932"/>
                <a:gd name="connsiteX148" fmla="*/ 52216 w 7944149"/>
                <a:gd name="connsiteY148" fmla="*/ 3224592 h 3281932"/>
                <a:gd name="connsiteX149" fmla="*/ 52216 w 7944149"/>
                <a:gd name="connsiteY149" fmla="*/ 3223810 h 3281932"/>
                <a:gd name="connsiteX150" fmla="*/ 52312 w 7944149"/>
                <a:gd name="connsiteY150" fmla="*/ 3223810 h 3281932"/>
                <a:gd name="connsiteX151" fmla="*/ 52312 w 7944149"/>
                <a:gd name="connsiteY151" fmla="*/ 3223028 h 3281932"/>
                <a:gd name="connsiteX152" fmla="*/ 52787 w 7944149"/>
                <a:gd name="connsiteY152" fmla="*/ 3223028 h 3281932"/>
                <a:gd name="connsiteX153" fmla="*/ 52787 w 7944149"/>
                <a:gd name="connsiteY153" fmla="*/ 3222246 h 3281932"/>
                <a:gd name="connsiteX154" fmla="*/ 53082 w 7944149"/>
                <a:gd name="connsiteY154" fmla="*/ 3222246 h 3281932"/>
                <a:gd name="connsiteX155" fmla="*/ 53082 w 7944149"/>
                <a:gd name="connsiteY155" fmla="*/ 3221464 h 3281932"/>
                <a:gd name="connsiteX156" fmla="*/ 53118 w 7944149"/>
                <a:gd name="connsiteY156" fmla="*/ 3221464 h 3281932"/>
                <a:gd name="connsiteX157" fmla="*/ 53118 w 7944149"/>
                <a:gd name="connsiteY157" fmla="*/ 3220682 h 3281932"/>
                <a:gd name="connsiteX158" fmla="*/ 53388 w 7944149"/>
                <a:gd name="connsiteY158" fmla="*/ 3220682 h 3281932"/>
                <a:gd name="connsiteX159" fmla="*/ 53388 w 7944149"/>
                <a:gd name="connsiteY159" fmla="*/ 3219900 h 3281932"/>
                <a:gd name="connsiteX160" fmla="*/ 53617 w 7944149"/>
                <a:gd name="connsiteY160" fmla="*/ 3219900 h 3281932"/>
                <a:gd name="connsiteX161" fmla="*/ 53617 w 7944149"/>
                <a:gd name="connsiteY161" fmla="*/ 3219117 h 3281932"/>
                <a:gd name="connsiteX162" fmla="*/ 54429 w 7944149"/>
                <a:gd name="connsiteY162" fmla="*/ 3219117 h 3281932"/>
                <a:gd name="connsiteX163" fmla="*/ 54429 w 7944149"/>
                <a:gd name="connsiteY163" fmla="*/ 3218335 h 3281932"/>
                <a:gd name="connsiteX164" fmla="*/ 54477 w 7944149"/>
                <a:gd name="connsiteY164" fmla="*/ 3218335 h 3281932"/>
                <a:gd name="connsiteX165" fmla="*/ 54477 w 7944149"/>
                <a:gd name="connsiteY165" fmla="*/ 3217553 h 3281932"/>
                <a:gd name="connsiteX166" fmla="*/ 54904 w 7944149"/>
                <a:gd name="connsiteY166" fmla="*/ 3217553 h 3281932"/>
                <a:gd name="connsiteX167" fmla="*/ 54904 w 7944149"/>
                <a:gd name="connsiteY167" fmla="*/ 3216775 h 3281932"/>
                <a:gd name="connsiteX168" fmla="*/ 55487 w 7944149"/>
                <a:gd name="connsiteY168" fmla="*/ 3216775 h 3281932"/>
                <a:gd name="connsiteX169" fmla="*/ 55487 w 7944149"/>
                <a:gd name="connsiteY169" fmla="*/ 3215993 h 3281932"/>
                <a:gd name="connsiteX170" fmla="*/ 55601 w 7944149"/>
                <a:gd name="connsiteY170" fmla="*/ 3215993 h 3281932"/>
                <a:gd name="connsiteX171" fmla="*/ 55601 w 7944149"/>
                <a:gd name="connsiteY171" fmla="*/ 3215211 h 3281932"/>
                <a:gd name="connsiteX172" fmla="*/ 56034 w 7944149"/>
                <a:gd name="connsiteY172" fmla="*/ 3215211 h 3281932"/>
                <a:gd name="connsiteX173" fmla="*/ 56034 w 7944149"/>
                <a:gd name="connsiteY173" fmla="*/ 3214429 h 3281932"/>
                <a:gd name="connsiteX174" fmla="*/ 56131 w 7944149"/>
                <a:gd name="connsiteY174" fmla="*/ 3214429 h 3281932"/>
                <a:gd name="connsiteX175" fmla="*/ 56131 w 7944149"/>
                <a:gd name="connsiteY175" fmla="*/ 3213647 h 3281932"/>
                <a:gd name="connsiteX176" fmla="*/ 56383 w 7944149"/>
                <a:gd name="connsiteY176" fmla="*/ 3213647 h 3281932"/>
                <a:gd name="connsiteX177" fmla="*/ 56383 w 7944149"/>
                <a:gd name="connsiteY177" fmla="*/ 3212865 h 3281932"/>
                <a:gd name="connsiteX178" fmla="*/ 57496 w 7944149"/>
                <a:gd name="connsiteY178" fmla="*/ 3212865 h 3281932"/>
                <a:gd name="connsiteX179" fmla="*/ 57496 w 7944149"/>
                <a:gd name="connsiteY179" fmla="*/ 3212082 h 3281932"/>
                <a:gd name="connsiteX180" fmla="*/ 58157 w 7944149"/>
                <a:gd name="connsiteY180" fmla="*/ 3212082 h 3281932"/>
                <a:gd name="connsiteX181" fmla="*/ 58157 w 7944149"/>
                <a:gd name="connsiteY181" fmla="*/ 3211300 h 3281932"/>
                <a:gd name="connsiteX182" fmla="*/ 58518 w 7944149"/>
                <a:gd name="connsiteY182" fmla="*/ 3211300 h 3281932"/>
                <a:gd name="connsiteX183" fmla="*/ 58518 w 7944149"/>
                <a:gd name="connsiteY183" fmla="*/ 3210518 h 3281932"/>
                <a:gd name="connsiteX184" fmla="*/ 59751 w 7944149"/>
                <a:gd name="connsiteY184" fmla="*/ 3210518 h 3281932"/>
                <a:gd name="connsiteX185" fmla="*/ 59751 w 7944149"/>
                <a:gd name="connsiteY185" fmla="*/ 3209736 h 3281932"/>
                <a:gd name="connsiteX186" fmla="*/ 60166 w 7944149"/>
                <a:gd name="connsiteY186" fmla="*/ 3209736 h 3281932"/>
                <a:gd name="connsiteX187" fmla="*/ 60166 w 7944149"/>
                <a:gd name="connsiteY187" fmla="*/ 3208954 h 3281932"/>
                <a:gd name="connsiteX188" fmla="*/ 60857 w 7944149"/>
                <a:gd name="connsiteY188" fmla="*/ 3208954 h 3281932"/>
                <a:gd name="connsiteX189" fmla="*/ 60857 w 7944149"/>
                <a:gd name="connsiteY189" fmla="*/ 3208172 h 3281932"/>
                <a:gd name="connsiteX190" fmla="*/ 62228 w 7944149"/>
                <a:gd name="connsiteY190" fmla="*/ 3208172 h 3281932"/>
                <a:gd name="connsiteX191" fmla="*/ 62228 w 7944149"/>
                <a:gd name="connsiteY191" fmla="*/ 3207389 h 3281932"/>
                <a:gd name="connsiteX192" fmla="*/ 63407 w 7944149"/>
                <a:gd name="connsiteY192" fmla="*/ 3207389 h 3281932"/>
                <a:gd name="connsiteX193" fmla="*/ 63407 w 7944149"/>
                <a:gd name="connsiteY193" fmla="*/ 3206607 h 3281932"/>
                <a:gd name="connsiteX194" fmla="*/ 64508 w 7944149"/>
                <a:gd name="connsiteY194" fmla="*/ 3206607 h 3281932"/>
                <a:gd name="connsiteX195" fmla="*/ 64508 w 7944149"/>
                <a:gd name="connsiteY195" fmla="*/ 3205825 h 3281932"/>
                <a:gd name="connsiteX196" fmla="*/ 65428 w 7944149"/>
                <a:gd name="connsiteY196" fmla="*/ 3205825 h 3281932"/>
                <a:gd name="connsiteX197" fmla="*/ 65428 w 7944149"/>
                <a:gd name="connsiteY197" fmla="*/ 3205043 h 3281932"/>
                <a:gd name="connsiteX198" fmla="*/ 66618 w 7944149"/>
                <a:gd name="connsiteY198" fmla="*/ 3205043 h 3281932"/>
                <a:gd name="connsiteX199" fmla="*/ 66618 w 7944149"/>
                <a:gd name="connsiteY199" fmla="*/ 3204261 h 3281932"/>
                <a:gd name="connsiteX200" fmla="*/ 66745 w 7944149"/>
                <a:gd name="connsiteY200" fmla="*/ 3204261 h 3281932"/>
                <a:gd name="connsiteX201" fmla="*/ 66745 w 7944149"/>
                <a:gd name="connsiteY201" fmla="*/ 3203479 h 3281932"/>
                <a:gd name="connsiteX202" fmla="*/ 66763 w 7944149"/>
                <a:gd name="connsiteY202" fmla="*/ 3203479 h 3281932"/>
                <a:gd name="connsiteX203" fmla="*/ 66763 w 7944149"/>
                <a:gd name="connsiteY203" fmla="*/ 3202696 h 3281932"/>
                <a:gd name="connsiteX204" fmla="*/ 68350 w 7944149"/>
                <a:gd name="connsiteY204" fmla="*/ 3202696 h 3281932"/>
                <a:gd name="connsiteX205" fmla="*/ 68350 w 7944149"/>
                <a:gd name="connsiteY205" fmla="*/ 3201914 h 3281932"/>
                <a:gd name="connsiteX206" fmla="*/ 71050 w 7944149"/>
                <a:gd name="connsiteY206" fmla="*/ 3201914 h 3281932"/>
                <a:gd name="connsiteX207" fmla="*/ 71050 w 7944149"/>
                <a:gd name="connsiteY207" fmla="*/ 3201137 h 3281932"/>
                <a:gd name="connsiteX208" fmla="*/ 71718 w 7944149"/>
                <a:gd name="connsiteY208" fmla="*/ 3201137 h 3281932"/>
                <a:gd name="connsiteX209" fmla="*/ 71718 w 7944149"/>
                <a:gd name="connsiteY209" fmla="*/ 3200354 h 3281932"/>
                <a:gd name="connsiteX210" fmla="*/ 72896 w 7944149"/>
                <a:gd name="connsiteY210" fmla="*/ 3200354 h 3281932"/>
                <a:gd name="connsiteX211" fmla="*/ 72896 w 7944149"/>
                <a:gd name="connsiteY211" fmla="*/ 3199572 h 3281932"/>
                <a:gd name="connsiteX212" fmla="*/ 73173 w 7944149"/>
                <a:gd name="connsiteY212" fmla="*/ 3199572 h 3281932"/>
                <a:gd name="connsiteX213" fmla="*/ 73173 w 7944149"/>
                <a:gd name="connsiteY213" fmla="*/ 3198790 h 3281932"/>
                <a:gd name="connsiteX214" fmla="*/ 73744 w 7944149"/>
                <a:gd name="connsiteY214" fmla="*/ 3198790 h 3281932"/>
                <a:gd name="connsiteX215" fmla="*/ 73744 w 7944149"/>
                <a:gd name="connsiteY215" fmla="*/ 3198008 h 3281932"/>
                <a:gd name="connsiteX216" fmla="*/ 73828 w 7944149"/>
                <a:gd name="connsiteY216" fmla="*/ 3198008 h 3281932"/>
                <a:gd name="connsiteX217" fmla="*/ 73828 w 7944149"/>
                <a:gd name="connsiteY217" fmla="*/ 3197226 h 3281932"/>
                <a:gd name="connsiteX218" fmla="*/ 74773 w 7944149"/>
                <a:gd name="connsiteY218" fmla="*/ 3197226 h 3281932"/>
                <a:gd name="connsiteX219" fmla="*/ 74773 w 7944149"/>
                <a:gd name="connsiteY219" fmla="*/ 3196444 h 3281932"/>
                <a:gd name="connsiteX220" fmla="*/ 75350 w 7944149"/>
                <a:gd name="connsiteY220" fmla="*/ 3196444 h 3281932"/>
                <a:gd name="connsiteX221" fmla="*/ 75350 w 7944149"/>
                <a:gd name="connsiteY221" fmla="*/ 3195661 h 3281932"/>
                <a:gd name="connsiteX222" fmla="*/ 76956 w 7944149"/>
                <a:gd name="connsiteY222" fmla="*/ 3195661 h 3281932"/>
                <a:gd name="connsiteX223" fmla="*/ 76956 w 7944149"/>
                <a:gd name="connsiteY223" fmla="*/ 3194879 h 3281932"/>
                <a:gd name="connsiteX224" fmla="*/ 77593 w 7944149"/>
                <a:gd name="connsiteY224" fmla="*/ 3194879 h 3281932"/>
                <a:gd name="connsiteX225" fmla="*/ 77593 w 7944149"/>
                <a:gd name="connsiteY225" fmla="*/ 3194097 h 3281932"/>
                <a:gd name="connsiteX226" fmla="*/ 77617 w 7944149"/>
                <a:gd name="connsiteY226" fmla="*/ 3194097 h 3281932"/>
                <a:gd name="connsiteX227" fmla="*/ 77617 w 7944149"/>
                <a:gd name="connsiteY227" fmla="*/ 3193315 h 3281932"/>
                <a:gd name="connsiteX228" fmla="*/ 77912 w 7944149"/>
                <a:gd name="connsiteY228" fmla="*/ 3193315 h 3281932"/>
                <a:gd name="connsiteX229" fmla="*/ 77912 w 7944149"/>
                <a:gd name="connsiteY229" fmla="*/ 3192533 h 3281932"/>
                <a:gd name="connsiteX230" fmla="*/ 81977 w 7944149"/>
                <a:gd name="connsiteY230" fmla="*/ 3192533 h 3281932"/>
                <a:gd name="connsiteX231" fmla="*/ 81977 w 7944149"/>
                <a:gd name="connsiteY231" fmla="*/ 3191751 h 3281932"/>
                <a:gd name="connsiteX232" fmla="*/ 82596 w 7944149"/>
                <a:gd name="connsiteY232" fmla="*/ 3191751 h 3281932"/>
                <a:gd name="connsiteX233" fmla="*/ 82596 w 7944149"/>
                <a:gd name="connsiteY233" fmla="*/ 3190968 h 3281932"/>
                <a:gd name="connsiteX234" fmla="*/ 82650 w 7944149"/>
                <a:gd name="connsiteY234" fmla="*/ 3190968 h 3281932"/>
                <a:gd name="connsiteX235" fmla="*/ 82650 w 7944149"/>
                <a:gd name="connsiteY235" fmla="*/ 3190186 h 3281932"/>
                <a:gd name="connsiteX236" fmla="*/ 83504 w 7944149"/>
                <a:gd name="connsiteY236" fmla="*/ 3190186 h 3281932"/>
                <a:gd name="connsiteX237" fmla="*/ 83504 w 7944149"/>
                <a:gd name="connsiteY237" fmla="*/ 3189404 h 3281932"/>
                <a:gd name="connsiteX238" fmla="*/ 84515 w 7944149"/>
                <a:gd name="connsiteY238" fmla="*/ 3189404 h 3281932"/>
                <a:gd name="connsiteX239" fmla="*/ 84515 w 7944149"/>
                <a:gd name="connsiteY239" fmla="*/ 3188622 h 3281932"/>
                <a:gd name="connsiteX240" fmla="*/ 84647 w 7944149"/>
                <a:gd name="connsiteY240" fmla="*/ 3188622 h 3281932"/>
                <a:gd name="connsiteX241" fmla="*/ 84647 w 7944149"/>
                <a:gd name="connsiteY241" fmla="*/ 3187844 h 3281932"/>
                <a:gd name="connsiteX242" fmla="*/ 85290 w 7944149"/>
                <a:gd name="connsiteY242" fmla="*/ 3187844 h 3281932"/>
                <a:gd name="connsiteX243" fmla="*/ 85290 w 7944149"/>
                <a:gd name="connsiteY243" fmla="*/ 3187062 h 3281932"/>
                <a:gd name="connsiteX244" fmla="*/ 85880 w 7944149"/>
                <a:gd name="connsiteY244" fmla="*/ 3187062 h 3281932"/>
                <a:gd name="connsiteX245" fmla="*/ 85880 w 7944149"/>
                <a:gd name="connsiteY245" fmla="*/ 3186280 h 3281932"/>
                <a:gd name="connsiteX246" fmla="*/ 86210 w 7944149"/>
                <a:gd name="connsiteY246" fmla="*/ 3186280 h 3281932"/>
                <a:gd name="connsiteX247" fmla="*/ 86210 w 7944149"/>
                <a:gd name="connsiteY247" fmla="*/ 3185498 h 3281932"/>
                <a:gd name="connsiteX248" fmla="*/ 87257 w 7944149"/>
                <a:gd name="connsiteY248" fmla="*/ 3185498 h 3281932"/>
                <a:gd name="connsiteX249" fmla="*/ 87257 w 7944149"/>
                <a:gd name="connsiteY249" fmla="*/ 3184716 h 3281932"/>
                <a:gd name="connsiteX250" fmla="*/ 87581 w 7944149"/>
                <a:gd name="connsiteY250" fmla="*/ 3184716 h 3281932"/>
                <a:gd name="connsiteX251" fmla="*/ 87581 w 7944149"/>
                <a:gd name="connsiteY251" fmla="*/ 3183933 h 3281932"/>
                <a:gd name="connsiteX252" fmla="*/ 88207 w 7944149"/>
                <a:gd name="connsiteY252" fmla="*/ 3183933 h 3281932"/>
                <a:gd name="connsiteX253" fmla="*/ 88207 w 7944149"/>
                <a:gd name="connsiteY253" fmla="*/ 3183151 h 3281932"/>
                <a:gd name="connsiteX254" fmla="*/ 89217 w 7944149"/>
                <a:gd name="connsiteY254" fmla="*/ 3183151 h 3281932"/>
                <a:gd name="connsiteX255" fmla="*/ 89217 w 7944149"/>
                <a:gd name="connsiteY255" fmla="*/ 3182369 h 3281932"/>
                <a:gd name="connsiteX256" fmla="*/ 89410 w 7944149"/>
                <a:gd name="connsiteY256" fmla="*/ 3182369 h 3281932"/>
                <a:gd name="connsiteX257" fmla="*/ 89410 w 7944149"/>
                <a:gd name="connsiteY257" fmla="*/ 3181587 h 3281932"/>
                <a:gd name="connsiteX258" fmla="*/ 91123 w 7944149"/>
                <a:gd name="connsiteY258" fmla="*/ 3181587 h 3281932"/>
                <a:gd name="connsiteX259" fmla="*/ 91123 w 7944149"/>
                <a:gd name="connsiteY259" fmla="*/ 3180805 h 3281932"/>
                <a:gd name="connsiteX260" fmla="*/ 91436 w 7944149"/>
                <a:gd name="connsiteY260" fmla="*/ 3180805 h 3281932"/>
                <a:gd name="connsiteX261" fmla="*/ 91436 w 7944149"/>
                <a:gd name="connsiteY261" fmla="*/ 3180023 h 3281932"/>
                <a:gd name="connsiteX262" fmla="*/ 93854 w 7944149"/>
                <a:gd name="connsiteY262" fmla="*/ 3180023 h 3281932"/>
                <a:gd name="connsiteX263" fmla="*/ 93854 w 7944149"/>
                <a:gd name="connsiteY263" fmla="*/ 3179240 h 3281932"/>
                <a:gd name="connsiteX264" fmla="*/ 94762 w 7944149"/>
                <a:gd name="connsiteY264" fmla="*/ 3179240 h 3281932"/>
                <a:gd name="connsiteX265" fmla="*/ 94762 w 7944149"/>
                <a:gd name="connsiteY265" fmla="*/ 3178458 h 3281932"/>
                <a:gd name="connsiteX266" fmla="*/ 94924 w 7944149"/>
                <a:gd name="connsiteY266" fmla="*/ 3178458 h 3281932"/>
                <a:gd name="connsiteX267" fmla="*/ 94924 w 7944149"/>
                <a:gd name="connsiteY267" fmla="*/ 3177676 h 3281932"/>
                <a:gd name="connsiteX268" fmla="*/ 95778 w 7944149"/>
                <a:gd name="connsiteY268" fmla="*/ 3177676 h 3281932"/>
                <a:gd name="connsiteX269" fmla="*/ 95778 w 7944149"/>
                <a:gd name="connsiteY269" fmla="*/ 3176894 h 3281932"/>
                <a:gd name="connsiteX270" fmla="*/ 95940 w 7944149"/>
                <a:gd name="connsiteY270" fmla="*/ 3176894 h 3281932"/>
                <a:gd name="connsiteX271" fmla="*/ 95940 w 7944149"/>
                <a:gd name="connsiteY271" fmla="*/ 3176112 h 3281932"/>
                <a:gd name="connsiteX272" fmla="*/ 96848 w 7944149"/>
                <a:gd name="connsiteY272" fmla="*/ 3176112 h 3281932"/>
                <a:gd name="connsiteX273" fmla="*/ 96848 w 7944149"/>
                <a:gd name="connsiteY273" fmla="*/ 3175330 h 3281932"/>
                <a:gd name="connsiteX274" fmla="*/ 97023 w 7944149"/>
                <a:gd name="connsiteY274" fmla="*/ 3175330 h 3281932"/>
                <a:gd name="connsiteX275" fmla="*/ 97023 w 7944149"/>
                <a:gd name="connsiteY275" fmla="*/ 3174552 h 3281932"/>
                <a:gd name="connsiteX276" fmla="*/ 97979 w 7944149"/>
                <a:gd name="connsiteY276" fmla="*/ 3174552 h 3281932"/>
                <a:gd name="connsiteX277" fmla="*/ 97979 w 7944149"/>
                <a:gd name="connsiteY277" fmla="*/ 3173770 h 3281932"/>
                <a:gd name="connsiteX278" fmla="*/ 98346 w 7944149"/>
                <a:gd name="connsiteY278" fmla="*/ 3173770 h 3281932"/>
                <a:gd name="connsiteX279" fmla="*/ 98346 w 7944149"/>
                <a:gd name="connsiteY279" fmla="*/ 3172988 h 3281932"/>
                <a:gd name="connsiteX280" fmla="*/ 100222 w 7944149"/>
                <a:gd name="connsiteY280" fmla="*/ 3172988 h 3281932"/>
                <a:gd name="connsiteX281" fmla="*/ 100222 w 7944149"/>
                <a:gd name="connsiteY281" fmla="*/ 3172205 h 3281932"/>
                <a:gd name="connsiteX282" fmla="*/ 100336 w 7944149"/>
                <a:gd name="connsiteY282" fmla="*/ 3172205 h 3281932"/>
                <a:gd name="connsiteX283" fmla="*/ 100336 w 7944149"/>
                <a:gd name="connsiteY283" fmla="*/ 3171424 h 3281932"/>
                <a:gd name="connsiteX284" fmla="*/ 100547 w 7944149"/>
                <a:gd name="connsiteY284" fmla="*/ 3171424 h 3281932"/>
                <a:gd name="connsiteX285" fmla="*/ 100547 w 7944149"/>
                <a:gd name="connsiteY285" fmla="*/ 3170641 h 3281932"/>
                <a:gd name="connsiteX286" fmla="*/ 102790 w 7944149"/>
                <a:gd name="connsiteY286" fmla="*/ 3170641 h 3281932"/>
                <a:gd name="connsiteX287" fmla="*/ 102790 w 7944149"/>
                <a:gd name="connsiteY287" fmla="*/ 3169859 h 3281932"/>
                <a:gd name="connsiteX288" fmla="*/ 103241 w 7944149"/>
                <a:gd name="connsiteY288" fmla="*/ 3169859 h 3281932"/>
                <a:gd name="connsiteX289" fmla="*/ 103241 w 7944149"/>
                <a:gd name="connsiteY289" fmla="*/ 3169077 h 3281932"/>
                <a:gd name="connsiteX290" fmla="*/ 103806 w 7944149"/>
                <a:gd name="connsiteY290" fmla="*/ 3169077 h 3281932"/>
                <a:gd name="connsiteX291" fmla="*/ 103806 w 7944149"/>
                <a:gd name="connsiteY291" fmla="*/ 3168295 h 3281932"/>
                <a:gd name="connsiteX292" fmla="*/ 104323 w 7944149"/>
                <a:gd name="connsiteY292" fmla="*/ 3168295 h 3281932"/>
                <a:gd name="connsiteX293" fmla="*/ 104323 w 7944149"/>
                <a:gd name="connsiteY293" fmla="*/ 3167512 h 3281932"/>
                <a:gd name="connsiteX294" fmla="*/ 104750 w 7944149"/>
                <a:gd name="connsiteY294" fmla="*/ 3167512 h 3281932"/>
                <a:gd name="connsiteX295" fmla="*/ 104750 w 7944149"/>
                <a:gd name="connsiteY295" fmla="*/ 3166731 h 3281932"/>
                <a:gd name="connsiteX296" fmla="*/ 104828 w 7944149"/>
                <a:gd name="connsiteY296" fmla="*/ 3166731 h 3281932"/>
                <a:gd name="connsiteX297" fmla="*/ 104828 w 7944149"/>
                <a:gd name="connsiteY297" fmla="*/ 3165948 h 3281932"/>
                <a:gd name="connsiteX298" fmla="*/ 106723 w 7944149"/>
                <a:gd name="connsiteY298" fmla="*/ 3165948 h 3281932"/>
                <a:gd name="connsiteX299" fmla="*/ 106723 w 7944149"/>
                <a:gd name="connsiteY299" fmla="*/ 3165166 h 3281932"/>
                <a:gd name="connsiteX300" fmla="*/ 107348 w 7944149"/>
                <a:gd name="connsiteY300" fmla="*/ 3165166 h 3281932"/>
                <a:gd name="connsiteX301" fmla="*/ 107348 w 7944149"/>
                <a:gd name="connsiteY301" fmla="*/ 3164384 h 3281932"/>
                <a:gd name="connsiteX302" fmla="*/ 107450 w 7944149"/>
                <a:gd name="connsiteY302" fmla="*/ 3164384 h 3281932"/>
                <a:gd name="connsiteX303" fmla="*/ 107450 w 7944149"/>
                <a:gd name="connsiteY303" fmla="*/ 3163602 h 3281932"/>
                <a:gd name="connsiteX304" fmla="*/ 108845 w 7944149"/>
                <a:gd name="connsiteY304" fmla="*/ 3163602 h 3281932"/>
                <a:gd name="connsiteX305" fmla="*/ 108845 w 7944149"/>
                <a:gd name="connsiteY305" fmla="*/ 3162820 h 3281932"/>
                <a:gd name="connsiteX306" fmla="*/ 109272 w 7944149"/>
                <a:gd name="connsiteY306" fmla="*/ 3162820 h 3281932"/>
                <a:gd name="connsiteX307" fmla="*/ 109272 w 7944149"/>
                <a:gd name="connsiteY307" fmla="*/ 3162038 h 3281932"/>
                <a:gd name="connsiteX308" fmla="*/ 109790 w 7944149"/>
                <a:gd name="connsiteY308" fmla="*/ 3162038 h 3281932"/>
                <a:gd name="connsiteX309" fmla="*/ 109790 w 7944149"/>
                <a:gd name="connsiteY309" fmla="*/ 3161255 h 3281932"/>
                <a:gd name="connsiteX310" fmla="*/ 109790 w 7944149"/>
                <a:gd name="connsiteY310" fmla="*/ 3161255 h 3281932"/>
                <a:gd name="connsiteX311" fmla="*/ 109790 w 7944149"/>
                <a:gd name="connsiteY311" fmla="*/ 3160473 h 3281932"/>
                <a:gd name="connsiteX312" fmla="*/ 110066 w 7944149"/>
                <a:gd name="connsiteY312" fmla="*/ 3160473 h 3281932"/>
                <a:gd name="connsiteX313" fmla="*/ 110066 w 7944149"/>
                <a:gd name="connsiteY313" fmla="*/ 3159691 h 3281932"/>
                <a:gd name="connsiteX314" fmla="*/ 110205 w 7944149"/>
                <a:gd name="connsiteY314" fmla="*/ 3159691 h 3281932"/>
                <a:gd name="connsiteX315" fmla="*/ 110205 w 7944149"/>
                <a:gd name="connsiteY315" fmla="*/ 3158913 h 3281932"/>
                <a:gd name="connsiteX316" fmla="*/ 110295 w 7944149"/>
                <a:gd name="connsiteY316" fmla="*/ 3158913 h 3281932"/>
                <a:gd name="connsiteX317" fmla="*/ 110295 w 7944149"/>
                <a:gd name="connsiteY317" fmla="*/ 3158131 h 3281932"/>
                <a:gd name="connsiteX318" fmla="*/ 110439 w 7944149"/>
                <a:gd name="connsiteY318" fmla="*/ 3158131 h 3281932"/>
                <a:gd name="connsiteX319" fmla="*/ 110439 w 7944149"/>
                <a:gd name="connsiteY319" fmla="*/ 3157349 h 3281932"/>
                <a:gd name="connsiteX320" fmla="*/ 112351 w 7944149"/>
                <a:gd name="connsiteY320" fmla="*/ 3157349 h 3281932"/>
                <a:gd name="connsiteX321" fmla="*/ 112351 w 7944149"/>
                <a:gd name="connsiteY321" fmla="*/ 3156567 h 3281932"/>
                <a:gd name="connsiteX322" fmla="*/ 112478 w 7944149"/>
                <a:gd name="connsiteY322" fmla="*/ 3156567 h 3281932"/>
                <a:gd name="connsiteX323" fmla="*/ 112478 w 7944149"/>
                <a:gd name="connsiteY323" fmla="*/ 3155785 h 3281932"/>
                <a:gd name="connsiteX324" fmla="*/ 114841 w 7944149"/>
                <a:gd name="connsiteY324" fmla="*/ 3155785 h 3281932"/>
                <a:gd name="connsiteX325" fmla="*/ 114841 w 7944149"/>
                <a:gd name="connsiteY325" fmla="*/ 3155003 h 3281932"/>
                <a:gd name="connsiteX326" fmla="*/ 115045 w 7944149"/>
                <a:gd name="connsiteY326" fmla="*/ 3155003 h 3281932"/>
                <a:gd name="connsiteX327" fmla="*/ 115045 w 7944149"/>
                <a:gd name="connsiteY327" fmla="*/ 3154220 h 3281932"/>
                <a:gd name="connsiteX328" fmla="*/ 115515 w 7944149"/>
                <a:gd name="connsiteY328" fmla="*/ 3154220 h 3281932"/>
                <a:gd name="connsiteX329" fmla="*/ 115515 w 7944149"/>
                <a:gd name="connsiteY329" fmla="*/ 3153438 h 3281932"/>
                <a:gd name="connsiteX330" fmla="*/ 115641 w 7944149"/>
                <a:gd name="connsiteY330" fmla="*/ 3153438 h 3281932"/>
                <a:gd name="connsiteX331" fmla="*/ 115641 w 7944149"/>
                <a:gd name="connsiteY331" fmla="*/ 3152656 h 3281932"/>
                <a:gd name="connsiteX332" fmla="*/ 116477 w 7944149"/>
                <a:gd name="connsiteY332" fmla="*/ 3152656 h 3281932"/>
                <a:gd name="connsiteX333" fmla="*/ 116477 w 7944149"/>
                <a:gd name="connsiteY333" fmla="*/ 3151874 h 3281932"/>
                <a:gd name="connsiteX334" fmla="*/ 116711 w 7944149"/>
                <a:gd name="connsiteY334" fmla="*/ 3151874 h 3281932"/>
                <a:gd name="connsiteX335" fmla="*/ 116711 w 7944149"/>
                <a:gd name="connsiteY335" fmla="*/ 3151092 h 3281932"/>
                <a:gd name="connsiteX336" fmla="*/ 117385 w 7944149"/>
                <a:gd name="connsiteY336" fmla="*/ 3151092 h 3281932"/>
                <a:gd name="connsiteX337" fmla="*/ 117385 w 7944149"/>
                <a:gd name="connsiteY337" fmla="*/ 3149527 h 3281932"/>
                <a:gd name="connsiteX338" fmla="*/ 117884 w 7944149"/>
                <a:gd name="connsiteY338" fmla="*/ 3149527 h 3281932"/>
                <a:gd name="connsiteX339" fmla="*/ 117884 w 7944149"/>
                <a:gd name="connsiteY339" fmla="*/ 3148745 h 3281932"/>
                <a:gd name="connsiteX340" fmla="*/ 119153 w 7944149"/>
                <a:gd name="connsiteY340" fmla="*/ 3148745 h 3281932"/>
                <a:gd name="connsiteX341" fmla="*/ 119153 w 7944149"/>
                <a:gd name="connsiteY341" fmla="*/ 3147963 h 3281932"/>
                <a:gd name="connsiteX342" fmla="*/ 119922 w 7944149"/>
                <a:gd name="connsiteY342" fmla="*/ 3147963 h 3281932"/>
                <a:gd name="connsiteX343" fmla="*/ 119922 w 7944149"/>
                <a:gd name="connsiteY343" fmla="*/ 3147185 h 3281932"/>
                <a:gd name="connsiteX344" fmla="*/ 120223 w 7944149"/>
                <a:gd name="connsiteY344" fmla="*/ 3147185 h 3281932"/>
                <a:gd name="connsiteX345" fmla="*/ 120223 w 7944149"/>
                <a:gd name="connsiteY345" fmla="*/ 3146403 h 3281932"/>
                <a:gd name="connsiteX346" fmla="*/ 120590 w 7944149"/>
                <a:gd name="connsiteY346" fmla="*/ 3146403 h 3281932"/>
                <a:gd name="connsiteX347" fmla="*/ 120590 w 7944149"/>
                <a:gd name="connsiteY347" fmla="*/ 3145617 h 3281932"/>
                <a:gd name="connsiteX348" fmla="*/ 120855 w 7944149"/>
                <a:gd name="connsiteY348" fmla="*/ 3145617 h 3281932"/>
                <a:gd name="connsiteX349" fmla="*/ 120855 w 7944149"/>
                <a:gd name="connsiteY349" fmla="*/ 3144839 h 3281932"/>
                <a:gd name="connsiteX350" fmla="*/ 120885 w 7944149"/>
                <a:gd name="connsiteY350" fmla="*/ 3144839 h 3281932"/>
                <a:gd name="connsiteX351" fmla="*/ 120885 w 7944149"/>
                <a:gd name="connsiteY351" fmla="*/ 3144057 h 3281932"/>
                <a:gd name="connsiteX352" fmla="*/ 121654 w 7944149"/>
                <a:gd name="connsiteY352" fmla="*/ 3144057 h 3281932"/>
                <a:gd name="connsiteX353" fmla="*/ 121654 w 7944149"/>
                <a:gd name="connsiteY353" fmla="*/ 3143275 h 3281932"/>
                <a:gd name="connsiteX354" fmla="*/ 121708 w 7944149"/>
                <a:gd name="connsiteY354" fmla="*/ 3143275 h 3281932"/>
                <a:gd name="connsiteX355" fmla="*/ 121708 w 7944149"/>
                <a:gd name="connsiteY355" fmla="*/ 3142492 h 3281932"/>
                <a:gd name="connsiteX356" fmla="*/ 122953 w 7944149"/>
                <a:gd name="connsiteY356" fmla="*/ 3142492 h 3281932"/>
                <a:gd name="connsiteX357" fmla="*/ 122953 w 7944149"/>
                <a:gd name="connsiteY357" fmla="*/ 3141710 h 3281932"/>
                <a:gd name="connsiteX358" fmla="*/ 122983 w 7944149"/>
                <a:gd name="connsiteY358" fmla="*/ 3141710 h 3281932"/>
                <a:gd name="connsiteX359" fmla="*/ 122983 w 7944149"/>
                <a:gd name="connsiteY359" fmla="*/ 3140928 h 3281932"/>
                <a:gd name="connsiteX360" fmla="*/ 124312 w 7944149"/>
                <a:gd name="connsiteY360" fmla="*/ 3140928 h 3281932"/>
                <a:gd name="connsiteX361" fmla="*/ 124312 w 7944149"/>
                <a:gd name="connsiteY361" fmla="*/ 3140146 h 3281932"/>
                <a:gd name="connsiteX362" fmla="*/ 126417 w 7944149"/>
                <a:gd name="connsiteY362" fmla="*/ 3140146 h 3281932"/>
                <a:gd name="connsiteX363" fmla="*/ 126417 w 7944149"/>
                <a:gd name="connsiteY363" fmla="*/ 3139364 h 3281932"/>
                <a:gd name="connsiteX364" fmla="*/ 127644 w 7944149"/>
                <a:gd name="connsiteY364" fmla="*/ 3139364 h 3281932"/>
                <a:gd name="connsiteX365" fmla="*/ 127644 w 7944149"/>
                <a:gd name="connsiteY365" fmla="*/ 3138582 h 3281932"/>
                <a:gd name="connsiteX366" fmla="*/ 128618 w 7944149"/>
                <a:gd name="connsiteY366" fmla="*/ 3138582 h 3281932"/>
                <a:gd name="connsiteX367" fmla="*/ 128618 w 7944149"/>
                <a:gd name="connsiteY367" fmla="*/ 3137799 h 3281932"/>
                <a:gd name="connsiteX368" fmla="*/ 129454 w 7944149"/>
                <a:gd name="connsiteY368" fmla="*/ 3137799 h 3281932"/>
                <a:gd name="connsiteX369" fmla="*/ 129454 w 7944149"/>
                <a:gd name="connsiteY369" fmla="*/ 3137017 h 3281932"/>
                <a:gd name="connsiteX370" fmla="*/ 129544 w 7944149"/>
                <a:gd name="connsiteY370" fmla="*/ 3137017 h 3281932"/>
                <a:gd name="connsiteX371" fmla="*/ 129544 w 7944149"/>
                <a:gd name="connsiteY371" fmla="*/ 3136235 h 3281932"/>
                <a:gd name="connsiteX372" fmla="*/ 129899 w 7944149"/>
                <a:gd name="connsiteY372" fmla="*/ 3136235 h 3281932"/>
                <a:gd name="connsiteX373" fmla="*/ 129899 w 7944149"/>
                <a:gd name="connsiteY373" fmla="*/ 3135453 h 3281932"/>
                <a:gd name="connsiteX374" fmla="*/ 129911 w 7944149"/>
                <a:gd name="connsiteY374" fmla="*/ 3135453 h 3281932"/>
                <a:gd name="connsiteX375" fmla="*/ 129911 w 7944149"/>
                <a:gd name="connsiteY375" fmla="*/ 3134671 h 3281932"/>
                <a:gd name="connsiteX376" fmla="*/ 131090 w 7944149"/>
                <a:gd name="connsiteY376" fmla="*/ 3134671 h 3281932"/>
                <a:gd name="connsiteX377" fmla="*/ 131090 w 7944149"/>
                <a:gd name="connsiteY377" fmla="*/ 3133889 h 3281932"/>
                <a:gd name="connsiteX378" fmla="*/ 131685 w 7944149"/>
                <a:gd name="connsiteY378" fmla="*/ 3133889 h 3281932"/>
                <a:gd name="connsiteX379" fmla="*/ 131685 w 7944149"/>
                <a:gd name="connsiteY379" fmla="*/ 3133111 h 3281932"/>
                <a:gd name="connsiteX380" fmla="*/ 132232 w 7944149"/>
                <a:gd name="connsiteY380" fmla="*/ 3133111 h 3281932"/>
                <a:gd name="connsiteX381" fmla="*/ 132232 w 7944149"/>
                <a:gd name="connsiteY381" fmla="*/ 3132329 h 3281932"/>
                <a:gd name="connsiteX382" fmla="*/ 132918 w 7944149"/>
                <a:gd name="connsiteY382" fmla="*/ 3132329 h 3281932"/>
                <a:gd name="connsiteX383" fmla="*/ 132918 w 7944149"/>
                <a:gd name="connsiteY383" fmla="*/ 3131547 h 3281932"/>
                <a:gd name="connsiteX384" fmla="*/ 134559 w 7944149"/>
                <a:gd name="connsiteY384" fmla="*/ 3131547 h 3281932"/>
                <a:gd name="connsiteX385" fmla="*/ 134559 w 7944149"/>
                <a:gd name="connsiteY385" fmla="*/ 3130764 h 3281932"/>
                <a:gd name="connsiteX386" fmla="*/ 134872 w 7944149"/>
                <a:gd name="connsiteY386" fmla="*/ 3130764 h 3281932"/>
                <a:gd name="connsiteX387" fmla="*/ 134872 w 7944149"/>
                <a:gd name="connsiteY387" fmla="*/ 3129982 h 3281932"/>
                <a:gd name="connsiteX388" fmla="*/ 135876 w 7944149"/>
                <a:gd name="connsiteY388" fmla="*/ 3129982 h 3281932"/>
                <a:gd name="connsiteX389" fmla="*/ 135876 w 7944149"/>
                <a:gd name="connsiteY389" fmla="*/ 3129200 h 3281932"/>
                <a:gd name="connsiteX390" fmla="*/ 136333 w 7944149"/>
                <a:gd name="connsiteY390" fmla="*/ 3129200 h 3281932"/>
                <a:gd name="connsiteX391" fmla="*/ 136333 w 7944149"/>
                <a:gd name="connsiteY391" fmla="*/ 3128418 h 3281932"/>
                <a:gd name="connsiteX392" fmla="*/ 136712 w 7944149"/>
                <a:gd name="connsiteY392" fmla="*/ 3128418 h 3281932"/>
                <a:gd name="connsiteX393" fmla="*/ 136712 w 7944149"/>
                <a:gd name="connsiteY393" fmla="*/ 3127636 h 3281932"/>
                <a:gd name="connsiteX394" fmla="*/ 136959 w 7944149"/>
                <a:gd name="connsiteY394" fmla="*/ 3127636 h 3281932"/>
                <a:gd name="connsiteX395" fmla="*/ 136959 w 7944149"/>
                <a:gd name="connsiteY395" fmla="*/ 3126854 h 3281932"/>
                <a:gd name="connsiteX396" fmla="*/ 137229 w 7944149"/>
                <a:gd name="connsiteY396" fmla="*/ 3126854 h 3281932"/>
                <a:gd name="connsiteX397" fmla="*/ 137229 w 7944149"/>
                <a:gd name="connsiteY397" fmla="*/ 3126071 h 3281932"/>
                <a:gd name="connsiteX398" fmla="*/ 138150 w 7944149"/>
                <a:gd name="connsiteY398" fmla="*/ 3126071 h 3281932"/>
                <a:gd name="connsiteX399" fmla="*/ 138150 w 7944149"/>
                <a:gd name="connsiteY399" fmla="*/ 3125289 h 3281932"/>
                <a:gd name="connsiteX400" fmla="*/ 138871 w 7944149"/>
                <a:gd name="connsiteY400" fmla="*/ 3125289 h 3281932"/>
                <a:gd name="connsiteX401" fmla="*/ 138871 w 7944149"/>
                <a:gd name="connsiteY401" fmla="*/ 3124507 h 3281932"/>
                <a:gd name="connsiteX402" fmla="*/ 139208 w 7944149"/>
                <a:gd name="connsiteY402" fmla="*/ 3124507 h 3281932"/>
                <a:gd name="connsiteX403" fmla="*/ 139208 w 7944149"/>
                <a:gd name="connsiteY403" fmla="*/ 3123725 h 3281932"/>
                <a:gd name="connsiteX404" fmla="*/ 139497 w 7944149"/>
                <a:gd name="connsiteY404" fmla="*/ 3123725 h 3281932"/>
                <a:gd name="connsiteX405" fmla="*/ 139497 w 7944149"/>
                <a:gd name="connsiteY405" fmla="*/ 3122943 h 3281932"/>
                <a:gd name="connsiteX406" fmla="*/ 140044 w 7944149"/>
                <a:gd name="connsiteY406" fmla="*/ 3122943 h 3281932"/>
                <a:gd name="connsiteX407" fmla="*/ 140044 w 7944149"/>
                <a:gd name="connsiteY407" fmla="*/ 3122161 h 3281932"/>
                <a:gd name="connsiteX408" fmla="*/ 140778 w 7944149"/>
                <a:gd name="connsiteY408" fmla="*/ 3122161 h 3281932"/>
                <a:gd name="connsiteX409" fmla="*/ 140778 w 7944149"/>
                <a:gd name="connsiteY409" fmla="*/ 3121378 h 3281932"/>
                <a:gd name="connsiteX410" fmla="*/ 142143 w 7944149"/>
                <a:gd name="connsiteY410" fmla="*/ 3121378 h 3281932"/>
                <a:gd name="connsiteX411" fmla="*/ 142143 w 7944149"/>
                <a:gd name="connsiteY411" fmla="*/ 3120596 h 3281932"/>
                <a:gd name="connsiteX412" fmla="*/ 142347 w 7944149"/>
                <a:gd name="connsiteY412" fmla="*/ 3120596 h 3281932"/>
                <a:gd name="connsiteX413" fmla="*/ 142347 w 7944149"/>
                <a:gd name="connsiteY413" fmla="*/ 3119814 h 3281932"/>
                <a:gd name="connsiteX414" fmla="*/ 142636 w 7944149"/>
                <a:gd name="connsiteY414" fmla="*/ 3119814 h 3281932"/>
                <a:gd name="connsiteX415" fmla="*/ 142636 w 7944149"/>
                <a:gd name="connsiteY415" fmla="*/ 3119032 h 3281932"/>
                <a:gd name="connsiteX416" fmla="*/ 143778 w 7944149"/>
                <a:gd name="connsiteY416" fmla="*/ 3119032 h 3281932"/>
                <a:gd name="connsiteX417" fmla="*/ 143778 w 7944149"/>
                <a:gd name="connsiteY417" fmla="*/ 3118250 h 3281932"/>
                <a:gd name="connsiteX418" fmla="*/ 144289 w 7944149"/>
                <a:gd name="connsiteY418" fmla="*/ 3118250 h 3281932"/>
                <a:gd name="connsiteX419" fmla="*/ 144289 w 7944149"/>
                <a:gd name="connsiteY419" fmla="*/ 3117472 h 3281932"/>
                <a:gd name="connsiteX420" fmla="*/ 145077 w 7944149"/>
                <a:gd name="connsiteY420" fmla="*/ 3117472 h 3281932"/>
                <a:gd name="connsiteX421" fmla="*/ 145077 w 7944149"/>
                <a:gd name="connsiteY421" fmla="*/ 3116690 h 3281932"/>
                <a:gd name="connsiteX422" fmla="*/ 145540 w 7944149"/>
                <a:gd name="connsiteY422" fmla="*/ 3116690 h 3281932"/>
                <a:gd name="connsiteX423" fmla="*/ 145540 w 7944149"/>
                <a:gd name="connsiteY423" fmla="*/ 3115908 h 3281932"/>
                <a:gd name="connsiteX424" fmla="*/ 146442 w 7944149"/>
                <a:gd name="connsiteY424" fmla="*/ 3115908 h 3281932"/>
                <a:gd name="connsiteX425" fmla="*/ 146442 w 7944149"/>
                <a:gd name="connsiteY425" fmla="*/ 3115126 h 3281932"/>
                <a:gd name="connsiteX426" fmla="*/ 147519 w 7944149"/>
                <a:gd name="connsiteY426" fmla="*/ 3115126 h 3281932"/>
                <a:gd name="connsiteX427" fmla="*/ 147519 w 7944149"/>
                <a:gd name="connsiteY427" fmla="*/ 3114344 h 3281932"/>
                <a:gd name="connsiteX428" fmla="*/ 149738 w 7944149"/>
                <a:gd name="connsiteY428" fmla="*/ 3114344 h 3281932"/>
                <a:gd name="connsiteX429" fmla="*/ 149738 w 7944149"/>
                <a:gd name="connsiteY429" fmla="*/ 3113561 h 3281932"/>
                <a:gd name="connsiteX430" fmla="*/ 150640 w 7944149"/>
                <a:gd name="connsiteY430" fmla="*/ 3113561 h 3281932"/>
                <a:gd name="connsiteX431" fmla="*/ 150640 w 7944149"/>
                <a:gd name="connsiteY431" fmla="*/ 3112779 h 3281932"/>
                <a:gd name="connsiteX432" fmla="*/ 152534 w 7944149"/>
                <a:gd name="connsiteY432" fmla="*/ 3112779 h 3281932"/>
                <a:gd name="connsiteX433" fmla="*/ 152534 w 7944149"/>
                <a:gd name="connsiteY433" fmla="*/ 3111997 h 3281932"/>
                <a:gd name="connsiteX434" fmla="*/ 156395 w 7944149"/>
                <a:gd name="connsiteY434" fmla="*/ 3111997 h 3281932"/>
                <a:gd name="connsiteX435" fmla="*/ 156395 w 7944149"/>
                <a:gd name="connsiteY435" fmla="*/ 3111215 h 3281932"/>
                <a:gd name="connsiteX436" fmla="*/ 158361 w 7944149"/>
                <a:gd name="connsiteY436" fmla="*/ 3111215 h 3281932"/>
                <a:gd name="connsiteX437" fmla="*/ 158361 w 7944149"/>
                <a:gd name="connsiteY437" fmla="*/ 3110433 h 3281932"/>
                <a:gd name="connsiteX438" fmla="*/ 158415 w 7944149"/>
                <a:gd name="connsiteY438" fmla="*/ 3110433 h 3281932"/>
                <a:gd name="connsiteX439" fmla="*/ 158415 w 7944149"/>
                <a:gd name="connsiteY439" fmla="*/ 3109651 h 3281932"/>
                <a:gd name="connsiteX440" fmla="*/ 159167 w 7944149"/>
                <a:gd name="connsiteY440" fmla="*/ 3109651 h 3281932"/>
                <a:gd name="connsiteX441" fmla="*/ 159167 w 7944149"/>
                <a:gd name="connsiteY441" fmla="*/ 3108868 h 3281932"/>
                <a:gd name="connsiteX442" fmla="*/ 159359 w 7944149"/>
                <a:gd name="connsiteY442" fmla="*/ 3108868 h 3281932"/>
                <a:gd name="connsiteX443" fmla="*/ 159359 w 7944149"/>
                <a:gd name="connsiteY443" fmla="*/ 3108086 h 3281932"/>
                <a:gd name="connsiteX444" fmla="*/ 159534 w 7944149"/>
                <a:gd name="connsiteY444" fmla="*/ 3108086 h 3281932"/>
                <a:gd name="connsiteX445" fmla="*/ 159534 w 7944149"/>
                <a:gd name="connsiteY445" fmla="*/ 3107304 h 3281932"/>
                <a:gd name="connsiteX446" fmla="*/ 160159 w 7944149"/>
                <a:gd name="connsiteY446" fmla="*/ 3107304 h 3281932"/>
                <a:gd name="connsiteX447" fmla="*/ 160159 w 7944149"/>
                <a:gd name="connsiteY447" fmla="*/ 3106522 h 3281932"/>
                <a:gd name="connsiteX448" fmla="*/ 160496 w 7944149"/>
                <a:gd name="connsiteY448" fmla="*/ 3106522 h 3281932"/>
                <a:gd name="connsiteX449" fmla="*/ 160496 w 7944149"/>
                <a:gd name="connsiteY449" fmla="*/ 3105744 h 3281932"/>
                <a:gd name="connsiteX450" fmla="*/ 160568 w 7944149"/>
                <a:gd name="connsiteY450" fmla="*/ 3105744 h 3281932"/>
                <a:gd name="connsiteX451" fmla="*/ 160568 w 7944149"/>
                <a:gd name="connsiteY451" fmla="*/ 3104962 h 3281932"/>
                <a:gd name="connsiteX452" fmla="*/ 160935 w 7944149"/>
                <a:gd name="connsiteY452" fmla="*/ 3104962 h 3281932"/>
                <a:gd name="connsiteX453" fmla="*/ 160935 w 7944149"/>
                <a:gd name="connsiteY453" fmla="*/ 3104180 h 3281932"/>
                <a:gd name="connsiteX454" fmla="*/ 160965 w 7944149"/>
                <a:gd name="connsiteY454" fmla="*/ 3104180 h 3281932"/>
                <a:gd name="connsiteX455" fmla="*/ 160965 w 7944149"/>
                <a:gd name="connsiteY455" fmla="*/ 3103398 h 3281932"/>
                <a:gd name="connsiteX456" fmla="*/ 161963 w 7944149"/>
                <a:gd name="connsiteY456" fmla="*/ 3103398 h 3281932"/>
                <a:gd name="connsiteX457" fmla="*/ 161963 w 7944149"/>
                <a:gd name="connsiteY457" fmla="*/ 3102616 h 3281932"/>
                <a:gd name="connsiteX458" fmla="*/ 162793 w 7944149"/>
                <a:gd name="connsiteY458" fmla="*/ 3102616 h 3281932"/>
                <a:gd name="connsiteX459" fmla="*/ 162793 w 7944149"/>
                <a:gd name="connsiteY459" fmla="*/ 3101833 h 3281932"/>
                <a:gd name="connsiteX460" fmla="*/ 163701 w 7944149"/>
                <a:gd name="connsiteY460" fmla="*/ 3101833 h 3281932"/>
                <a:gd name="connsiteX461" fmla="*/ 163701 w 7944149"/>
                <a:gd name="connsiteY461" fmla="*/ 3101051 h 3281932"/>
                <a:gd name="connsiteX462" fmla="*/ 165150 w 7944149"/>
                <a:gd name="connsiteY462" fmla="*/ 3101051 h 3281932"/>
                <a:gd name="connsiteX463" fmla="*/ 165150 w 7944149"/>
                <a:gd name="connsiteY463" fmla="*/ 3100269 h 3281932"/>
                <a:gd name="connsiteX464" fmla="*/ 165782 w 7944149"/>
                <a:gd name="connsiteY464" fmla="*/ 3100269 h 3281932"/>
                <a:gd name="connsiteX465" fmla="*/ 165782 w 7944149"/>
                <a:gd name="connsiteY465" fmla="*/ 3099487 h 3281932"/>
                <a:gd name="connsiteX466" fmla="*/ 166233 w 7944149"/>
                <a:gd name="connsiteY466" fmla="*/ 3099487 h 3281932"/>
                <a:gd name="connsiteX467" fmla="*/ 166233 w 7944149"/>
                <a:gd name="connsiteY467" fmla="*/ 3098705 h 3281932"/>
                <a:gd name="connsiteX468" fmla="*/ 167881 w 7944149"/>
                <a:gd name="connsiteY468" fmla="*/ 3098705 h 3281932"/>
                <a:gd name="connsiteX469" fmla="*/ 167881 w 7944149"/>
                <a:gd name="connsiteY469" fmla="*/ 3097923 h 3281932"/>
                <a:gd name="connsiteX470" fmla="*/ 168193 w 7944149"/>
                <a:gd name="connsiteY470" fmla="*/ 3097923 h 3281932"/>
                <a:gd name="connsiteX471" fmla="*/ 168193 w 7944149"/>
                <a:gd name="connsiteY471" fmla="*/ 3097140 h 3281932"/>
                <a:gd name="connsiteX472" fmla="*/ 170160 w 7944149"/>
                <a:gd name="connsiteY472" fmla="*/ 3097140 h 3281932"/>
                <a:gd name="connsiteX473" fmla="*/ 170160 w 7944149"/>
                <a:gd name="connsiteY473" fmla="*/ 3096358 h 3281932"/>
                <a:gd name="connsiteX474" fmla="*/ 170412 w 7944149"/>
                <a:gd name="connsiteY474" fmla="*/ 3096358 h 3281932"/>
                <a:gd name="connsiteX475" fmla="*/ 170412 w 7944149"/>
                <a:gd name="connsiteY475" fmla="*/ 3095576 h 3281932"/>
                <a:gd name="connsiteX476" fmla="*/ 171380 w 7944149"/>
                <a:gd name="connsiteY476" fmla="*/ 3095576 h 3281932"/>
                <a:gd name="connsiteX477" fmla="*/ 171380 w 7944149"/>
                <a:gd name="connsiteY477" fmla="*/ 3094794 h 3281932"/>
                <a:gd name="connsiteX478" fmla="*/ 172084 w 7944149"/>
                <a:gd name="connsiteY478" fmla="*/ 3094794 h 3281932"/>
                <a:gd name="connsiteX479" fmla="*/ 172084 w 7944149"/>
                <a:gd name="connsiteY479" fmla="*/ 3094012 h 3281932"/>
                <a:gd name="connsiteX480" fmla="*/ 172607 w 7944149"/>
                <a:gd name="connsiteY480" fmla="*/ 3094012 h 3281932"/>
                <a:gd name="connsiteX481" fmla="*/ 172607 w 7944149"/>
                <a:gd name="connsiteY481" fmla="*/ 3093230 h 3281932"/>
                <a:gd name="connsiteX482" fmla="*/ 173010 w 7944149"/>
                <a:gd name="connsiteY482" fmla="*/ 3093230 h 3281932"/>
                <a:gd name="connsiteX483" fmla="*/ 173010 w 7944149"/>
                <a:gd name="connsiteY483" fmla="*/ 3092447 h 3281932"/>
                <a:gd name="connsiteX484" fmla="*/ 173443 w 7944149"/>
                <a:gd name="connsiteY484" fmla="*/ 3092447 h 3281932"/>
                <a:gd name="connsiteX485" fmla="*/ 173443 w 7944149"/>
                <a:gd name="connsiteY485" fmla="*/ 3091665 h 3281932"/>
                <a:gd name="connsiteX486" fmla="*/ 174177 w 7944149"/>
                <a:gd name="connsiteY486" fmla="*/ 3091665 h 3281932"/>
                <a:gd name="connsiteX487" fmla="*/ 174177 w 7944149"/>
                <a:gd name="connsiteY487" fmla="*/ 3090888 h 3281932"/>
                <a:gd name="connsiteX488" fmla="*/ 174790 w 7944149"/>
                <a:gd name="connsiteY488" fmla="*/ 3090888 h 3281932"/>
                <a:gd name="connsiteX489" fmla="*/ 174790 w 7944149"/>
                <a:gd name="connsiteY489" fmla="*/ 3090106 h 3281932"/>
                <a:gd name="connsiteX490" fmla="*/ 175506 w 7944149"/>
                <a:gd name="connsiteY490" fmla="*/ 3090106 h 3281932"/>
                <a:gd name="connsiteX491" fmla="*/ 175506 w 7944149"/>
                <a:gd name="connsiteY491" fmla="*/ 3089323 h 3281932"/>
                <a:gd name="connsiteX492" fmla="*/ 175596 w 7944149"/>
                <a:gd name="connsiteY492" fmla="*/ 3089323 h 3281932"/>
                <a:gd name="connsiteX493" fmla="*/ 175596 w 7944149"/>
                <a:gd name="connsiteY493" fmla="*/ 3088541 h 3281932"/>
                <a:gd name="connsiteX494" fmla="*/ 176029 w 7944149"/>
                <a:gd name="connsiteY494" fmla="*/ 3088541 h 3281932"/>
                <a:gd name="connsiteX495" fmla="*/ 176029 w 7944149"/>
                <a:gd name="connsiteY495" fmla="*/ 3087759 h 3281932"/>
                <a:gd name="connsiteX496" fmla="*/ 177069 w 7944149"/>
                <a:gd name="connsiteY496" fmla="*/ 3087759 h 3281932"/>
                <a:gd name="connsiteX497" fmla="*/ 177069 w 7944149"/>
                <a:gd name="connsiteY497" fmla="*/ 3086977 h 3281932"/>
                <a:gd name="connsiteX498" fmla="*/ 178098 w 7944149"/>
                <a:gd name="connsiteY498" fmla="*/ 3086977 h 3281932"/>
                <a:gd name="connsiteX499" fmla="*/ 178098 w 7944149"/>
                <a:gd name="connsiteY499" fmla="*/ 3086195 h 3281932"/>
                <a:gd name="connsiteX500" fmla="*/ 179366 w 7944149"/>
                <a:gd name="connsiteY500" fmla="*/ 3086195 h 3281932"/>
                <a:gd name="connsiteX501" fmla="*/ 179366 w 7944149"/>
                <a:gd name="connsiteY501" fmla="*/ 3085413 h 3281932"/>
                <a:gd name="connsiteX502" fmla="*/ 179974 w 7944149"/>
                <a:gd name="connsiteY502" fmla="*/ 3085413 h 3281932"/>
                <a:gd name="connsiteX503" fmla="*/ 179974 w 7944149"/>
                <a:gd name="connsiteY503" fmla="*/ 3084630 h 3281932"/>
                <a:gd name="connsiteX504" fmla="*/ 180924 w 7944149"/>
                <a:gd name="connsiteY504" fmla="*/ 3084630 h 3281932"/>
                <a:gd name="connsiteX505" fmla="*/ 180924 w 7944149"/>
                <a:gd name="connsiteY505" fmla="*/ 3083848 h 3281932"/>
                <a:gd name="connsiteX506" fmla="*/ 181417 w 7944149"/>
                <a:gd name="connsiteY506" fmla="*/ 3083848 h 3281932"/>
                <a:gd name="connsiteX507" fmla="*/ 181417 w 7944149"/>
                <a:gd name="connsiteY507" fmla="*/ 3083066 h 3281932"/>
                <a:gd name="connsiteX508" fmla="*/ 181772 w 7944149"/>
                <a:gd name="connsiteY508" fmla="*/ 3083066 h 3281932"/>
                <a:gd name="connsiteX509" fmla="*/ 181772 w 7944149"/>
                <a:gd name="connsiteY509" fmla="*/ 3082284 h 3281932"/>
                <a:gd name="connsiteX510" fmla="*/ 182187 w 7944149"/>
                <a:gd name="connsiteY510" fmla="*/ 3082284 h 3281932"/>
                <a:gd name="connsiteX511" fmla="*/ 182187 w 7944149"/>
                <a:gd name="connsiteY511" fmla="*/ 3081502 h 3281932"/>
                <a:gd name="connsiteX512" fmla="*/ 184093 w 7944149"/>
                <a:gd name="connsiteY512" fmla="*/ 3081502 h 3281932"/>
                <a:gd name="connsiteX513" fmla="*/ 184093 w 7944149"/>
                <a:gd name="connsiteY513" fmla="*/ 3080720 h 3281932"/>
                <a:gd name="connsiteX514" fmla="*/ 184514 w 7944149"/>
                <a:gd name="connsiteY514" fmla="*/ 3080720 h 3281932"/>
                <a:gd name="connsiteX515" fmla="*/ 184514 w 7944149"/>
                <a:gd name="connsiteY515" fmla="*/ 3079937 h 3281932"/>
                <a:gd name="connsiteX516" fmla="*/ 185194 w 7944149"/>
                <a:gd name="connsiteY516" fmla="*/ 3079937 h 3281932"/>
                <a:gd name="connsiteX517" fmla="*/ 185194 w 7944149"/>
                <a:gd name="connsiteY517" fmla="*/ 3079155 h 3281932"/>
                <a:gd name="connsiteX518" fmla="*/ 186535 w 7944149"/>
                <a:gd name="connsiteY518" fmla="*/ 3079155 h 3281932"/>
                <a:gd name="connsiteX519" fmla="*/ 186535 w 7944149"/>
                <a:gd name="connsiteY519" fmla="*/ 3078373 h 3281932"/>
                <a:gd name="connsiteX520" fmla="*/ 186823 w 7944149"/>
                <a:gd name="connsiteY520" fmla="*/ 3078373 h 3281932"/>
                <a:gd name="connsiteX521" fmla="*/ 186823 w 7944149"/>
                <a:gd name="connsiteY521" fmla="*/ 3077591 h 3281932"/>
                <a:gd name="connsiteX522" fmla="*/ 186968 w 7944149"/>
                <a:gd name="connsiteY522" fmla="*/ 3077591 h 3281932"/>
                <a:gd name="connsiteX523" fmla="*/ 186968 w 7944149"/>
                <a:gd name="connsiteY523" fmla="*/ 3076809 h 3281932"/>
                <a:gd name="connsiteX524" fmla="*/ 187918 w 7944149"/>
                <a:gd name="connsiteY524" fmla="*/ 3076809 h 3281932"/>
                <a:gd name="connsiteX525" fmla="*/ 187918 w 7944149"/>
                <a:gd name="connsiteY525" fmla="*/ 3076031 h 3281932"/>
                <a:gd name="connsiteX526" fmla="*/ 188501 w 7944149"/>
                <a:gd name="connsiteY526" fmla="*/ 3076031 h 3281932"/>
                <a:gd name="connsiteX527" fmla="*/ 188501 w 7944149"/>
                <a:gd name="connsiteY527" fmla="*/ 3075249 h 3281932"/>
                <a:gd name="connsiteX528" fmla="*/ 189421 w 7944149"/>
                <a:gd name="connsiteY528" fmla="*/ 3075249 h 3281932"/>
                <a:gd name="connsiteX529" fmla="*/ 189421 w 7944149"/>
                <a:gd name="connsiteY529" fmla="*/ 3074467 h 3281932"/>
                <a:gd name="connsiteX530" fmla="*/ 189824 w 7944149"/>
                <a:gd name="connsiteY530" fmla="*/ 3074467 h 3281932"/>
                <a:gd name="connsiteX531" fmla="*/ 189824 w 7944149"/>
                <a:gd name="connsiteY531" fmla="*/ 3073685 h 3281932"/>
                <a:gd name="connsiteX532" fmla="*/ 190335 w 7944149"/>
                <a:gd name="connsiteY532" fmla="*/ 3073685 h 3281932"/>
                <a:gd name="connsiteX533" fmla="*/ 190335 w 7944149"/>
                <a:gd name="connsiteY533" fmla="*/ 3072902 h 3281932"/>
                <a:gd name="connsiteX534" fmla="*/ 190437 w 7944149"/>
                <a:gd name="connsiteY534" fmla="*/ 3072902 h 3281932"/>
                <a:gd name="connsiteX535" fmla="*/ 190437 w 7944149"/>
                <a:gd name="connsiteY535" fmla="*/ 3072120 h 3281932"/>
                <a:gd name="connsiteX536" fmla="*/ 192362 w 7944149"/>
                <a:gd name="connsiteY536" fmla="*/ 3072120 h 3281932"/>
                <a:gd name="connsiteX537" fmla="*/ 192362 w 7944149"/>
                <a:gd name="connsiteY537" fmla="*/ 3071338 h 3281932"/>
                <a:gd name="connsiteX538" fmla="*/ 193186 w 7944149"/>
                <a:gd name="connsiteY538" fmla="*/ 3071338 h 3281932"/>
                <a:gd name="connsiteX539" fmla="*/ 193186 w 7944149"/>
                <a:gd name="connsiteY539" fmla="*/ 3070556 h 3281932"/>
                <a:gd name="connsiteX540" fmla="*/ 193198 w 7944149"/>
                <a:gd name="connsiteY540" fmla="*/ 3070556 h 3281932"/>
                <a:gd name="connsiteX541" fmla="*/ 193198 w 7944149"/>
                <a:gd name="connsiteY541" fmla="*/ 3069774 h 3281932"/>
                <a:gd name="connsiteX542" fmla="*/ 193588 w 7944149"/>
                <a:gd name="connsiteY542" fmla="*/ 3069774 h 3281932"/>
                <a:gd name="connsiteX543" fmla="*/ 193588 w 7944149"/>
                <a:gd name="connsiteY543" fmla="*/ 3068992 h 3281932"/>
                <a:gd name="connsiteX544" fmla="*/ 195332 w 7944149"/>
                <a:gd name="connsiteY544" fmla="*/ 3068992 h 3281932"/>
                <a:gd name="connsiteX545" fmla="*/ 195332 w 7944149"/>
                <a:gd name="connsiteY545" fmla="*/ 3068210 h 3281932"/>
                <a:gd name="connsiteX546" fmla="*/ 196042 w 7944149"/>
                <a:gd name="connsiteY546" fmla="*/ 3068210 h 3281932"/>
                <a:gd name="connsiteX547" fmla="*/ 196042 w 7944149"/>
                <a:gd name="connsiteY547" fmla="*/ 3067427 h 3281932"/>
                <a:gd name="connsiteX548" fmla="*/ 196271 w 7944149"/>
                <a:gd name="connsiteY548" fmla="*/ 3067427 h 3281932"/>
                <a:gd name="connsiteX549" fmla="*/ 196271 w 7944149"/>
                <a:gd name="connsiteY549" fmla="*/ 3066645 h 3281932"/>
                <a:gd name="connsiteX550" fmla="*/ 196409 w 7944149"/>
                <a:gd name="connsiteY550" fmla="*/ 3066645 h 3281932"/>
                <a:gd name="connsiteX551" fmla="*/ 196409 w 7944149"/>
                <a:gd name="connsiteY551" fmla="*/ 3065863 h 3281932"/>
                <a:gd name="connsiteX552" fmla="*/ 196601 w 7944149"/>
                <a:gd name="connsiteY552" fmla="*/ 3065863 h 3281932"/>
                <a:gd name="connsiteX553" fmla="*/ 196601 w 7944149"/>
                <a:gd name="connsiteY553" fmla="*/ 3065081 h 3281932"/>
                <a:gd name="connsiteX554" fmla="*/ 196776 w 7944149"/>
                <a:gd name="connsiteY554" fmla="*/ 3065081 h 3281932"/>
                <a:gd name="connsiteX555" fmla="*/ 196776 w 7944149"/>
                <a:gd name="connsiteY555" fmla="*/ 3064299 h 3281932"/>
                <a:gd name="connsiteX556" fmla="*/ 197786 w 7944149"/>
                <a:gd name="connsiteY556" fmla="*/ 3064299 h 3281932"/>
                <a:gd name="connsiteX557" fmla="*/ 197786 w 7944149"/>
                <a:gd name="connsiteY557" fmla="*/ 3063521 h 3281932"/>
                <a:gd name="connsiteX558" fmla="*/ 198057 w 7944149"/>
                <a:gd name="connsiteY558" fmla="*/ 3063521 h 3281932"/>
                <a:gd name="connsiteX559" fmla="*/ 198057 w 7944149"/>
                <a:gd name="connsiteY559" fmla="*/ 3062739 h 3281932"/>
                <a:gd name="connsiteX560" fmla="*/ 198971 w 7944149"/>
                <a:gd name="connsiteY560" fmla="*/ 3062739 h 3281932"/>
                <a:gd name="connsiteX561" fmla="*/ 198971 w 7944149"/>
                <a:gd name="connsiteY561" fmla="*/ 3061957 h 3281932"/>
                <a:gd name="connsiteX562" fmla="*/ 199253 w 7944149"/>
                <a:gd name="connsiteY562" fmla="*/ 3061957 h 3281932"/>
                <a:gd name="connsiteX563" fmla="*/ 199253 w 7944149"/>
                <a:gd name="connsiteY563" fmla="*/ 3061175 h 3281932"/>
                <a:gd name="connsiteX564" fmla="*/ 199566 w 7944149"/>
                <a:gd name="connsiteY564" fmla="*/ 3061175 h 3281932"/>
                <a:gd name="connsiteX565" fmla="*/ 199566 w 7944149"/>
                <a:gd name="connsiteY565" fmla="*/ 3060392 h 3281932"/>
                <a:gd name="connsiteX566" fmla="*/ 199728 w 7944149"/>
                <a:gd name="connsiteY566" fmla="*/ 3060392 h 3281932"/>
                <a:gd name="connsiteX567" fmla="*/ 199728 w 7944149"/>
                <a:gd name="connsiteY567" fmla="*/ 3059610 h 3281932"/>
                <a:gd name="connsiteX568" fmla="*/ 200570 w 7944149"/>
                <a:gd name="connsiteY568" fmla="*/ 3059610 h 3281932"/>
                <a:gd name="connsiteX569" fmla="*/ 200570 w 7944149"/>
                <a:gd name="connsiteY569" fmla="*/ 3058828 h 3281932"/>
                <a:gd name="connsiteX570" fmla="*/ 200642 w 7944149"/>
                <a:gd name="connsiteY570" fmla="*/ 3058828 h 3281932"/>
                <a:gd name="connsiteX571" fmla="*/ 200642 w 7944149"/>
                <a:gd name="connsiteY571" fmla="*/ 3058046 h 3281932"/>
                <a:gd name="connsiteX572" fmla="*/ 200685 w 7944149"/>
                <a:gd name="connsiteY572" fmla="*/ 3058046 h 3281932"/>
                <a:gd name="connsiteX573" fmla="*/ 200685 w 7944149"/>
                <a:gd name="connsiteY573" fmla="*/ 3057264 h 3281932"/>
                <a:gd name="connsiteX574" fmla="*/ 201863 w 7944149"/>
                <a:gd name="connsiteY574" fmla="*/ 3057264 h 3281932"/>
                <a:gd name="connsiteX575" fmla="*/ 201863 w 7944149"/>
                <a:gd name="connsiteY575" fmla="*/ 3056482 h 3281932"/>
                <a:gd name="connsiteX576" fmla="*/ 202236 w 7944149"/>
                <a:gd name="connsiteY576" fmla="*/ 3056482 h 3281932"/>
                <a:gd name="connsiteX577" fmla="*/ 202236 w 7944149"/>
                <a:gd name="connsiteY577" fmla="*/ 3055699 h 3281932"/>
                <a:gd name="connsiteX578" fmla="*/ 202525 w 7944149"/>
                <a:gd name="connsiteY578" fmla="*/ 3055699 h 3281932"/>
                <a:gd name="connsiteX579" fmla="*/ 202525 w 7944149"/>
                <a:gd name="connsiteY579" fmla="*/ 3054917 h 3281932"/>
                <a:gd name="connsiteX580" fmla="*/ 202946 w 7944149"/>
                <a:gd name="connsiteY580" fmla="*/ 3054917 h 3281932"/>
                <a:gd name="connsiteX581" fmla="*/ 202946 w 7944149"/>
                <a:gd name="connsiteY581" fmla="*/ 3054135 h 3281932"/>
                <a:gd name="connsiteX582" fmla="*/ 203391 w 7944149"/>
                <a:gd name="connsiteY582" fmla="*/ 3054135 h 3281932"/>
                <a:gd name="connsiteX583" fmla="*/ 203391 w 7944149"/>
                <a:gd name="connsiteY583" fmla="*/ 3053353 h 3281932"/>
                <a:gd name="connsiteX584" fmla="*/ 203613 w 7944149"/>
                <a:gd name="connsiteY584" fmla="*/ 3053353 h 3281932"/>
                <a:gd name="connsiteX585" fmla="*/ 203613 w 7944149"/>
                <a:gd name="connsiteY585" fmla="*/ 3052571 h 3281932"/>
                <a:gd name="connsiteX586" fmla="*/ 204142 w 7944149"/>
                <a:gd name="connsiteY586" fmla="*/ 3052571 h 3281932"/>
                <a:gd name="connsiteX587" fmla="*/ 204142 w 7944149"/>
                <a:gd name="connsiteY587" fmla="*/ 3051789 h 3281932"/>
                <a:gd name="connsiteX588" fmla="*/ 205309 w 7944149"/>
                <a:gd name="connsiteY588" fmla="*/ 3051789 h 3281932"/>
                <a:gd name="connsiteX589" fmla="*/ 205309 w 7944149"/>
                <a:gd name="connsiteY589" fmla="*/ 3051006 h 3281932"/>
                <a:gd name="connsiteX590" fmla="*/ 206416 w 7944149"/>
                <a:gd name="connsiteY590" fmla="*/ 3051006 h 3281932"/>
                <a:gd name="connsiteX591" fmla="*/ 206416 w 7944149"/>
                <a:gd name="connsiteY591" fmla="*/ 3050224 h 3281932"/>
                <a:gd name="connsiteX592" fmla="*/ 206506 w 7944149"/>
                <a:gd name="connsiteY592" fmla="*/ 3050224 h 3281932"/>
                <a:gd name="connsiteX593" fmla="*/ 206506 w 7944149"/>
                <a:gd name="connsiteY593" fmla="*/ 3049447 h 3281932"/>
                <a:gd name="connsiteX594" fmla="*/ 207215 w 7944149"/>
                <a:gd name="connsiteY594" fmla="*/ 3049447 h 3281932"/>
                <a:gd name="connsiteX595" fmla="*/ 207215 w 7944149"/>
                <a:gd name="connsiteY595" fmla="*/ 3048664 h 3281932"/>
                <a:gd name="connsiteX596" fmla="*/ 207299 w 7944149"/>
                <a:gd name="connsiteY596" fmla="*/ 3048664 h 3281932"/>
                <a:gd name="connsiteX597" fmla="*/ 207299 w 7944149"/>
                <a:gd name="connsiteY597" fmla="*/ 3047882 h 3281932"/>
                <a:gd name="connsiteX598" fmla="*/ 208069 w 7944149"/>
                <a:gd name="connsiteY598" fmla="*/ 3047882 h 3281932"/>
                <a:gd name="connsiteX599" fmla="*/ 208069 w 7944149"/>
                <a:gd name="connsiteY599" fmla="*/ 3047100 h 3281932"/>
                <a:gd name="connsiteX600" fmla="*/ 208532 w 7944149"/>
                <a:gd name="connsiteY600" fmla="*/ 3047100 h 3281932"/>
                <a:gd name="connsiteX601" fmla="*/ 208532 w 7944149"/>
                <a:gd name="connsiteY601" fmla="*/ 3046318 h 3281932"/>
                <a:gd name="connsiteX602" fmla="*/ 208815 w 7944149"/>
                <a:gd name="connsiteY602" fmla="*/ 3046318 h 3281932"/>
                <a:gd name="connsiteX603" fmla="*/ 208815 w 7944149"/>
                <a:gd name="connsiteY603" fmla="*/ 3045536 h 3281932"/>
                <a:gd name="connsiteX604" fmla="*/ 209098 w 7944149"/>
                <a:gd name="connsiteY604" fmla="*/ 3045536 h 3281932"/>
                <a:gd name="connsiteX605" fmla="*/ 209098 w 7944149"/>
                <a:gd name="connsiteY605" fmla="*/ 3044754 h 3281932"/>
                <a:gd name="connsiteX606" fmla="*/ 209669 w 7944149"/>
                <a:gd name="connsiteY606" fmla="*/ 3044754 h 3281932"/>
                <a:gd name="connsiteX607" fmla="*/ 209669 w 7944149"/>
                <a:gd name="connsiteY607" fmla="*/ 3043971 h 3281932"/>
                <a:gd name="connsiteX608" fmla="*/ 209879 w 7944149"/>
                <a:gd name="connsiteY608" fmla="*/ 3043971 h 3281932"/>
                <a:gd name="connsiteX609" fmla="*/ 209879 w 7944149"/>
                <a:gd name="connsiteY609" fmla="*/ 3043189 h 3281932"/>
                <a:gd name="connsiteX610" fmla="*/ 210030 w 7944149"/>
                <a:gd name="connsiteY610" fmla="*/ 3043189 h 3281932"/>
                <a:gd name="connsiteX611" fmla="*/ 210030 w 7944149"/>
                <a:gd name="connsiteY611" fmla="*/ 3042407 h 3281932"/>
                <a:gd name="connsiteX612" fmla="*/ 210396 w 7944149"/>
                <a:gd name="connsiteY612" fmla="*/ 3042407 h 3281932"/>
                <a:gd name="connsiteX613" fmla="*/ 210396 w 7944149"/>
                <a:gd name="connsiteY613" fmla="*/ 3041625 h 3281932"/>
                <a:gd name="connsiteX614" fmla="*/ 210920 w 7944149"/>
                <a:gd name="connsiteY614" fmla="*/ 3041625 h 3281932"/>
                <a:gd name="connsiteX615" fmla="*/ 210920 w 7944149"/>
                <a:gd name="connsiteY615" fmla="*/ 3040843 h 3281932"/>
                <a:gd name="connsiteX616" fmla="*/ 211413 w 7944149"/>
                <a:gd name="connsiteY616" fmla="*/ 3040843 h 3281932"/>
                <a:gd name="connsiteX617" fmla="*/ 211413 w 7944149"/>
                <a:gd name="connsiteY617" fmla="*/ 3040061 h 3281932"/>
                <a:gd name="connsiteX618" fmla="*/ 211437 w 7944149"/>
                <a:gd name="connsiteY618" fmla="*/ 3040061 h 3281932"/>
                <a:gd name="connsiteX619" fmla="*/ 211437 w 7944149"/>
                <a:gd name="connsiteY619" fmla="*/ 3039278 h 3281932"/>
                <a:gd name="connsiteX620" fmla="*/ 211756 w 7944149"/>
                <a:gd name="connsiteY620" fmla="*/ 3039278 h 3281932"/>
                <a:gd name="connsiteX621" fmla="*/ 211756 w 7944149"/>
                <a:gd name="connsiteY621" fmla="*/ 3038496 h 3281932"/>
                <a:gd name="connsiteX622" fmla="*/ 212243 w 7944149"/>
                <a:gd name="connsiteY622" fmla="*/ 3038496 h 3281932"/>
                <a:gd name="connsiteX623" fmla="*/ 212243 w 7944149"/>
                <a:gd name="connsiteY623" fmla="*/ 3037714 h 3281932"/>
                <a:gd name="connsiteX624" fmla="*/ 212453 w 7944149"/>
                <a:gd name="connsiteY624" fmla="*/ 3037714 h 3281932"/>
                <a:gd name="connsiteX625" fmla="*/ 212453 w 7944149"/>
                <a:gd name="connsiteY625" fmla="*/ 3036932 h 3281932"/>
                <a:gd name="connsiteX626" fmla="*/ 213169 w 7944149"/>
                <a:gd name="connsiteY626" fmla="*/ 3036932 h 3281932"/>
                <a:gd name="connsiteX627" fmla="*/ 213169 w 7944149"/>
                <a:gd name="connsiteY627" fmla="*/ 3036150 h 3281932"/>
                <a:gd name="connsiteX628" fmla="*/ 213632 w 7944149"/>
                <a:gd name="connsiteY628" fmla="*/ 3036150 h 3281932"/>
                <a:gd name="connsiteX629" fmla="*/ 213632 w 7944149"/>
                <a:gd name="connsiteY629" fmla="*/ 3035368 h 3281932"/>
                <a:gd name="connsiteX630" fmla="*/ 215099 w 7944149"/>
                <a:gd name="connsiteY630" fmla="*/ 3035368 h 3281932"/>
                <a:gd name="connsiteX631" fmla="*/ 215099 w 7944149"/>
                <a:gd name="connsiteY631" fmla="*/ 3034590 h 3281932"/>
                <a:gd name="connsiteX632" fmla="*/ 215117 w 7944149"/>
                <a:gd name="connsiteY632" fmla="*/ 3034590 h 3281932"/>
                <a:gd name="connsiteX633" fmla="*/ 215117 w 7944149"/>
                <a:gd name="connsiteY633" fmla="*/ 3033808 h 3281932"/>
                <a:gd name="connsiteX634" fmla="*/ 217474 w 7944149"/>
                <a:gd name="connsiteY634" fmla="*/ 3033808 h 3281932"/>
                <a:gd name="connsiteX635" fmla="*/ 217474 w 7944149"/>
                <a:gd name="connsiteY635" fmla="*/ 3033026 h 3281932"/>
                <a:gd name="connsiteX636" fmla="*/ 218310 w 7944149"/>
                <a:gd name="connsiteY636" fmla="*/ 3033026 h 3281932"/>
                <a:gd name="connsiteX637" fmla="*/ 218310 w 7944149"/>
                <a:gd name="connsiteY637" fmla="*/ 3032243 h 3281932"/>
                <a:gd name="connsiteX638" fmla="*/ 218906 w 7944149"/>
                <a:gd name="connsiteY638" fmla="*/ 3032243 h 3281932"/>
                <a:gd name="connsiteX639" fmla="*/ 218906 w 7944149"/>
                <a:gd name="connsiteY639" fmla="*/ 3031461 h 3281932"/>
                <a:gd name="connsiteX640" fmla="*/ 221095 w 7944149"/>
                <a:gd name="connsiteY640" fmla="*/ 3031461 h 3281932"/>
                <a:gd name="connsiteX641" fmla="*/ 221095 w 7944149"/>
                <a:gd name="connsiteY641" fmla="*/ 3030679 h 3281932"/>
                <a:gd name="connsiteX642" fmla="*/ 221810 w 7944149"/>
                <a:gd name="connsiteY642" fmla="*/ 3030679 h 3281932"/>
                <a:gd name="connsiteX643" fmla="*/ 221810 w 7944149"/>
                <a:gd name="connsiteY643" fmla="*/ 3029897 h 3281932"/>
                <a:gd name="connsiteX644" fmla="*/ 222183 w 7944149"/>
                <a:gd name="connsiteY644" fmla="*/ 3029897 h 3281932"/>
                <a:gd name="connsiteX645" fmla="*/ 222183 w 7944149"/>
                <a:gd name="connsiteY645" fmla="*/ 3029115 h 3281932"/>
                <a:gd name="connsiteX646" fmla="*/ 222556 w 7944149"/>
                <a:gd name="connsiteY646" fmla="*/ 3029115 h 3281932"/>
                <a:gd name="connsiteX647" fmla="*/ 222556 w 7944149"/>
                <a:gd name="connsiteY647" fmla="*/ 3028333 h 3281932"/>
                <a:gd name="connsiteX648" fmla="*/ 223644 w 7944149"/>
                <a:gd name="connsiteY648" fmla="*/ 3028333 h 3281932"/>
                <a:gd name="connsiteX649" fmla="*/ 223644 w 7944149"/>
                <a:gd name="connsiteY649" fmla="*/ 3027550 h 3281932"/>
                <a:gd name="connsiteX650" fmla="*/ 223771 w 7944149"/>
                <a:gd name="connsiteY650" fmla="*/ 3027550 h 3281932"/>
                <a:gd name="connsiteX651" fmla="*/ 223771 w 7944149"/>
                <a:gd name="connsiteY651" fmla="*/ 3026768 h 3281932"/>
                <a:gd name="connsiteX652" fmla="*/ 223909 w 7944149"/>
                <a:gd name="connsiteY652" fmla="*/ 3026768 h 3281932"/>
                <a:gd name="connsiteX653" fmla="*/ 223909 w 7944149"/>
                <a:gd name="connsiteY653" fmla="*/ 3025986 h 3281932"/>
                <a:gd name="connsiteX654" fmla="*/ 224685 w 7944149"/>
                <a:gd name="connsiteY654" fmla="*/ 3025986 h 3281932"/>
                <a:gd name="connsiteX655" fmla="*/ 224685 w 7944149"/>
                <a:gd name="connsiteY655" fmla="*/ 3025204 h 3281932"/>
                <a:gd name="connsiteX656" fmla="*/ 224775 w 7944149"/>
                <a:gd name="connsiteY656" fmla="*/ 3025204 h 3281932"/>
                <a:gd name="connsiteX657" fmla="*/ 224775 w 7944149"/>
                <a:gd name="connsiteY657" fmla="*/ 3024422 h 3281932"/>
                <a:gd name="connsiteX658" fmla="*/ 224997 w 7944149"/>
                <a:gd name="connsiteY658" fmla="*/ 3024422 h 3281932"/>
                <a:gd name="connsiteX659" fmla="*/ 224997 w 7944149"/>
                <a:gd name="connsiteY659" fmla="*/ 3023640 h 3281932"/>
                <a:gd name="connsiteX660" fmla="*/ 225178 w 7944149"/>
                <a:gd name="connsiteY660" fmla="*/ 3023640 h 3281932"/>
                <a:gd name="connsiteX661" fmla="*/ 225178 w 7944149"/>
                <a:gd name="connsiteY661" fmla="*/ 3022857 h 3281932"/>
                <a:gd name="connsiteX662" fmla="*/ 225256 w 7944149"/>
                <a:gd name="connsiteY662" fmla="*/ 3022857 h 3281932"/>
                <a:gd name="connsiteX663" fmla="*/ 225256 w 7944149"/>
                <a:gd name="connsiteY663" fmla="*/ 3022080 h 3281932"/>
                <a:gd name="connsiteX664" fmla="*/ 225310 w 7944149"/>
                <a:gd name="connsiteY664" fmla="*/ 3022080 h 3281932"/>
                <a:gd name="connsiteX665" fmla="*/ 225310 w 7944149"/>
                <a:gd name="connsiteY665" fmla="*/ 3021298 h 3281932"/>
                <a:gd name="connsiteX666" fmla="*/ 226369 w 7944149"/>
                <a:gd name="connsiteY666" fmla="*/ 3021298 h 3281932"/>
                <a:gd name="connsiteX667" fmla="*/ 226369 w 7944149"/>
                <a:gd name="connsiteY667" fmla="*/ 3020515 h 3281932"/>
                <a:gd name="connsiteX668" fmla="*/ 226417 w 7944149"/>
                <a:gd name="connsiteY668" fmla="*/ 3020515 h 3281932"/>
                <a:gd name="connsiteX669" fmla="*/ 226417 w 7944149"/>
                <a:gd name="connsiteY669" fmla="*/ 3019733 h 3281932"/>
                <a:gd name="connsiteX670" fmla="*/ 227481 w 7944149"/>
                <a:gd name="connsiteY670" fmla="*/ 3019733 h 3281932"/>
                <a:gd name="connsiteX671" fmla="*/ 227481 w 7944149"/>
                <a:gd name="connsiteY671" fmla="*/ 3018951 h 3281932"/>
                <a:gd name="connsiteX672" fmla="*/ 228082 w 7944149"/>
                <a:gd name="connsiteY672" fmla="*/ 3018951 h 3281932"/>
                <a:gd name="connsiteX673" fmla="*/ 228082 w 7944149"/>
                <a:gd name="connsiteY673" fmla="*/ 3018169 h 3281932"/>
                <a:gd name="connsiteX674" fmla="*/ 228118 w 7944149"/>
                <a:gd name="connsiteY674" fmla="*/ 3018169 h 3281932"/>
                <a:gd name="connsiteX675" fmla="*/ 228118 w 7944149"/>
                <a:gd name="connsiteY675" fmla="*/ 3017387 h 3281932"/>
                <a:gd name="connsiteX676" fmla="*/ 230127 w 7944149"/>
                <a:gd name="connsiteY676" fmla="*/ 3017387 h 3281932"/>
                <a:gd name="connsiteX677" fmla="*/ 230127 w 7944149"/>
                <a:gd name="connsiteY677" fmla="*/ 3016605 h 3281932"/>
                <a:gd name="connsiteX678" fmla="*/ 231354 w 7944149"/>
                <a:gd name="connsiteY678" fmla="*/ 3016605 h 3281932"/>
                <a:gd name="connsiteX679" fmla="*/ 231354 w 7944149"/>
                <a:gd name="connsiteY679" fmla="*/ 3015822 h 3281932"/>
                <a:gd name="connsiteX680" fmla="*/ 232093 w 7944149"/>
                <a:gd name="connsiteY680" fmla="*/ 3015822 h 3281932"/>
                <a:gd name="connsiteX681" fmla="*/ 232093 w 7944149"/>
                <a:gd name="connsiteY681" fmla="*/ 3015041 h 3281932"/>
                <a:gd name="connsiteX682" fmla="*/ 232611 w 7944149"/>
                <a:gd name="connsiteY682" fmla="*/ 3015041 h 3281932"/>
                <a:gd name="connsiteX683" fmla="*/ 232611 w 7944149"/>
                <a:gd name="connsiteY683" fmla="*/ 3014258 h 3281932"/>
                <a:gd name="connsiteX684" fmla="*/ 235972 w 7944149"/>
                <a:gd name="connsiteY684" fmla="*/ 3014258 h 3281932"/>
                <a:gd name="connsiteX685" fmla="*/ 235972 w 7944149"/>
                <a:gd name="connsiteY685" fmla="*/ 3013476 h 3281932"/>
                <a:gd name="connsiteX686" fmla="*/ 236646 w 7944149"/>
                <a:gd name="connsiteY686" fmla="*/ 3013476 h 3281932"/>
                <a:gd name="connsiteX687" fmla="*/ 236646 w 7944149"/>
                <a:gd name="connsiteY687" fmla="*/ 3012694 h 3281932"/>
                <a:gd name="connsiteX688" fmla="*/ 238913 w 7944149"/>
                <a:gd name="connsiteY688" fmla="*/ 3012694 h 3281932"/>
                <a:gd name="connsiteX689" fmla="*/ 238913 w 7944149"/>
                <a:gd name="connsiteY689" fmla="*/ 3011912 h 3281932"/>
                <a:gd name="connsiteX690" fmla="*/ 240663 w 7944149"/>
                <a:gd name="connsiteY690" fmla="*/ 3011912 h 3281932"/>
                <a:gd name="connsiteX691" fmla="*/ 240663 w 7944149"/>
                <a:gd name="connsiteY691" fmla="*/ 3011129 h 3281932"/>
                <a:gd name="connsiteX692" fmla="*/ 241426 w 7944149"/>
                <a:gd name="connsiteY692" fmla="*/ 3011129 h 3281932"/>
                <a:gd name="connsiteX693" fmla="*/ 241426 w 7944149"/>
                <a:gd name="connsiteY693" fmla="*/ 3010348 h 3281932"/>
                <a:gd name="connsiteX694" fmla="*/ 242262 w 7944149"/>
                <a:gd name="connsiteY694" fmla="*/ 3010348 h 3281932"/>
                <a:gd name="connsiteX695" fmla="*/ 242262 w 7944149"/>
                <a:gd name="connsiteY695" fmla="*/ 3009565 h 3281932"/>
                <a:gd name="connsiteX696" fmla="*/ 242359 w 7944149"/>
                <a:gd name="connsiteY696" fmla="*/ 3009565 h 3281932"/>
                <a:gd name="connsiteX697" fmla="*/ 242359 w 7944149"/>
                <a:gd name="connsiteY697" fmla="*/ 3008783 h 3281932"/>
                <a:gd name="connsiteX698" fmla="*/ 243561 w 7944149"/>
                <a:gd name="connsiteY698" fmla="*/ 3008783 h 3281932"/>
                <a:gd name="connsiteX699" fmla="*/ 243561 w 7944149"/>
                <a:gd name="connsiteY699" fmla="*/ 3008001 h 3281932"/>
                <a:gd name="connsiteX700" fmla="*/ 244415 w 7944149"/>
                <a:gd name="connsiteY700" fmla="*/ 3008001 h 3281932"/>
                <a:gd name="connsiteX701" fmla="*/ 244415 w 7944149"/>
                <a:gd name="connsiteY701" fmla="*/ 3007223 h 3281932"/>
                <a:gd name="connsiteX702" fmla="*/ 245462 w 7944149"/>
                <a:gd name="connsiteY702" fmla="*/ 3007223 h 3281932"/>
                <a:gd name="connsiteX703" fmla="*/ 245462 w 7944149"/>
                <a:gd name="connsiteY703" fmla="*/ 3006441 h 3281932"/>
                <a:gd name="connsiteX704" fmla="*/ 245925 w 7944149"/>
                <a:gd name="connsiteY704" fmla="*/ 3006441 h 3281932"/>
                <a:gd name="connsiteX705" fmla="*/ 245925 w 7944149"/>
                <a:gd name="connsiteY705" fmla="*/ 3005659 h 3281932"/>
                <a:gd name="connsiteX706" fmla="*/ 246881 w 7944149"/>
                <a:gd name="connsiteY706" fmla="*/ 3005659 h 3281932"/>
                <a:gd name="connsiteX707" fmla="*/ 246881 w 7944149"/>
                <a:gd name="connsiteY707" fmla="*/ 3004877 h 3281932"/>
                <a:gd name="connsiteX708" fmla="*/ 247362 w 7944149"/>
                <a:gd name="connsiteY708" fmla="*/ 3004877 h 3281932"/>
                <a:gd name="connsiteX709" fmla="*/ 247362 w 7944149"/>
                <a:gd name="connsiteY709" fmla="*/ 3004095 h 3281932"/>
                <a:gd name="connsiteX710" fmla="*/ 247632 w 7944149"/>
                <a:gd name="connsiteY710" fmla="*/ 3004095 h 3281932"/>
                <a:gd name="connsiteX711" fmla="*/ 247632 w 7944149"/>
                <a:gd name="connsiteY711" fmla="*/ 3003313 h 3281932"/>
                <a:gd name="connsiteX712" fmla="*/ 248811 w 7944149"/>
                <a:gd name="connsiteY712" fmla="*/ 3003313 h 3281932"/>
                <a:gd name="connsiteX713" fmla="*/ 248811 w 7944149"/>
                <a:gd name="connsiteY713" fmla="*/ 3002530 h 3281932"/>
                <a:gd name="connsiteX714" fmla="*/ 249190 w 7944149"/>
                <a:gd name="connsiteY714" fmla="*/ 3002530 h 3281932"/>
                <a:gd name="connsiteX715" fmla="*/ 249190 w 7944149"/>
                <a:gd name="connsiteY715" fmla="*/ 3001748 h 3281932"/>
                <a:gd name="connsiteX716" fmla="*/ 250026 w 7944149"/>
                <a:gd name="connsiteY716" fmla="*/ 3001748 h 3281932"/>
                <a:gd name="connsiteX717" fmla="*/ 250026 w 7944149"/>
                <a:gd name="connsiteY717" fmla="*/ 3000966 h 3281932"/>
                <a:gd name="connsiteX718" fmla="*/ 251397 w 7944149"/>
                <a:gd name="connsiteY718" fmla="*/ 3000966 h 3281932"/>
                <a:gd name="connsiteX719" fmla="*/ 251397 w 7944149"/>
                <a:gd name="connsiteY719" fmla="*/ 3000184 h 3281932"/>
                <a:gd name="connsiteX720" fmla="*/ 251962 w 7944149"/>
                <a:gd name="connsiteY720" fmla="*/ 3000184 h 3281932"/>
                <a:gd name="connsiteX721" fmla="*/ 251962 w 7944149"/>
                <a:gd name="connsiteY721" fmla="*/ 2999402 h 3281932"/>
                <a:gd name="connsiteX722" fmla="*/ 252016 w 7944149"/>
                <a:gd name="connsiteY722" fmla="*/ 2999402 h 3281932"/>
                <a:gd name="connsiteX723" fmla="*/ 252016 w 7944149"/>
                <a:gd name="connsiteY723" fmla="*/ 2998620 h 3281932"/>
                <a:gd name="connsiteX724" fmla="*/ 252209 w 7944149"/>
                <a:gd name="connsiteY724" fmla="*/ 2998620 h 3281932"/>
                <a:gd name="connsiteX725" fmla="*/ 252209 w 7944149"/>
                <a:gd name="connsiteY725" fmla="*/ 2997837 h 3281932"/>
                <a:gd name="connsiteX726" fmla="*/ 252377 w 7944149"/>
                <a:gd name="connsiteY726" fmla="*/ 2997837 h 3281932"/>
                <a:gd name="connsiteX727" fmla="*/ 252377 w 7944149"/>
                <a:gd name="connsiteY727" fmla="*/ 2997055 h 3281932"/>
                <a:gd name="connsiteX728" fmla="*/ 253875 w 7944149"/>
                <a:gd name="connsiteY728" fmla="*/ 2997055 h 3281932"/>
                <a:gd name="connsiteX729" fmla="*/ 253875 w 7944149"/>
                <a:gd name="connsiteY729" fmla="*/ 2996273 h 3281932"/>
                <a:gd name="connsiteX730" fmla="*/ 254338 w 7944149"/>
                <a:gd name="connsiteY730" fmla="*/ 2996273 h 3281932"/>
                <a:gd name="connsiteX731" fmla="*/ 254338 w 7944149"/>
                <a:gd name="connsiteY731" fmla="*/ 2995491 h 3281932"/>
                <a:gd name="connsiteX732" fmla="*/ 255570 w 7944149"/>
                <a:gd name="connsiteY732" fmla="*/ 2995491 h 3281932"/>
                <a:gd name="connsiteX733" fmla="*/ 255570 w 7944149"/>
                <a:gd name="connsiteY733" fmla="*/ 2994709 h 3281932"/>
                <a:gd name="connsiteX734" fmla="*/ 255685 w 7944149"/>
                <a:gd name="connsiteY734" fmla="*/ 2994709 h 3281932"/>
                <a:gd name="connsiteX735" fmla="*/ 255685 w 7944149"/>
                <a:gd name="connsiteY735" fmla="*/ 2993927 h 3281932"/>
                <a:gd name="connsiteX736" fmla="*/ 258607 w 7944149"/>
                <a:gd name="connsiteY736" fmla="*/ 2993927 h 3281932"/>
                <a:gd name="connsiteX737" fmla="*/ 258607 w 7944149"/>
                <a:gd name="connsiteY737" fmla="*/ 2993144 h 3281932"/>
                <a:gd name="connsiteX738" fmla="*/ 258998 w 7944149"/>
                <a:gd name="connsiteY738" fmla="*/ 2993144 h 3281932"/>
                <a:gd name="connsiteX739" fmla="*/ 258998 w 7944149"/>
                <a:gd name="connsiteY739" fmla="*/ 2992367 h 3281932"/>
                <a:gd name="connsiteX740" fmla="*/ 259876 w 7944149"/>
                <a:gd name="connsiteY740" fmla="*/ 2992367 h 3281932"/>
                <a:gd name="connsiteX741" fmla="*/ 259876 w 7944149"/>
                <a:gd name="connsiteY741" fmla="*/ 2991585 h 3281932"/>
                <a:gd name="connsiteX742" fmla="*/ 259906 w 7944149"/>
                <a:gd name="connsiteY742" fmla="*/ 2991585 h 3281932"/>
                <a:gd name="connsiteX743" fmla="*/ 259906 w 7944149"/>
                <a:gd name="connsiteY743" fmla="*/ 2990802 h 3281932"/>
                <a:gd name="connsiteX744" fmla="*/ 260399 w 7944149"/>
                <a:gd name="connsiteY744" fmla="*/ 2990802 h 3281932"/>
                <a:gd name="connsiteX745" fmla="*/ 260399 w 7944149"/>
                <a:gd name="connsiteY745" fmla="*/ 2990020 h 3281932"/>
                <a:gd name="connsiteX746" fmla="*/ 261716 w 7944149"/>
                <a:gd name="connsiteY746" fmla="*/ 2990020 h 3281932"/>
                <a:gd name="connsiteX747" fmla="*/ 261716 w 7944149"/>
                <a:gd name="connsiteY747" fmla="*/ 2989238 h 3281932"/>
                <a:gd name="connsiteX748" fmla="*/ 261849 w 7944149"/>
                <a:gd name="connsiteY748" fmla="*/ 2989238 h 3281932"/>
                <a:gd name="connsiteX749" fmla="*/ 261849 w 7944149"/>
                <a:gd name="connsiteY749" fmla="*/ 2988456 h 3281932"/>
                <a:gd name="connsiteX750" fmla="*/ 262113 w 7944149"/>
                <a:gd name="connsiteY750" fmla="*/ 2988456 h 3281932"/>
                <a:gd name="connsiteX751" fmla="*/ 262113 w 7944149"/>
                <a:gd name="connsiteY751" fmla="*/ 2987674 h 3281932"/>
                <a:gd name="connsiteX752" fmla="*/ 262324 w 7944149"/>
                <a:gd name="connsiteY752" fmla="*/ 2987674 h 3281932"/>
                <a:gd name="connsiteX753" fmla="*/ 262324 w 7944149"/>
                <a:gd name="connsiteY753" fmla="*/ 2986892 h 3281932"/>
                <a:gd name="connsiteX754" fmla="*/ 263761 w 7944149"/>
                <a:gd name="connsiteY754" fmla="*/ 2986892 h 3281932"/>
                <a:gd name="connsiteX755" fmla="*/ 263761 w 7944149"/>
                <a:gd name="connsiteY755" fmla="*/ 2986109 h 3281932"/>
                <a:gd name="connsiteX756" fmla="*/ 264669 w 7944149"/>
                <a:gd name="connsiteY756" fmla="*/ 2986109 h 3281932"/>
                <a:gd name="connsiteX757" fmla="*/ 264669 w 7944149"/>
                <a:gd name="connsiteY757" fmla="*/ 2985327 h 3281932"/>
                <a:gd name="connsiteX758" fmla="*/ 264687 w 7944149"/>
                <a:gd name="connsiteY758" fmla="*/ 2985327 h 3281932"/>
                <a:gd name="connsiteX759" fmla="*/ 264687 w 7944149"/>
                <a:gd name="connsiteY759" fmla="*/ 2984545 h 3281932"/>
                <a:gd name="connsiteX760" fmla="*/ 268085 w 7944149"/>
                <a:gd name="connsiteY760" fmla="*/ 2984545 h 3281932"/>
                <a:gd name="connsiteX761" fmla="*/ 268085 w 7944149"/>
                <a:gd name="connsiteY761" fmla="*/ 2983763 h 3281932"/>
                <a:gd name="connsiteX762" fmla="*/ 268602 w 7944149"/>
                <a:gd name="connsiteY762" fmla="*/ 2983763 h 3281932"/>
                <a:gd name="connsiteX763" fmla="*/ 268602 w 7944149"/>
                <a:gd name="connsiteY763" fmla="*/ 2982981 h 3281932"/>
                <a:gd name="connsiteX764" fmla="*/ 269558 w 7944149"/>
                <a:gd name="connsiteY764" fmla="*/ 2982981 h 3281932"/>
                <a:gd name="connsiteX765" fmla="*/ 269558 w 7944149"/>
                <a:gd name="connsiteY765" fmla="*/ 2982199 h 3281932"/>
                <a:gd name="connsiteX766" fmla="*/ 270935 w 7944149"/>
                <a:gd name="connsiteY766" fmla="*/ 2982199 h 3281932"/>
                <a:gd name="connsiteX767" fmla="*/ 270935 w 7944149"/>
                <a:gd name="connsiteY767" fmla="*/ 2981416 h 3281932"/>
                <a:gd name="connsiteX768" fmla="*/ 271404 w 7944149"/>
                <a:gd name="connsiteY768" fmla="*/ 2981416 h 3281932"/>
                <a:gd name="connsiteX769" fmla="*/ 271404 w 7944149"/>
                <a:gd name="connsiteY769" fmla="*/ 2980639 h 3281932"/>
                <a:gd name="connsiteX770" fmla="*/ 272126 w 7944149"/>
                <a:gd name="connsiteY770" fmla="*/ 2980639 h 3281932"/>
                <a:gd name="connsiteX771" fmla="*/ 272126 w 7944149"/>
                <a:gd name="connsiteY771" fmla="*/ 2979857 h 3281932"/>
                <a:gd name="connsiteX772" fmla="*/ 272853 w 7944149"/>
                <a:gd name="connsiteY772" fmla="*/ 2979857 h 3281932"/>
                <a:gd name="connsiteX773" fmla="*/ 272853 w 7944149"/>
                <a:gd name="connsiteY773" fmla="*/ 2979074 h 3281932"/>
                <a:gd name="connsiteX774" fmla="*/ 272907 w 7944149"/>
                <a:gd name="connsiteY774" fmla="*/ 2979074 h 3281932"/>
                <a:gd name="connsiteX775" fmla="*/ 272907 w 7944149"/>
                <a:gd name="connsiteY775" fmla="*/ 2978292 h 3281932"/>
                <a:gd name="connsiteX776" fmla="*/ 273232 w 7944149"/>
                <a:gd name="connsiteY776" fmla="*/ 2978292 h 3281932"/>
                <a:gd name="connsiteX777" fmla="*/ 273232 w 7944149"/>
                <a:gd name="connsiteY777" fmla="*/ 2977510 h 3281932"/>
                <a:gd name="connsiteX778" fmla="*/ 274471 w 7944149"/>
                <a:gd name="connsiteY778" fmla="*/ 2977510 h 3281932"/>
                <a:gd name="connsiteX779" fmla="*/ 274471 w 7944149"/>
                <a:gd name="connsiteY779" fmla="*/ 2976728 h 3281932"/>
                <a:gd name="connsiteX780" fmla="*/ 274495 w 7944149"/>
                <a:gd name="connsiteY780" fmla="*/ 2976728 h 3281932"/>
                <a:gd name="connsiteX781" fmla="*/ 274495 w 7944149"/>
                <a:gd name="connsiteY781" fmla="*/ 2975946 h 3281932"/>
                <a:gd name="connsiteX782" fmla="*/ 274495 w 7944149"/>
                <a:gd name="connsiteY782" fmla="*/ 2975946 h 3281932"/>
                <a:gd name="connsiteX783" fmla="*/ 274495 w 7944149"/>
                <a:gd name="connsiteY783" fmla="*/ 2975164 h 3281932"/>
                <a:gd name="connsiteX784" fmla="*/ 274639 w 7944149"/>
                <a:gd name="connsiteY784" fmla="*/ 2975164 h 3281932"/>
                <a:gd name="connsiteX785" fmla="*/ 274639 w 7944149"/>
                <a:gd name="connsiteY785" fmla="*/ 2974381 h 3281932"/>
                <a:gd name="connsiteX786" fmla="*/ 274712 w 7944149"/>
                <a:gd name="connsiteY786" fmla="*/ 2974381 h 3281932"/>
                <a:gd name="connsiteX787" fmla="*/ 274712 w 7944149"/>
                <a:gd name="connsiteY787" fmla="*/ 2973599 h 3281932"/>
                <a:gd name="connsiteX788" fmla="*/ 276101 w 7944149"/>
                <a:gd name="connsiteY788" fmla="*/ 2973599 h 3281932"/>
                <a:gd name="connsiteX789" fmla="*/ 276101 w 7944149"/>
                <a:gd name="connsiteY789" fmla="*/ 2972817 h 3281932"/>
                <a:gd name="connsiteX790" fmla="*/ 277748 w 7944149"/>
                <a:gd name="connsiteY790" fmla="*/ 2972817 h 3281932"/>
                <a:gd name="connsiteX791" fmla="*/ 277748 w 7944149"/>
                <a:gd name="connsiteY791" fmla="*/ 2972035 h 3281932"/>
                <a:gd name="connsiteX792" fmla="*/ 278247 w 7944149"/>
                <a:gd name="connsiteY792" fmla="*/ 2972035 h 3281932"/>
                <a:gd name="connsiteX793" fmla="*/ 278247 w 7944149"/>
                <a:gd name="connsiteY793" fmla="*/ 2971253 h 3281932"/>
                <a:gd name="connsiteX794" fmla="*/ 278290 w 7944149"/>
                <a:gd name="connsiteY794" fmla="*/ 2971253 h 3281932"/>
                <a:gd name="connsiteX795" fmla="*/ 278290 w 7944149"/>
                <a:gd name="connsiteY795" fmla="*/ 2970471 h 3281932"/>
                <a:gd name="connsiteX796" fmla="*/ 278939 w 7944149"/>
                <a:gd name="connsiteY796" fmla="*/ 2970471 h 3281932"/>
                <a:gd name="connsiteX797" fmla="*/ 278939 w 7944149"/>
                <a:gd name="connsiteY797" fmla="*/ 2969688 h 3281932"/>
                <a:gd name="connsiteX798" fmla="*/ 281405 w 7944149"/>
                <a:gd name="connsiteY798" fmla="*/ 2969688 h 3281932"/>
                <a:gd name="connsiteX799" fmla="*/ 281405 w 7944149"/>
                <a:gd name="connsiteY799" fmla="*/ 2968906 h 3281932"/>
                <a:gd name="connsiteX800" fmla="*/ 281633 w 7944149"/>
                <a:gd name="connsiteY800" fmla="*/ 2968906 h 3281932"/>
                <a:gd name="connsiteX801" fmla="*/ 281633 w 7944149"/>
                <a:gd name="connsiteY801" fmla="*/ 2968124 h 3281932"/>
                <a:gd name="connsiteX802" fmla="*/ 281970 w 7944149"/>
                <a:gd name="connsiteY802" fmla="*/ 2968124 h 3281932"/>
                <a:gd name="connsiteX803" fmla="*/ 281970 w 7944149"/>
                <a:gd name="connsiteY803" fmla="*/ 2967342 h 3281932"/>
                <a:gd name="connsiteX804" fmla="*/ 282174 w 7944149"/>
                <a:gd name="connsiteY804" fmla="*/ 2967342 h 3281932"/>
                <a:gd name="connsiteX805" fmla="*/ 282174 w 7944149"/>
                <a:gd name="connsiteY805" fmla="*/ 2966560 h 3281932"/>
                <a:gd name="connsiteX806" fmla="*/ 282247 w 7944149"/>
                <a:gd name="connsiteY806" fmla="*/ 2966560 h 3281932"/>
                <a:gd name="connsiteX807" fmla="*/ 282247 w 7944149"/>
                <a:gd name="connsiteY807" fmla="*/ 2965778 h 3281932"/>
                <a:gd name="connsiteX808" fmla="*/ 282307 w 7944149"/>
                <a:gd name="connsiteY808" fmla="*/ 2965778 h 3281932"/>
                <a:gd name="connsiteX809" fmla="*/ 282307 w 7944149"/>
                <a:gd name="connsiteY809" fmla="*/ 2965000 h 3281932"/>
                <a:gd name="connsiteX810" fmla="*/ 282926 w 7944149"/>
                <a:gd name="connsiteY810" fmla="*/ 2965000 h 3281932"/>
                <a:gd name="connsiteX811" fmla="*/ 282926 w 7944149"/>
                <a:gd name="connsiteY811" fmla="*/ 2964218 h 3281932"/>
                <a:gd name="connsiteX812" fmla="*/ 283299 w 7944149"/>
                <a:gd name="connsiteY812" fmla="*/ 2964218 h 3281932"/>
                <a:gd name="connsiteX813" fmla="*/ 283299 w 7944149"/>
                <a:gd name="connsiteY813" fmla="*/ 2963436 h 3281932"/>
                <a:gd name="connsiteX814" fmla="*/ 285127 w 7944149"/>
                <a:gd name="connsiteY814" fmla="*/ 2963436 h 3281932"/>
                <a:gd name="connsiteX815" fmla="*/ 285127 w 7944149"/>
                <a:gd name="connsiteY815" fmla="*/ 2962653 h 3281932"/>
                <a:gd name="connsiteX816" fmla="*/ 286041 w 7944149"/>
                <a:gd name="connsiteY816" fmla="*/ 2962653 h 3281932"/>
                <a:gd name="connsiteX817" fmla="*/ 286041 w 7944149"/>
                <a:gd name="connsiteY817" fmla="*/ 2961872 h 3281932"/>
                <a:gd name="connsiteX818" fmla="*/ 286715 w 7944149"/>
                <a:gd name="connsiteY818" fmla="*/ 2961872 h 3281932"/>
                <a:gd name="connsiteX819" fmla="*/ 286715 w 7944149"/>
                <a:gd name="connsiteY819" fmla="*/ 2961089 h 3281932"/>
                <a:gd name="connsiteX820" fmla="*/ 286763 w 7944149"/>
                <a:gd name="connsiteY820" fmla="*/ 2961089 h 3281932"/>
                <a:gd name="connsiteX821" fmla="*/ 286763 w 7944149"/>
                <a:gd name="connsiteY821" fmla="*/ 2960307 h 3281932"/>
                <a:gd name="connsiteX822" fmla="*/ 287166 w 7944149"/>
                <a:gd name="connsiteY822" fmla="*/ 2960307 h 3281932"/>
                <a:gd name="connsiteX823" fmla="*/ 287166 w 7944149"/>
                <a:gd name="connsiteY823" fmla="*/ 2959525 h 3281932"/>
                <a:gd name="connsiteX824" fmla="*/ 287941 w 7944149"/>
                <a:gd name="connsiteY824" fmla="*/ 2959525 h 3281932"/>
                <a:gd name="connsiteX825" fmla="*/ 287941 w 7944149"/>
                <a:gd name="connsiteY825" fmla="*/ 2958743 h 3281932"/>
                <a:gd name="connsiteX826" fmla="*/ 288879 w 7944149"/>
                <a:gd name="connsiteY826" fmla="*/ 2958743 h 3281932"/>
                <a:gd name="connsiteX827" fmla="*/ 288879 w 7944149"/>
                <a:gd name="connsiteY827" fmla="*/ 2957961 h 3281932"/>
                <a:gd name="connsiteX828" fmla="*/ 289084 w 7944149"/>
                <a:gd name="connsiteY828" fmla="*/ 2957961 h 3281932"/>
                <a:gd name="connsiteX829" fmla="*/ 289084 w 7944149"/>
                <a:gd name="connsiteY829" fmla="*/ 2957179 h 3281932"/>
                <a:gd name="connsiteX830" fmla="*/ 289962 w 7944149"/>
                <a:gd name="connsiteY830" fmla="*/ 2957179 h 3281932"/>
                <a:gd name="connsiteX831" fmla="*/ 289962 w 7944149"/>
                <a:gd name="connsiteY831" fmla="*/ 2956396 h 3281932"/>
                <a:gd name="connsiteX832" fmla="*/ 290689 w 7944149"/>
                <a:gd name="connsiteY832" fmla="*/ 2956396 h 3281932"/>
                <a:gd name="connsiteX833" fmla="*/ 290689 w 7944149"/>
                <a:gd name="connsiteY833" fmla="*/ 2955614 h 3281932"/>
                <a:gd name="connsiteX834" fmla="*/ 291868 w 7944149"/>
                <a:gd name="connsiteY834" fmla="*/ 2955614 h 3281932"/>
                <a:gd name="connsiteX835" fmla="*/ 291868 w 7944149"/>
                <a:gd name="connsiteY835" fmla="*/ 2954832 h 3281932"/>
                <a:gd name="connsiteX836" fmla="*/ 292542 w 7944149"/>
                <a:gd name="connsiteY836" fmla="*/ 2954832 h 3281932"/>
                <a:gd name="connsiteX837" fmla="*/ 292542 w 7944149"/>
                <a:gd name="connsiteY837" fmla="*/ 2954050 h 3281932"/>
                <a:gd name="connsiteX838" fmla="*/ 295831 w 7944149"/>
                <a:gd name="connsiteY838" fmla="*/ 2954050 h 3281932"/>
                <a:gd name="connsiteX839" fmla="*/ 295831 w 7944149"/>
                <a:gd name="connsiteY839" fmla="*/ 2953268 h 3281932"/>
                <a:gd name="connsiteX840" fmla="*/ 297136 w 7944149"/>
                <a:gd name="connsiteY840" fmla="*/ 2953268 h 3281932"/>
                <a:gd name="connsiteX841" fmla="*/ 297136 w 7944149"/>
                <a:gd name="connsiteY841" fmla="*/ 2952486 h 3281932"/>
                <a:gd name="connsiteX842" fmla="*/ 298477 w 7944149"/>
                <a:gd name="connsiteY842" fmla="*/ 2952486 h 3281932"/>
                <a:gd name="connsiteX843" fmla="*/ 298477 w 7944149"/>
                <a:gd name="connsiteY843" fmla="*/ 2951703 h 3281932"/>
                <a:gd name="connsiteX844" fmla="*/ 298706 w 7944149"/>
                <a:gd name="connsiteY844" fmla="*/ 2951703 h 3281932"/>
                <a:gd name="connsiteX845" fmla="*/ 298706 w 7944149"/>
                <a:gd name="connsiteY845" fmla="*/ 2950926 h 3281932"/>
                <a:gd name="connsiteX846" fmla="*/ 300474 w 7944149"/>
                <a:gd name="connsiteY846" fmla="*/ 2950926 h 3281932"/>
                <a:gd name="connsiteX847" fmla="*/ 300474 w 7944149"/>
                <a:gd name="connsiteY847" fmla="*/ 2950144 h 3281932"/>
                <a:gd name="connsiteX848" fmla="*/ 300889 w 7944149"/>
                <a:gd name="connsiteY848" fmla="*/ 2950144 h 3281932"/>
                <a:gd name="connsiteX849" fmla="*/ 300889 w 7944149"/>
                <a:gd name="connsiteY849" fmla="*/ 2949361 h 3281932"/>
                <a:gd name="connsiteX850" fmla="*/ 300907 w 7944149"/>
                <a:gd name="connsiteY850" fmla="*/ 2949361 h 3281932"/>
                <a:gd name="connsiteX851" fmla="*/ 300907 w 7944149"/>
                <a:gd name="connsiteY851" fmla="*/ 2948579 h 3281932"/>
                <a:gd name="connsiteX852" fmla="*/ 302163 w 7944149"/>
                <a:gd name="connsiteY852" fmla="*/ 2948579 h 3281932"/>
                <a:gd name="connsiteX853" fmla="*/ 302163 w 7944149"/>
                <a:gd name="connsiteY853" fmla="*/ 2947797 h 3281932"/>
                <a:gd name="connsiteX854" fmla="*/ 305718 w 7944149"/>
                <a:gd name="connsiteY854" fmla="*/ 2947797 h 3281932"/>
                <a:gd name="connsiteX855" fmla="*/ 305718 w 7944149"/>
                <a:gd name="connsiteY855" fmla="*/ 2947015 h 3281932"/>
                <a:gd name="connsiteX856" fmla="*/ 307317 w 7944149"/>
                <a:gd name="connsiteY856" fmla="*/ 2947015 h 3281932"/>
                <a:gd name="connsiteX857" fmla="*/ 307317 w 7944149"/>
                <a:gd name="connsiteY857" fmla="*/ 2946233 h 3281932"/>
                <a:gd name="connsiteX858" fmla="*/ 307900 w 7944149"/>
                <a:gd name="connsiteY858" fmla="*/ 2946233 h 3281932"/>
                <a:gd name="connsiteX859" fmla="*/ 307900 w 7944149"/>
                <a:gd name="connsiteY859" fmla="*/ 2945451 h 3281932"/>
                <a:gd name="connsiteX860" fmla="*/ 310510 w 7944149"/>
                <a:gd name="connsiteY860" fmla="*/ 2945451 h 3281932"/>
                <a:gd name="connsiteX861" fmla="*/ 310510 w 7944149"/>
                <a:gd name="connsiteY861" fmla="*/ 2944668 h 3281932"/>
                <a:gd name="connsiteX862" fmla="*/ 312471 w 7944149"/>
                <a:gd name="connsiteY862" fmla="*/ 2944668 h 3281932"/>
                <a:gd name="connsiteX863" fmla="*/ 312471 w 7944149"/>
                <a:gd name="connsiteY863" fmla="*/ 2943886 h 3281932"/>
                <a:gd name="connsiteX864" fmla="*/ 312633 w 7944149"/>
                <a:gd name="connsiteY864" fmla="*/ 2943886 h 3281932"/>
                <a:gd name="connsiteX865" fmla="*/ 312633 w 7944149"/>
                <a:gd name="connsiteY865" fmla="*/ 2943104 h 3281932"/>
                <a:gd name="connsiteX866" fmla="*/ 313655 w 7944149"/>
                <a:gd name="connsiteY866" fmla="*/ 2943104 h 3281932"/>
                <a:gd name="connsiteX867" fmla="*/ 313655 w 7944149"/>
                <a:gd name="connsiteY867" fmla="*/ 2942322 h 3281932"/>
                <a:gd name="connsiteX868" fmla="*/ 313824 w 7944149"/>
                <a:gd name="connsiteY868" fmla="*/ 2942322 h 3281932"/>
                <a:gd name="connsiteX869" fmla="*/ 313824 w 7944149"/>
                <a:gd name="connsiteY869" fmla="*/ 2941540 h 3281932"/>
                <a:gd name="connsiteX870" fmla="*/ 314088 w 7944149"/>
                <a:gd name="connsiteY870" fmla="*/ 2941540 h 3281932"/>
                <a:gd name="connsiteX871" fmla="*/ 314088 w 7944149"/>
                <a:gd name="connsiteY871" fmla="*/ 2940758 h 3281932"/>
                <a:gd name="connsiteX872" fmla="*/ 314353 w 7944149"/>
                <a:gd name="connsiteY872" fmla="*/ 2940758 h 3281932"/>
                <a:gd name="connsiteX873" fmla="*/ 314353 w 7944149"/>
                <a:gd name="connsiteY873" fmla="*/ 2939975 h 3281932"/>
                <a:gd name="connsiteX874" fmla="*/ 314635 w 7944149"/>
                <a:gd name="connsiteY874" fmla="*/ 2939975 h 3281932"/>
                <a:gd name="connsiteX875" fmla="*/ 314635 w 7944149"/>
                <a:gd name="connsiteY875" fmla="*/ 2939198 h 3281932"/>
                <a:gd name="connsiteX876" fmla="*/ 315309 w 7944149"/>
                <a:gd name="connsiteY876" fmla="*/ 2939198 h 3281932"/>
                <a:gd name="connsiteX877" fmla="*/ 315309 w 7944149"/>
                <a:gd name="connsiteY877" fmla="*/ 2938416 h 3281932"/>
                <a:gd name="connsiteX878" fmla="*/ 316013 w 7944149"/>
                <a:gd name="connsiteY878" fmla="*/ 2938416 h 3281932"/>
                <a:gd name="connsiteX879" fmla="*/ 316013 w 7944149"/>
                <a:gd name="connsiteY879" fmla="*/ 2937633 h 3281932"/>
                <a:gd name="connsiteX880" fmla="*/ 316151 w 7944149"/>
                <a:gd name="connsiteY880" fmla="*/ 2937633 h 3281932"/>
                <a:gd name="connsiteX881" fmla="*/ 316151 w 7944149"/>
                <a:gd name="connsiteY881" fmla="*/ 2936851 h 3281932"/>
                <a:gd name="connsiteX882" fmla="*/ 316307 w 7944149"/>
                <a:gd name="connsiteY882" fmla="*/ 2936851 h 3281932"/>
                <a:gd name="connsiteX883" fmla="*/ 316307 w 7944149"/>
                <a:gd name="connsiteY883" fmla="*/ 2936069 h 3281932"/>
                <a:gd name="connsiteX884" fmla="*/ 319007 w 7944149"/>
                <a:gd name="connsiteY884" fmla="*/ 2936069 h 3281932"/>
                <a:gd name="connsiteX885" fmla="*/ 319007 w 7944149"/>
                <a:gd name="connsiteY885" fmla="*/ 2935287 h 3281932"/>
                <a:gd name="connsiteX886" fmla="*/ 319284 w 7944149"/>
                <a:gd name="connsiteY886" fmla="*/ 2935287 h 3281932"/>
                <a:gd name="connsiteX887" fmla="*/ 319284 w 7944149"/>
                <a:gd name="connsiteY887" fmla="*/ 2934505 h 3281932"/>
                <a:gd name="connsiteX888" fmla="*/ 320264 w 7944149"/>
                <a:gd name="connsiteY888" fmla="*/ 2934505 h 3281932"/>
                <a:gd name="connsiteX889" fmla="*/ 320264 w 7944149"/>
                <a:gd name="connsiteY889" fmla="*/ 2933723 h 3281932"/>
                <a:gd name="connsiteX890" fmla="*/ 320854 w 7944149"/>
                <a:gd name="connsiteY890" fmla="*/ 2933723 h 3281932"/>
                <a:gd name="connsiteX891" fmla="*/ 320854 w 7944149"/>
                <a:gd name="connsiteY891" fmla="*/ 2932940 h 3281932"/>
                <a:gd name="connsiteX892" fmla="*/ 321719 w 7944149"/>
                <a:gd name="connsiteY892" fmla="*/ 2932940 h 3281932"/>
                <a:gd name="connsiteX893" fmla="*/ 321719 w 7944149"/>
                <a:gd name="connsiteY893" fmla="*/ 2932158 h 3281932"/>
                <a:gd name="connsiteX894" fmla="*/ 321816 w 7944149"/>
                <a:gd name="connsiteY894" fmla="*/ 2932158 h 3281932"/>
                <a:gd name="connsiteX895" fmla="*/ 321816 w 7944149"/>
                <a:gd name="connsiteY895" fmla="*/ 2931376 h 3281932"/>
                <a:gd name="connsiteX896" fmla="*/ 321852 w 7944149"/>
                <a:gd name="connsiteY896" fmla="*/ 2931376 h 3281932"/>
                <a:gd name="connsiteX897" fmla="*/ 321852 w 7944149"/>
                <a:gd name="connsiteY897" fmla="*/ 2930594 h 3281932"/>
                <a:gd name="connsiteX898" fmla="*/ 322225 w 7944149"/>
                <a:gd name="connsiteY898" fmla="*/ 2930594 h 3281932"/>
                <a:gd name="connsiteX899" fmla="*/ 322225 w 7944149"/>
                <a:gd name="connsiteY899" fmla="*/ 2929812 h 3281932"/>
                <a:gd name="connsiteX900" fmla="*/ 322904 w 7944149"/>
                <a:gd name="connsiteY900" fmla="*/ 2929812 h 3281932"/>
                <a:gd name="connsiteX901" fmla="*/ 322904 w 7944149"/>
                <a:gd name="connsiteY901" fmla="*/ 2929030 h 3281932"/>
                <a:gd name="connsiteX902" fmla="*/ 322928 w 7944149"/>
                <a:gd name="connsiteY902" fmla="*/ 2929030 h 3281932"/>
                <a:gd name="connsiteX903" fmla="*/ 322928 w 7944149"/>
                <a:gd name="connsiteY903" fmla="*/ 2928247 h 3281932"/>
                <a:gd name="connsiteX904" fmla="*/ 322940 w 7944149"/>
                <a:gd name="connsiteY904" fmla="*/ 2928247 h 3281932"/>
                <a:gd name="connsiteX905" fmla="*/ 322940 w 7944149"/>
                <a:gd name="connsiteY905" fmla="*/ 2927465 h 3281932"/>
                <a:gd name="connsiteX906" fmla="*/ 323896 w 7944149"/>
                <a:gd name="connsiteY906" fmla="*/ 2927465 h 3281932"/>
                <a:gd name="connsiteX907" fmla="*/ 323896 w 7944149"/>
                <a:gd name="connsiteY907" fmla="*/ 2926683 h 3281932"/>
                <a:gd name="connsiteX908" fmla="*/ 323981 w 7944149"/>
                <a:gd name="connsiteY908" fmla="*/ 2926683 h 3281932"/>
                <a:gd name="connsiteX909" fmla="*/ 323981 w 7944149"/>
                <a:gd name="connsiteY909" fmla="*/ 2925901 h 3281932"/>
                <a:gd name="connsiteX910" fmla="*/ 324143 w 7944149"/>
                <a:gd name="connsiteY910" fmla="*/ 2925901 h 3281932"/>
                <a:gd name="connsiteX911" fmla="*/ 324143 w 7944149"/>
                <a:gd name="connsiteY911" fmla="*/ 2925119 h 3281932"/>
                <a:gd name="connsiteX912" fmla="*/ 326091 w 7944149"/>
                <a:gd name="connsiteY912" fmla="*/ 2925119 h 3281932"/>
                <a:gd name="connsiteX913" fmla="*/ 326091 w 7944149"/>
                <a:gd name="connsiteY913" fmla="*/ 2924337 h 3281932"/>
                <a:gd name="connsiteX914" fmla="*/ 326242 w 7944149"/>
                <a:gd name="connsiteY914" fmla="*/ 2924337 h 3281932"/>
                <a:gd name="connsiteX915" fmla="*/ 326242 w 7944149"/>
                <a:gd name="connsiteY915" fmla="*/ 2923559 h 3281932"/>
                <a:gd name="connsiteX916" fmla="*/ 326272 w 7944149"/>
                <a:gd name="connsiteY916" fmla="*/ 2923559 h 3281932"/>
                <a:gd name="connsiteX917" fmla="*/ 326272 w 7944149"/>
                <a:gd name="connsiteY917" fmla="*/ 2922777 h 3281932"/>
                <a:gd name="connsiteX918" fmla="*/ 327078 w 7944149"/>
                <a:gd name="connsiteY918" fmla="*/ 2922777 h 3281932"/>
                <a:gd name="connsiteX919" fmla="*/ 327078 w 7944149"/>
                <a:gd name="connsiteY919" fmla="*/ 2921995 h 3281932"/>
                <a:gd name="connsiteX920" fmla="*/ 327324 w 7944149"/>
                <a:gd name="connsiteY920" fmla="*/ 2921995 h 3281932"/>
                <a:gd name="connsiteX921" fmla="*/ 327324 w 7944149"/>
                <a:gd name="connsiteY921" fmla="*/ 2921212 h 3281932"/>
                <a:gd name="connsiteX922" fmla="*/ 328094 w 7944149"/>
                <a:gd name="connsiteY922" fmla="*/ 2921212 h 3281932"/>
                <a:gd name="connsiteX923" fmla="*/ 328094 w 7944149"/>
                <a:gd name="connsiteY923" fmla="*/ 2920430 h 3281932"/>
                <a:gd name="connsiteX924" fmla="*/ 331480 w 7944149"/>
                <a:gd name="connsiteY924" fmla="*/ 2920430 h 3281932"/>
                <a:gd name="connsiteX925" fmla="*/ 331480 w 7944149"/>
                <a:gd name="connsiteY925" fmla="*/ 2919648 h 3281932"/>
                <a:gd name="connsiteX926" fmla="*/ 331582 w 7944149"/>
                <a:gd name="connsiteY926" fmla="*/ 2919648 h 3281932"/>
                <a:gd name="connsiteX927" fmla="*/ 331582 w 7944149"/>
                <a:gd name="connsiteY927" fmla="*/ 2918866 h 3281932"/>
                <a:gd name="connsiteX928" fmla="*/ 332971 w 7944149"/>
                <a:gd name="connsiteY928" fmla="*/ 2918866 h 3281932"/>
                <a:gd name="connsiteX929" fmla="*/ 332971 w 7944149"/>
                <a:gd name="connsiteY929" fmla="*/ 2918084 h 3281932"/>
                <a:gd name="connsiteX930" fmla="*/ 333290 w 7944149"/>
                <a:gd name="connsiteY930" fmla="*/ 2918084 h 3281932"/>
                <a:gd name="connsiteX931" fmla="*/ 333290 w 7944149"/>
                <a:gd name="connsiteY931" fmla="*/ 2917302 h 3281932"/>
                <a:gd name="connsiteX932" fmla="*/ 333626 w 7944149"/>
                <a:gd name="connsiteY932" fmla="*/ 2917302 h 3281932"/>
                <a:gd name="connsiteX933" fmla="*/ 333626 w 7944149"/>
                <a:gd name="connsiteY933" fmla="*/ 2916519 h 3281932"/>
                <a:gd name="connsiteX934" fmla="*/ 334252 w 7944149"/>
                <a:gd name="connsiteY934" fmla="*/ 2916519 h 3281932"/>
                <a:gd name="connsiteX935" fmla="*/ 334252 w 7944149"/>
                <a:gd name="connsiteY935" fmla="*/ 2915737 h 3281932"/>
                <a:gd name="connsiteX936" fmla="*/ 334426 w 7944149"/>
                <a:gd name="connsiteY936" fmla="*/ 2915737 h 3281932"/>
                <a:gd name="connsiteX937" fmla="*/ 334426 w 7944149"/>
                <a:gd name="connsiteY937" fmla="*/ 2914955 h 3281932"/>
                <a:gd name="connsiteX938" fmla="*/ 334733 w 7944149"/>
                <a:gd name="connsiteY938" fmla="*/ 2914955 h 3281932"/>
                <a:gd name="connsiteX939" fmla="*/ 334733 w 7944149"/>
                <a:gd name="connsiteY939" fmla="*/ 2914173 h 3281932"/>
                <a:gd name="connsiteX940" fmla="*/ 335082 w 7944149"/>
                <a:gd name="connsiteY940" fmla="*/ 2914173 h 3281932"/>
                <a:gd name="connsiteX941" fmla="*/ 335082 w 7944149"/>
                <a:gd name="connsiteY941" fmla="*/ 2913391 h 3281932"/>
                <a:gd name="connsiteX942" fmla="*/ 335749 w 7944149"/>
                <a:gd name="connsiteY942" fmla="*/ 2913391 h 3281932"/>
                <a:gd name="connsiteX943" fmla="*/ 335749 w 7944149"/>
                <a:gd name="connsiteY943" fmla="*/ 2912609 h 3281932"/>
                <a:gd name="connsiteX944" fmla="*/ 336248 w 7944149"/>
                <a:gd name="connsiteY944" fmla="*/ 2912609 h 3281932"/>
                <a:gd name="connsiteX945" fmla="*/ 336248 w 7944149"/>
                <a:gd name="connsiteY945" fmla="*/ 2911827 h 3281932"/>
                <a:gd name="connsiteX946" fmla="*/ 337668 w 7944149"/>
                <a:gd name="connsiteY946" fmla="*/ 2911827 h 3281932"/>
                <a:gd name="connsiteX947" fmla="*/ 337668 w 7944149"/>
                <a:gd name="connsiteY947" fmla="*/ 2911044 h 3281932"/>
                <a:gd name="connsiteX948" fmla="*/ 337716 w 7944149"/>
                <a:gd name="connsiteY948" fmla="*/ 2911044 h 3281932"/>
                <a:gd name="connsiteX949" fmla="*/ 337716 w 7944149"/>
                <a:gd name="connsiteY949" fmla="*/ 2910267 h 3281932"/>
                <a:gd name="connsiteX950" fmla="*/ 338341 w 7944149"/>
                <a:gd name="connsiteY950" fmla="*/ 2910267 h 3281932"/>
                <a:gd name="connsiteX951" fmla="*/ 338341 w 7944149"/>
                <a:gd name="connsiteY951" fmla="*/ 2909484 h 3281932"/>
                <a:gd name="connsiteX952" fmla="*/ 338984 w 7944149"/>
                <a:gd name="connsiteY952" fmla="*/ 2909484 h 3281932"/>
                <a:gd name="connsiteX953" fmla="*/ 338984 w 7944149"/>
                <a:gd name="connsiteY953" fmla="*/ 2908702 h 3281932"/>
                <a:gd name="connsiteX954" fmla="*/ 339177 w 7944149"/>
                <a:gd name="connsiteY954" fmla="*/ 2908702 h 3281932"/>
                <a:gd name="connsiteX955" fmla="*/ 339177 w 7944149"/>
                <a:gd name="connsiteY955" fmla="*/ 2907920 h 3281932"/>
                <a:gd name="connsiteX956" fmla="*/ 341041 w 7944149"/>
                <a:gd name="connsiteY956" fmla="*/ 2907920 h 3281932"/>
                <a:gd name="connsiteX957" fmla="*/ 341041 w 7944149"/>
                <a:gd name="connsiteY957" fmla="*/ 2907138 h 3281932"/>
                <a:gd name="connsiteX958" fmla="*/ 341161 w 7944149"/>
                <a:gd name="connsiteY958" fmla="*/ 2907138 h 3281932"/>
                <a:gd name="connsiteX959" fmla="*/ 341161 w 7944149"/>
                <a:gd name="connsiteY959" fmla="*/ 2906356 h 3281932"/>
                <a:gd name="connsiteX960" fmla="*/ 341582 w 7944149"/>
                <a:gd name="connsiteY960" fmla="*/ 2906356 h 3281932"/>
                <a:gd name="connsiteX961" fmla="*/ 341582 w 7944149"/>
                <a:gd name="connsiteY961" fmla="*/ 2905574 h 3281932"/>
                <a:gd name="connsiteX962" fmla="*/ 341630 w 7944149"/>
                <a:gd name="connsiteY962" fmla="*/ 2905574 h 3281932"/>
                <a:gd name="connsiteX963" fmla="*/ 341630 w 7944149"/>
                <a:gd name="connsiteY963" fmla="*/ 2904792 h 3281932"/>
                <a:gd name="connsiteX964" fmla="*/ 342009 w 7944149"/>
                <a:gd name="connsiteY964" fmla="*/ 2904792 h 3281932"/>
                <a:gd name="connsiteX965" fmla="*/ 342009 w 7944149"/>
                <a:gd name="connsiteY965" fmla="*/ 2904009 h 3281932"/>
                <a:gd name="connsiteX966" fmla="*/ 342316 w 7944149"/>
                <a:gd name="connsiteY966" fmla="*/ 2904009 h 3281932"/>
                <a:gd name="connsiteX967" fmla="*/ 342316 w 7944149"/>
                <a:gd name="connsiteY967" fmla="*/ 2903227 h 3281932"/>
                <a:gd name="connsiteX968" fmla="*/ 343765 w 7944149"/>
                <a:gd name="connsiteY968" fmla="*/ 2903227 h 3281932"/>
                <a:gd name="connsiteX969" fmla="*/ 343765 w 7944149"/>
                <a:gd name="connsiteY969" fmla="*/ 2902445 h 3281932"/>
                <a:gd name="connsiteX970" fmla="*/ 345708 w 7944149"/>
                <a:gd name="connsiteY970" fmla="*/ 2902445 h 3281932"/>
                <a:gd name="connsiteX971" fmla="*/ 345708 w 7944149"/>
                <a:gd name="connsiteY971" fmla="*/ 2901663 h 3281932"/>
                <a:gd name="connsiteX972" fmla="*/ 345894 w 7944149"/>
                <a:gd name="connsiteY972" fmla="*/ 2901663 h 3281932"/>
                <a:gd name="connsiteX973" fmla="*/ 345894 w 7944149"/>
                <a:gd name="connsiteY973" fmla="*/ 2900881 h 3281932"/>
                <a:gd name="connsiteX974" fmla="*/ 346020 w 7944149"/>
                <a:gd name="connsiteY974" fmla="*/ 2900881 h 3281932"/>
                <a:gd name="connsiteX975" fmla="*/ 346020 w 7944149"/>
                <a:gd name="connsiteY975" fmla="*/ 2900099 h 3281932"/>
                <a:gd name="connsiteX976" fmla="*/ 346123 w 7944149"/>
                <a:gd name="connsiteY976" fmla="*/ 2900099 h 3281932"/>
                <a:gd name="connsiteX977" fmla="*/ 346123 w 7944149"/>
                <a:gd name="connsiteY977" fmla="*/ 2899316 h 3281932"/>
                <a:gd name="connsiteX978" fmla="*/ 347554 w 7944149"/>
                <a:gd name="connsiteY978" fmla="*/ 2899316 h 3281932"/>
                <a:gd name="connsiteX979" fmla="*/ 347554 w 7944149"/>
                <a:gd name="connsiteY979" fmla="*/ 2898534 h 3281932"/>
                <a:gd name="connsiteX980" fmla="*/ 347854 w 7944149"/>
                <a:gd name="connsiteY980" fmla="*/ 2898534 h 3281932"/>
                <a:gd name="connsiteX981" fmla="*/ 347854 w 7944149"/>
                <a:gd name="connsiteY981" fmla="*/ 2897752 h 3281932"/>
                <a:gd name="connsiteX982" fmla="*/ 349189 w 7944149"/>
                <a:gd name="connsiteY982" fmla="*/ 2897752 h 3281932"/>
                <a:gd name="connsiteX983" fmla="*/ 349189 w 7944149"/>
                <a:gd name="connsiteY983" fmla="*/ 2896974 h 3281932"/>
                <a:gd name="connsiteX984" fmla="*/ 350398 w 7944149"/>
                <a:gd name="connsiteY984" fmla="*/ 2896974 h 3281932"/>
                <a:gd name="connsiteX985" fmla="*/ 350398 w 7944149"/>
                <a:gd name="connsiteY985" fmla="*/ 2896192 h 3281932"/>
                <a:gd name="connsiteX986" fmla="*/ 352341 w 7944149"/>
                <a:gd name="connsiteY986" fmla="*/ 2896192 h 3281932"/>
                <a:gd name="connsiteX987" fmla="*/ 352341 w 7944149"/>
                <a:gd name="connsiteY987" fmla="*/ 2895410 h 3281932"/>
                <a:gd name="connsiteX988" fmla="*/ 355173 w 7944149"/>
                <a:gd name="connsiteY988" fmla="*/ 2895410 h 3281932"/>
                <a:gd name="connsiteX989" fmla="*/ 355173 w 7944149"/>
                <a:gd name="connsiteY989" fmla="*/ 2894628 h 3281932"/>
                <a:gd name="connsiteX990" fmla="*/ 356466 w 7944149"/>
                <a:gd name="connsiteY990" fmla="*/ 2894628 h 3281932"/>
                <a:gd name="connsiteX991" fmla="*/ 356466 w 7944149"/>
                <a:gd name="connsiteY991" fmla="*/ 2893846 h 3281932"/>
                <a:gd name="connsiteX992" fmla="*/ 358799 w 7944149"/>
                <a:gd name="connsiteY992" fmla="*/ 2893846 h 3281932"/>
                <a:gd name="connsiteX993" fmla="*/ 358799 w 7944149"/>
                <a:gd name="connsiteY993" fmla="*/ 2893064 h 3281932"/>
                <a:gd name="connsiteX994" fmla="*/ 359443 w 7944149"/>
                <a:gd name="connsiteY994" fmla="*/ 2893064 h 3281932"/>
                <a:gd name="connsiteX995" fmla="*/ 359443 w 7944149"/>
                <a:gd name="connsiteY995" fmla="*/ 2892281 h 3281932"/>
                <a:gd name="connsiteX996" fmla="*/ 361289 w 7944149"/>
                <a:gd name="connsiteY996" fmla="*/ 2892281 h 3281932"/>
                <a:gd name="connsiteX997" fmla="*/ 361289 w 7944149"/>
                <a:gd name="connsiteY997" fmla="*/ 2891499 h 3281932"/>
                <a:gd name="connsiteX998" fmla="*/ 361373 w 7944149"/>
                <a:gd name="connsiteY998" fmla="*/ 2891499 h 3281932"/>
                <a:gd name="connsiteX999" fmla="*/ 361373 w 7944149"/>
                <a:gd name="connsiteY999" fmla="*/ 2890717 h 3281932"/>
                <a:gd name="connsiteX1000" fmla="*/ 361499 w 7944149"/>
                <a:gd name="connsiteY1000" fmla="*/ 2890717 h 3281932"/>
                <a:gd name="connsiteX1001" fmla="*/ 361499 w 7944149"/>
                <a:gd name="connsiteY1001" fmla="*/ 2889935 h 3281932"/>
                <a:gd name="connsiteX1002" fmla="*/ 362954 w 7944149"/>
                <a:gd name="connsiteY1002" fmla="*/ 2889935 h 3281932"/>
                <a:gd name="connsiteX1003" fmla="*/ 362954 w 7944149"/>
                <a:gd name="connsiteY1003" fmla="*/ 2889153 h 3281932"/>
                <a:gd name="connsiteX1004" fmla="*/ 365071 w 7944149"/>
                <a:gd name="connsiteY1004" fmla="*/ 2889153 h 3281932"/>
                <a:gd name="connsiteX1005" fmla="*/ 365071 w 7944149"/>
                <a:gd name="connsiteY1005" fmla="*/ 2888371 h 3281932"/>
                <a:gd name="connsiteX1006" fmla="*/ 365967 w 7944149"/>
                <a:gd name="connsiteY1006" fmla="*/ 2888371 h 3281932"/>
                <a:gd name="connsiteX1007" fmla="*/ 365967 w 7944149"/>
                <a:gd name="connsiteY1007" fmla="*/ 2887588 h 3281932"/>
                <a:gd name="connsiteX1008" fmla="*/ 366178 w 7944149"/>
                <a:gd name="connsiteY1008" fmla="*/ 2887588 h 3281932"/>
                <a:gd name="connsiteX1009" fmla="*/ 366178 w 7944149"/>
                <a:gd name="connsiteY1009" fmla="*/ 2886806 h 3281932"/>
                <a:gd name="connsiteX1010" fmla="*/ 367098 w 7944149"/>
                <a:gd name="connsiteY1010" fmla="*/ 2886806 h 3281932"/>
                <a:gd name="connsiteX1011" fmla="*/ 367098 w 7944149"/>
                <a:gd name="connsiteY1011" fmla="*/ 2886024 h 3281932"/>
                <a:gd name="connsiteX1012" fmla="*/ 368162 w 7944149"/>
                <a:gd name="connsiteY1012" fmla="*/ 2886024 h 3281932"/>
                <a:gd name="connsiteX1013" fmla="*/ 368162 w 7944149"/>
                <a:gd name="connsiteY1013" fmla="*/ 2885242 h 3281932"/>
                <a:gd name="connsiteX1014" fmla="*/ 368198 w 7944149"/>
                <a:gd name="connsiteY1014" fmla="*/ 2885242 h 3281932"/>
                <a:gd name="connsiteX1015" fmla="*/ 368198 w 7944149"/>
                <a:gd name="connsiteY1015" fmla="*/ 2884460 h 3281932"/>
                <a:gd name="connsiteX1016" fmla="*/ 368361 w 7944149"/>
                <a:gd name="connsiteY1016" fmla="*/ 2884460 h 3281932"/>
                <a:gd name="connsiteX1017" fmla="*/ 368361 w 7944149"/>
                <a:gd name="connsiteY1017" fmla="*/ 2883678 h 3281932"/>
                <a:gd name="connsiteX1018" fmla="*/ 368415 w 7944149"/>
                <a:gd name="connsiteY1018" fmla="*/ 2883678 h 3281932"/>
                <a:gd name="connsiteX1019" fmla="*/ 368415 w 7944149"/>
                <a:gd name="connsiteY1019" fmla="*/ 2882895 h 3281932"/>
                <a:gd name="connsiteX1020" fmla="*/ 368541 w 7944149"/>
                <a:gd name="connsiteY1020" fmla="*/ 2882895 h 3281932"/>
                <a:gd name="connsiteX1021" fmla="*/ 368541 w 7944149"/>
                <a:gd name="connsiteY1021" fmla="*/ 2882113 h 3281932"/>
                <a:gd name="connsiteX1022" fmla="*/ 368691 w 7944149"/>
                <a:gd name="connsiteY1022" fmla="*/ 2882113 h 3281932"/>
                <a:gd name="connsiteX1023" fmla="*/ 368691 w 7944149"/>
                <a:gd name="connsiteY1023" fmla="*/ 2881336 h 3281932"/>
                <a:gd name="connsiteX1024" fmla="*/ 368728 w 7944149"/>
                <a:gd name="connsiteY1024" fmla="*/ 2881336 h 3281932"/>
                <a:gd name="connsiteX1025" fmla="*/ 368728 w 7944149"/>
                <a:gd name="connsiteY1025" fmla="*/ 2880554 h 3281932"/>
                <a:gd name="connsiteX1026" fmla="*/ 368932 w 7944149"/>
                <a:gd name="connsiteY1026" fmla="*/ 2880554 h 3281932"/>
                <a:gd name="connsiteX1027" fmla="*/ 368932 w 7944149"/>
                <a:gd name="connsiteY1027" fmla="*/ 2879771 h 3281932"/>
                <a:gd name="connsiteX1028" fmla="*/ 369281 w 7944149"/>
                <a:gd name="connsiteY1028" fmla="*/ 2879771 h 3281932"/>
                <a:gd name="connsiteX1029" fmla="*/ 369281 w 7944149"/>
                <a:gd name="connsiteY1029" fmla="*/ 2878989 h 3281932"/>
                <a:gd name="connsiteX1030" fmla="*/ 369557 w 7944149"/>
                <a:gd name="connsiteY1030" fmla="*/ 2878989 h 3281932"/>
                <a:gd name="connsiteX1031" fmla="*/ 369557 w 7944149"/>
                <a:gd name="connsiteY1031" fmla="*/ 2878207 h 3281932"/>
                <a:gd name="connsiteX1032" fmla="*/ 369852 w 7944149"/>
                <a:gd name="connsiteY1032" fmla="*/ 2878207 h 3281932"/>
                <a:gd name="connsiteX1033" fmla="*/ 369852 w 7944149"/>
                <a:gd name="connsiteY1033" fmla="*/ 2877425 h 3281932"/>
                <a:gd name="connsiteX1034" fmla="*/ 369918 w 7944149"/>
                <a:gd name="connsiteY1034" fmla="*/ 2877425 h 3281932"/>
                <a:gd name="connsiteX1035" fmla="*/ 369918 w 7944149"/>
                <a:gd name="connsiteY1035" fmla="*/ 2876643 h 3281932"/>
                <a:gd name="connsiteX1036" fmla="*/ 370423 w 7944149"/>
                <a:gd name="connsiteY1036" fmla="*/ 2876643 h 3281932"/>
                <a:gd name="connsiteX1037" fmla="*/ 370423 w 7944149"/>
                <a:gd name="connsiteY1037" fmla="*/ 2875861 h 3281932"/>
                <a:gd name="connsiteX1038" fmla="*/ 371422 w 7944149"/>
                <a:gd name="connsiteY1038" fmla="*/ 2875861 h 3281932"/>
                <a:gd name="connsiteX1039" fmla="*/ 371422 w 7944149"/>
                <a:gd name="connsiteY1039" fmla="*/ 2875078 h 3281932"/>
                <a:gd name="connsiteX1040" fmla="*/ 371560 w 7944149"/>
                <a:gd name="connsiteY1040" fmla="*/ 2875078 h 3281932"/>
                <a:gd name="connsiteX1041" fmla="*/ 371560 w 7944149"/>
                <a:gd name="connsiteY1041" fmla="*/ 2874296 h 3281932"/>
                <a:gd name="connsiteX1042" fmla="*/ 372414 w 7944149"/>
                <a:gd name="connsiteY1042" fmla="*/ 2874296 h 3281932"/>
                <a:gd name="connsiteX1043" fmla="*/ 372414 w 7944149"/>
                <a:gd name="connsiteY1043" fmla="*/ 2873514 h 3281932"/>
                <a:gd name="connsiteX1044" fmla="*/ 374296 w 7944149"/>
                <a:gd name="connsiteY1044" fmla="*/ 2873514 h 3281932"/>
                <a:gd name="connsiteX1045" fmla="*/ 374296 w 7944149"/>
                <a:gd name="connsiteY1045" fmla="*/ 2872732 h 3281932"/>
                <a:gd name="connsiteX1046" fmla="*/ 374831 w 7944149"/>
                <a:gd name="connsiteY1046" fmla="*/ 2872732 h 3281932"/>
                <a:gd name="connsiteX1047" fmla="*/ 374831 w 7944149"/>
                <a:gd name="connsiteY1047" fmla="*/ 2871950 h 3281932"/>
                <a:gd name="connsiteX1048" fmla="*/ 375318 w 7944149"/>
                <a:gd name="connsiteY1048" fmla="*/ 2871950 h 3281932"/>
                <a:gd name="connsiteX1049" fmla="*/ 375318 w 7944149"/>
                <a:gd name="connsiteY1049" fmla="*/ 2871168 h 3281932"/>
                <a:gd name="connsiteX1050" fmla="*/ 375433 w 7944149"/>
                <a:gd name="connsiteY1050" fmla="*/ 2871168 h 3281932"/>
                <a:gd name="connsiteX1051" fmla="*/ 375433 w 7944149"/>
                <a:gd name="connsiteY1051" fmla="*/ 2870385 h 3281932"/>
                <a:gd name="connsiteX1052" fmla="*/ 375439 w 7944149"/>
                <a:gd name="connsiteY1052" fmla="*/ 2870385 h 3281932"/>
                <a:gd name="connsiteX1053" fmla="*/ 375439 w 7944149"/>
                <a:gd name="connsiteY1053" fmla="*/ 2869608 h 3281932"/>
                <a:gd name="connsiteX1054" fmla="*/ 376154 w 7944149"/>
                <a:gd name="connsiteY1054" fmla="*/ 2869608 h 3281932"/>
                <a:gd name="connsiteX1055" fmla="*/ 376154 w 7944149"/>
                <a:gd name="connsiteY1055" fmla="*/ 2868826 h 3281932"/>
                <a:gd name="connsiteX1056" fmla="*/ 377074 w 7944149"/>
                <a:gd name="connsiteY1056" fmla="*/ 2868826 h 3281932"/>
                <a:gd name="connsiteX1057" fmla="*/ 377074 w 7944149"/>
                <a:gd name="connsiteY1057" fmla="*/ 2868039 h 3281932"/>
                <a:gd name="connsiteX1058" fmla="*/ 378758 w 7944149"/>
                <a:gd name="connsiteY1058" fmla="*/ 2868039 h 3281932"/>
                <a:gd name="connsiteX1059" fmla="*/ 378758 w 7944149"/>
                <a:gd name="connsiteY1059" fmla="*/ 2867261 h 3281932"/>
                <a:gd name="connsiteX1060" fmla="*/ 381422 w 7944149"/>
                <a:gd name="connsiteY1060" fmla="*/ 2867261 h 3281932"/>
                <a:gd name="connsiteX1061" fmla="*/ 381422 w 7944149"/>
                <a:gd name="connsiteY1061" fmla="*/ 2866479 h 3281932"/>
                <a:gd name="connsiteX1062" fmla="*/ 383028 w 7944149"/>
                <a:gd name="connsiteY1062" fmla="*/ 2866479 h 3281932"/>
                <a:gd name="connsiteX1063" fmla="*/ 383028 w 7944149"/>
                <a:gd name="connsiteY1063" fmla="*/ 2865697 h 3281932"/>
                <a:gd name="connsiteX1064" fmla="*/ 384080 w 7944149"/>
                <a:gd name="connsiteY1064" fmla="*/ 2865697 h 3281932"/>
                <a:gd name="connsiteX1065" fmla="*/ 384080 w 7944149"/>
                <a:gd name="connsiteY1065" fmla="*/ 2864915 h 3281932"/>
                <a:gd name="connsiteX1066" fmla="*/ 384495 w 7944149"/>
                <a:gd name="connsiteY1066" fmla="*/ 2864915 h 3281932"/>
                <a:gd name="connsiteX1067" fmla="*/ 384495 w 7944149"/>
                <a:gd name="connsiteY1067" fmla="*/ 2864133 h 3281932"/>
                <a:gd name="connsiteX1068" fmla="*/ 385048 w 7944149"/>
                <a:gd name="connsiteY1068" fmla="*/ 2864133 h 3281932"/>
                <a:gd name="connsiteX1069" fmla="*/ 385048 w 7944149"/>
                <a:gd name="connsiteY1069" fmla="*/ 2863350 h 3281932"/>
                <a:gd name="connsiteX1070" fmla="*/ 385217 w 7944149"/>
                <a:gd name="connsiteY1070" fmla="*/ 2863350 h 3281932"/>
                <a:gd name="connsiteX1071" fmla="*/ 385217 w 7944149"/>
                <a:gd name="connsiteY1071" fmla="*/ 2862568 h 3281932"/>
                <a:gd name="connsiteX1072" fmla="*/ 385698 w 7944149"/>
                <a:gd name="connsiteY1072" fmla="*/ 2862568 h 3281932"/>
                <a:gd name="connsiteX1073" fmla="*/ 385698 w 7944149"/>
                <a:gd name="connsiteY1073" fmla="*/ 2861786 h 3281932"/>
                <a:gd name="connsiteX1074" fmla="*/ 388554 w 7944149"/>
                <a:gd name="connsiteY1074" fmla="*/ 2861786 h 3281932"/>
                <a:gd name="connsiteX1075" fmla="*/ 388554 w 7944149"/>
                <a:gd name="connsiteY1075" fmla="*/ 2861004 h 3281932"/>
                <a:gd name="connsiteX1076" fmla="*/ 389059 w 7944149"/>
                <a:gd name="connsiteY1076" fmla="*/ 2861004 h 3281932"/>
                <a:gd name="connsiteX1077" fmla="*/ 389059 w 7944149"/>
                <a:gd name="connsiteY1077" fmla="*/ 2860222 h 3281932"/>
                <a:gd name="connsiteX1078" fmla="*/ 390340 w 7944149"/>
                <a:gd name="connsiteY1078" fmla="*/ 2860222 h 3281932"/>
                <a:gd name="connsiteX1079" fmla="*/ 390340 w 7944149"/>
                <a:gd name="connsiteY1079" fmla="*/ 2859440 h 3281932"/>
                <a:gd name="connsiteX1080" fmla="*/ 393419 w 7944149"/>
                <a:gd name="connsiteY1080" fmla="*/ 2859440 h 3281932"/>
                <a:gd name="connsiteX1081" fmla="*/ 393419 w 7944149"/>
                <a:gd name="connsiteY1081" fmla="*/ 2858658 h 3281932"/>
                <a:gd name="connsiteX1082" fmla="*/ 393521 w 7944149"/>
                <a:gd name="connsiteY1082" fmla="*/ 2858658 h 3281932"/>
                <a:gd name="connsiteX1083" fmla="*/ 393521 w 7944149"/>
                <a:gd name="connsiteY1083" fmla="*/ 2857875 h 3281932"/>
                <a:gd name="connsiteX1084" fmla="*/ 394688 w 7944149"/>
                <a:gd name="connsiteY1084" fmla="*/ 2857875 h 3281932"/>
                <a:gd name="connsiteX1085" fmla="*/ 394688 w 7944149"/>
                <a:gd name="connsiteY1085" fmla="*/ 2857093 h 3281932"/>
                <a:gd name="connsiteX1086" fmla="*/ 394929 w 7944149"/>
                <a:gd name="connsiteY1086" fmla="*/ 2857093 h 3281932"/>
                <a:gd name="connsiteX1087" fmla="*/ 394929 w 7944149"/>
                <a:gd name="connsiteY1087" fmla="*/ 2856311 h 3281932"/>
                <a:gd name="connsiteX1088" fmla="*/ 396101 w 7944149"/>
                <a:gd name="connsiteY1088" fmla="*/ 2856311 h 3281932"/>
                <a:gd name="connsiteX1089" fmla="*/ 396101 w 7944149"/>
                <a:gd name="connsiteY1089" fmla="*/ 2855533 h 3281932"/>
                <a:gd name="connsiteX1090" fmla="*/ 396943 w 7944149"/>
                <a:gd name="connsiteY1090" fmla="*/ 2855533 h 3281932"/>
                <a:gd name="connsiteX1091" fmla="*/ 396943 w 7944149"/>
                <a:gd name="connsiteY1091" fmla="*/ 2854751 h 3281932"/>
                <a:gd name="connsiteX1092" fmla="*/ 397689 w 7944149"/>
                <a:gd name="connsiteY1092" fmla="*/ 2854751 h 3281932"/>
                <a:gd name="connsiteX1093" fmla="*/ 397689 w 7944149"/>
                <a:gd name="connsiteY1093" fmla="*/ 2853969 h 3281932"/>
                <a:gd name="connsiteX1094" fmla="*/ 398344 w 7944149"/>
                <a:gd name="connsiteY1094" fmla="*/ 2853969 h 3281932"/>
                <a:gd name="connsiteX1095" fmla="*/ 398344 w 7944149"/>
                <a:gd name="connsiteY1095" fmla="*/ 2853187 h 3281932"/>
                <a:gd name="connsiteX1096" fmla="*/ 398356 w 7944149"/>
                <a:gd name="connsiteY1096" fmla="*/ 2853187 h 3281932"/>
                <a:gd name="connsiteX1097" fmla="*/ 398356 w 7944149"/>
                <a:gd name="connsiteY1097" fmla="*/ 2852405 h 3281932"/>
                <a:gd name="connsiteX1098" fmla="*/ 399132 w 7944149"/>
                <a:gd name="connsiteY1098" fmla="*/ 2852405 h 3281932"/>
                <a:gd name="connsiteX1099" fmla="*/ 399132 w 7944149"/>
                <a:gd name="connsiteY1099" fmla="*/ 2851623 h 3281932"/>
                <a:gd name="connsiteX1100" fmla="*/ 399240 w 7944149"/>
                <a:gd name="connsiteY1100" fmla="*/ 2851623 h 3281932"/>
                <a:gd name="connsiteX1101" fmla="*/ 399240 w 7944149"/>
                <a:gd name="connsiteY1101" fmla="*/ 2850840 h 3281932"/>
                <a:gd name="connsiteX1102" fmla="*/ 400118 w 7944149"/>
                <a:gd name="connsiteY1102" fmla="*/ 2850840 h 3281932"/>
                <a:gd name="connsiteX1103" fmla="*/ 400118 w 7944149"/>
                <a:gd name="connsiteY1103" fmla="*/ 2850058 h 3281932"/>
                <a:gd name="connsiteX1104" fmla="*/ 400750 w 7944149"/>
                <a:gd name="connsiteY1104" fmla="*/ 2850058 h 3281932"/>
                <a:gd name="connsiteX1105" fmla="*/ 400750 w 7944149"/>
                <a:gd name="connsiteY1105" fmla="*/ 2849276 h 3281932"/>
                <a:gd name="connsiteX1106" fmla="*/ 400804 w 7944149"/>
                <a:gd name="connsiteY1106" fmla="*/ 2849276 h 3281932"/>
                <a:gd name="connsiteX1107" fmla="*/ 400804 w 7944149"/>
                <a:gd name="connsiteY1107" fmla="*/ 2848494 h 3281932"/>
                <a:gd name="connsiteX1108" fmla="*/ 400990 w 7944149"/>
                <a:gd name="connsiteY1108" fmla="*/ 2848494 h 3281932"/>
                <a:gd name="connsiteX1109" fmla="*/ 400990 w 7944149"/>
                <a:gd name="connsiteY1109" fmla="*/ 2847712 h 3281932"/>
                <a:gd name="connsiteX1110" fmla="*/ 401381 w 7944149"/>
                <a:gd name="connsiteY1110" fmla="*/ 2847712 h 3281932"/>
                <a:gd name="connsiteX1111" fmla="*/ 401381 w 7944149"/>
                <a:gd name="connsiteY1111" fmla="*/ 2846930 h 3281932"/>
                <a:gd name="connsiteX1112" fmla="*/ 402091 w 7944149"/>
                <a:gd name="connsiteY1112" fmla="*/ 2846930 h 3281932"/>
                <a:gd name="connsiteX1113" fmla="*/ 402091 w 7944149"/>
                <a:gd name="connsiteY1113" fmla="*/ 2846147 h 3281932"/>
                <a:gd name="connsiteX1114" fmla="*/ 402247 w 7944149"/>
                <a:gd name="connsiteY1114" fmla="*/ 2846147 h 3281932"/>
                <a:gd name="connsiteX1115" fmla="*/ 402247 w 7944149"/>
                <a:gd name="connsiteY1115" fmla="*/ 2845365 h 3281932"/>
                <a:gd name="connsiteX1116" fmla="*/ 402488 w 7944149"/>
                <a:gd name="connsiteY1116" fmla="*/ 2845365 h 3281932"/>
                <a:gd name="connsiteX1117" fmla="*/ 402488 w 7944149"/>
                <a:gd name="connsiteY1117" fmla="*/ 2844583 h 3281932"/>
                <a:gd name="connsiteX1118" fmla="*/ 402776 w 7944149"/>
                <a:gd name="connsiteY1118" fmla="*/ 2844583 h 3281932"/>
                <a:gd name="connsiteX1119" fmla="*/ 402776 w 7944149"/>
                <a:gd name="connsiteY1119" fmla="*/ 2843801 h 3281932"/>
                <a:gd name="connsiteX1120" fmla="*/ 403251 w 7944149"/>
                <a:gd name="connsiteY1120" fmla="*/ 2843801 h 3281932"/>
                <a:gd name="connsiteX1121" fmla="*/ 403251 w 7944149"/>
                <a:gd name="connsiteY1121" fmla="*/ 2843019 h 3281932"/>
                <a:gd name="connsiteX1122" fmla="*/ 403504 w 7944149"/>
                <a:gd name="connsiteY1122" fmla="*/ 2843019 h 3281932"/>
                <a:gd name="connsiteX1123" fmla="*/ 403504 w 7944149"/>
                <a:gd name="connsiteY1123" fmla="*/ 2842237 h 3281932"/>
                <a:gd name="connsiteX1124" fmla="*/ 404394 w 7944149"/>
                <a:gd name="connsiteY1124" fmla="*/ 2842237 h 3281932"/>
                <a:gd name="connsiteX1125" fmla="*/ 404394 w 7944149"/>
                <a:gd name="connsiteY1125" fmla="*/ 2841454 h 3281932"/>
                <a:gd name="connsiteX1126" fmla="*/ 404466 w 7944149"/>
                <a:gd name="connsiteY1126" fmla="*/ 2841454 h 3281932"/>
                <a:gd name="connsiteX1127" fmla="*/ 404466 w 7944149"/>
                <a:gd name="connsiteY1127" fmla="*/ 2840672 h 3281932"/>
                <a:gd name="connsiteX1128" fmla="*/ 406282 w 7944149"/>
                <a:gd name="connsiteY1128" fmla="*/ 2840672 h 3281932"/>
                <a:gd name="connsiteX1129" fmla="*/ 406282 w 7944149"/>
                <a:gd name="connsiteY1129" fmla="*/ 2839895 h 3281932"/>
                <a:gd name="connsiteX1130" fmla="*/ 406511 w 7944149"/>
                <a:gd name="connsiteY1130" fmla="*/ 2839895 h 3281932"/>
                <a:gd name="connsiteX1131" fmla="*/ 406511 w 7944149"/>
                <a:gd name="connsiteY1131" fmla="*/ 2839112 h 3281932"/>
                <a:gd name="connsiteX1132" fmla="*/ 406577 w 7944149"/>
                <a:gd name="connsiteY1132" fmla="*/ 2839112 h 3281932"/>
                <a:gd name="connsiteX1133" fmla="*/ 406577 w 7944149"/>
                <a:gd name="connsiteY1133" fmla="*/ 2838330 h 3281932"/>
                <a:gd name="connsiteX1134" fmla="*/ 407774 w 7944149"/>
                <a:gd name="connsiteY1134" fmla="*/ 2838330 h 3281932"/>
                <a:gd name="connsiteX1135" fmla="*/ 407774 w 7944149"/>
                <a:gd name="connsiteY1135" fmla="*/ 2837548 h 3281932"/>
                <a:gd name="connsiteX1136" fmla="*/ 408814 w 7944149"/>
                <a:gd name="connsiteY1136" fmla="*/ 2837548 h 3281932"/>
                <a:gd name="connsiteX1137" fmla="*/ 408814 w 7944149"/>
                <a:gd name="connsiteY1137" fmla="*/ 2836766 h 3281932"/>
                <a:gd name="connsiteX1138" fmla="*/ 409674 w 7944149"/>
                <a:gd name="connsiteY1138" fmla="*/ 2836766 h 3281932"/>
                <a:gd name="connsiteX1139" fmla="*/ 409674 w 7944149"/>
                <a:gd name="connsiteY1139" fmla="*/ 2835984 h 3281932"/>
                <a:gd name="connsiteX1140" fmla="*/ 409872 w 7944149"/>
                <a:gd name="connsiteY1140" fmla="*/ 2835984 h 3281932"/>
                <a:gd name="connsiteX1141" fmla="*/ 409872 w 7944149"/>
                <a:gd name="connsiteY1141" fmla="*/ 2835202 h 3281932"/>
                <a:gd name="connsiteX1142" fmla="*/ 409884 w 7944149"/>
                <a:gd name="connsiteY1142" fmla="*/ 2835202 h 3281932"/>
                <a:gd name="connsiteX1143" fmla="*/ 409884 w 7944149"/>
                <a:gd name="connsiteY1143" fmla="*/ 2834419 h 3281932"/>
                <a:gd name="connsiteX1144" fmla="*/ 411496 w 7944149"/>
                <a:gd name="connsiteY1144" fmla="*/ 2834419 h 3281932"/>
                <a:gd name="connsiteX1145" fmla="*/ 411496 w 7944149"/>
                <a:gd name="connsiteY1145" fmla="*/ 2833637 h 3281932"/>
                <a:gd name="connsiteX1146" fmla="*/ 411550 w 7944149"/>
                <a:gd name="connsiteY1146" fmla="*/ 2833637 h 3281932"/>
                <a:gd name="connsiteX1147" fmla="*/ 411550 w 7944149"/>
                <a:gd name="connsiteY1147" fmla="*/ 2832855 h 3281932"/>
                <a:gd name="connsiteX1148" fmla="*/ 414250 w 7944149"/>
                <a:gd name="connsiteY1148" fmla="*/ 2832855 h 3281932"/>
                <a:gd name="connsiteX1149" fmla="*/ 414250 w 7944149"/>
                <a:gd name="connsiteY1149" fmla="*/ 2832073 h 3281932"/>
                <a:gd name="connsiteX1150" fmla="*/ 414683 w 7944149"/>
                <a:gd name="connsiteY1150" fmla="*/ 2832073 h 3281932"/>
                <a:gd name="connsiteX1151" fmla="*/ 414683 w 7944149"/>
                <a:gd name="connsiteY1151" fmla="*/ 2831291 h 3281932"/>
                <a:gd name="connsiteX1152" fmla="*/ 414695 w 7944149"/>
                <a:gd name="connsiteY1152" fmla="*/ 2831291 h 3281932"/>
                <a:gd name="connsiteX1153" fmla="*/ 414695 w 7944149"/>
                <a:gd name="connsiteY1153" fmla="*/ 2830509 h 3281932"/>
                <a:gd name="connsiteX1154" fmla="*/ 414990 w 7944149"/>
                <a:gd name="connsiteY1154" fmla="*/ 2830509 h 3281932"/>
                <a:gd name="connsiteX1155" fmla="*/ 414990 w 7944149"/>
                <a:gd name="connsiteY1155" fmla="*/ 2829726 h 3281932"/>
                <a:gd name="connsiteX1156" fmla="*/ 416770 w 7944149"/>
                <a:gd name="connsiteY1156" fmla="*/ 2829726 h 3281932"/>
                <a:gd name="connsiteX1157" fmla="*/ 416770 w 7944149"/>
                <a:gd name="connsiteY1157" fmla="*/ 2828944 h 3281932"/>
                <a:gd name="connsiteX1158" fmla="*/ 417515 w 7944149"/>
                <a:gd name="connsiteY1158" fmla="*/ 2828944 h 3281932"/>
                <a:gd name="connsiteX1159" fmla="*/ 417515 w 7944149"/>
                <a:gd name="connsiteY1159" fmla="*/ 2828167 h 3281932"/>
                <a:gd name="connsiteX1160" fmla="*/ 419205 w 7944149"/>
                <a:gd name="connsiteY1160" fmla="*/ 2828167 h 3281932"/>
                <a:gd name="connsiteX1161" fmla="*/ 419205 w 7944149"/>
                <a:gd name="connsiteY1161" fmla="*/ 2827384 h 3281932"/>
                <a:gd name="connsiteX1162" fmla="*/ 419217 w 7944149"/>
                <a:gd name="connsiteY1162" fmla="*/ 2827384 h 3281932"/>
                <a:gd name="connsiteX1163" fmla="*/ 419217 w 7944149"/>
                <a:gd name="connsiteY1163" fmla="*/ 2826602 h 3281932"/>
                <a:gd name="connsiteX1164" fmla="*/ 420829 w 7944149"/>
                <a:gd name="connsiteY1164" fmla="*/ 2826602 h 3281932"/>
                <a:gd name="connsiteX1165" fmla="*/ 420829 w 7944149"/>
                <a:gd name="connsiteY1165" fmla="*/ 2825820 h 3281932"/>
                <a:gd name="connsiteX1166" fmla="*/ 420961 w 7944149"/>
                <a:gd name="connsiteY1166" fmla="*/ 2825820 h 3281932"/>
                <a:gd name="connsiteX1167" fmla="*/ 420961 w 7944149"/>
                <a:gd name="connsiteY1167" fmla="*/ 2825038 h 3281932"/>
                <a:gd name="connsiteX1168" fmla="*/ 421045 w 7944149"/>
                <a:gd name="connsiteY1168" fmla="*/ 2825038 h 3281932"/>
                <a:gd name="connsiteX1169" fmla="*/ 421045 w 7944149"/>
                <a:gd name="connsiteY1169" fmla="*/ 2824256 h 3281932"/>
                <a:gd name="connsiteX1170" fmla="*/ 422026 w 7944149"/>
                <a:gd name="connsiteY1170" fmla="*/ 2824256 h 3281932"/>
                <a:gd name="connsiteX1171" fmla="*/ 422026 w 7944149"/>
                <a:gd name="connsiteY1171" fmla="*/ 2823474 h 3281932"/>
                <a:gd name="connsiteX1172" fmla="*/ 422182 w 7944149"/>
                <a:gd name="connsiteY1172" fmla="*/ 2823474 h 3281932"/>
                <a:gd name="connsiteX1173" fmla="*/ 422182 w 7944149"/>
                <a:gd name="connsiteY1173" fmla="*/ 2822691 h 3281932"/>
                <a:gd name="connsiteX1174" fmla="*/ 423228 w 7944149"/>
                <a:gd name="connsiteY1174" fmla="*/ 2822691 h 3281932"/>
                <a:gd name="connsiteX1175" fmla="*/ 423228 w 7944149"/>
                <a:gd name="connsiteY1175" fmla="*/ 2821909 h 3281932"/>
                <a:gd name="connsiteX1176" fmla="*/ 423764 w 7944149"/>
                <a:gd name="connsiteY1176" fmla="*/ 2821909 h 3281932"/>
                <a:gd name="connsiteX1177" fmla="*/ 423764 w 7944149"/>
                <a:gd name="connsiteY1177" fmla="*/ 2821127 h 3281932"/>
                <a:gd name="connsiteX1178" fmla="*/ 424485 w 7944149"/>
                <a:gd name="connsiteY1178" fmla="*/ 2821127 h 3281932"/>
                <a:gd name="connsiteX1179" fmla="*/ 424485 w 7944149"/>
                <a:gd name="connsiteY1179" fmla="*/ 2820345 h 3281932"/>
                <a:gd name="connsiteX1180" fmla="*/ 424756 w 7944149"/>
                <a:gd name="connsiteY1180" fmla="*/ 2820345 h 3281932"/>
                <a:gd name="connsiteX1181" fmla="*/ 424756 w 7944149"/>
                <a:gd name="connsiteY1181" fmla="*/ 2819563 h 3281932"/>
                <a:gd name="connsiteX1182" fmla="*/ 425327 w 7944149"/>
                <a:gd name="connsiteY1182" fmla="*/ 2819563 h 3281932"/>
                <a:gd name="connsiteX1183" fmla="*/ 425327 w 7944149"/>
                <a:gd name="connsiteY1183" fmla="*/ 2818781 h 3281932"/>
                <a:gd name="connsiteX1184" fmla="*/ 426813 w 7944149"/>
                <a:gd name="connsiteY1184" fmla="*/ 2818781 h 3281932"/>
                <a:gd name="connsiteX1185" fmla="*/ 426813 w 7944149"/>
                <a:gd name="connsiteY1185" fmla="*/ 2817998 h 3281932"/>
                <a:gd name="connsiteX1186" fmla="*/ 427612 w 7944149"/>
                <a:gd name="connsiteY1186" fmla="*/ 2817998 h 3281932"/>
                <a:gd name="connsiteX1187" fmla="*/ 427612 w 7944149"/>
                <a:gd name="connsiteY1187" fmla="*/ 2817216 h 3281932"/>
                <a:gd name="connsiteX1188" fmla="*/ 428575 w 7944149"/>
                <a:gd name="connsiteY1188" fmla="*/ 2817216 h 3281932"/>
                <a:gd name="connsiteX1189" fmla="*/ 428575 w 7944149"/>
                <a:gd name="connsiteY1189" fmla="*/ 2816434 h 3281932"/>
                <a:gd name="connsiteX1190" fmla="*/ 429813 w 7944149"/>
                <a:gd name="connsiteY1190" fmla="*/ 2816434 h 3281932"/>
                <a:gd name="connsiteX1191" fmla="*/ 429813 w 7944149"/>
                <a:gd name="connsiteY1191" fmla="*/ 2815652 h 3281932"/>
                <a:gd name="connsiteX1192" fmla="*/ 429879 w 7944149"/>
                <a:gd name="connsiteY1192" fmla="*/ 2815652 h 3281932"/>
                <a:gd name="connsiteX1193" fmla="*/ 429879 w 7944149"/>
                <a:gd name="connsiteY1193" fmla="*/ 2814870 h 3281932"/>
                <a:gd name="connsiteX1194" fmla="*/ 433109 w 7944149"/>
                <a:gd name="connsiteY1194" fmla="*/ 2814870 h 3281932"/>
                <a:gd name="connsiteX1195" fmla="*/ 433109 w 7944149"/>
                <a:gd name="connsiteY1195" fmla="*/ 2814088 h 3281932"/>
                <a:gd name="connsiteX1196" fmla="*/ 433259 w 7944149"/>
                <a:gd name="connsiteY1196" fmla="*/ 2814088 h 3281932"/>
                <a:gd name="connsiteX1197" fmla="*/ 433259 w 7944149"/>
                <a:gd name="connsiteY1197" fmla="*/ 2813310 h 3281932"/>
                <a:gd name="connsiteX1198" fmla="*/ 433590 w 7944149"/>
                <a:gd name="connsiteY1198" fmla="*/ 2813310 h 3281932"/>
                <a:gd name="connsiteX1199" fmla="*/ 433590 w 7944149"/>
                <a:gd name="connsiteY1199" fmla="*/ 2812528 h 3281932"/>
                <a:gd name="connsiteX1200" fmla="*/ 433608 w 7944149"/>
                <a:gd name="connsiteY1200" fmla="*/ 2812528 h 3281932"/>
                <a:gd name="connsiteX1201" fmla="*/ 433608 w 7944149"/>
                <a:gd name="connsiteY1201" fmla="*/ 2811746 h 3281932"/>
                <a:gd name="connsiteX1202" fmla="*/ 434155 w 7944149"/>
                <a:gd name="connsiteY1202" fmla="*/ 2811746 h 3281932"/>
                <a:gd name="connsiteX1203" fmla="*/ 434155 w 7944149"/>
                <a:gd name="connsiteY1203" fmla="*/ 2810963 h 3281932"/>
                <a:gd name="connsiteX1204" fmla="*/ 434335 w 7944149"/>
                <a:gd name="connsiteY1204" fmla="*/ 2810963 h 3281932"/>
                <a:gd name="connsiteX1205" fmla="*/ 434335 w 7944149"/>
                <a:gd name="connsiteY1205" fmla="*/ 2810182 h 3281932"/>
                <a:gd name="connsiteX1206" fmla="*/ 434600 w 7944149"/>
                <a:gd name="connsiteY1206" fmla="*/ 2810182 h 3281932"/>
                <a:gd name="connsiteX1207" fmla="*/ 434600 w 7944149"/>
                <a:gd name="connsiteY1207" fmla="*/ 2809399 h 3281932"/>
                <a:gd name="connsiteX1208" fmla="*/ 435785 w 7944149"/>
                <a:gd name="connsiteY1208" fmla="*/ 2809399 h 3281932"/>
                <a:gd name="connsiteX1209" fmla="*/ 435785 w 7944149"/>
                <a:gd name="connsiteY1209" fmla="*/ 2808617 h 3281932"/>
                <a:gd name="connsiteX1210" fmla="*/ 435797 w 7944149"/>
                <a:gd name="connsiteY1210" fmla="*/ 2808617 h 3281932"/>
                <a:gd name="connsiteX1211" fmla="*/ 435797 w 7944149"/>
                <a:gd name="connsiteY1211" fmla="*/ 2807835 h 3281932"/>
                <a:gd name="connsiteX1212" fmla="*/ 436488 w 7944149"/>
                <a:gd name="connsiteY1212" fmla="*/ 2807835 h 3281932"/>
                <a:gd name="connsiteX1213" fmla="*/ 436488 w 7944149"/>
                <a:gd name="connsiteY1213" fmla="*/ 2807053 h 3281932"/>
                <a:gd name="connsiteX1214" fmla="*/ 437072 w 7944149"/>
                <a:gd name="connsiteY1214" fmla="*/ 2807053 h 3281932"/>
                <a:gd name="connsiteX1215" fmla="*/ 437072 w 7944149"/>
                <a:gd name="connsiteY1215" fmla="*/ 2806270 h 3281932"/>
                <a:gd name="connsiteX1216" fmla="*/ 438250 w 7944149"/>
                <a:gd name="connsiteY1216" fmla="*/ 2806270 h 3281932"/>
                <a:gd name="connsiteX1217" fmla="*/ 438250 w 7944149"/>
                <a:gd name="connsiteY1217" fmla="*/ 2805489 h 3281932"/>
                <a:gd name="connsiteX1218" fmla="*/ 439603 w 7944149"/>
                <a:gd name="connsiteY1218" fmla="*/ 2805489 h 3281932"/>
                <a:gd name="connsiteX1219" fmla="*/ 439603 w 7944149"/>
                <a:gd name="connsiteY1219" fmla="*/ 2804706 h 3281932"/>
                <a:gd name="connsiteX1220" fmla="*/ 439736 w 7944149"/>
                <a:gd name="connsiteY1220" fmla="*/ 2804706 h 3281932"/>
                <a:gd name="connsiteX1221" fmla="*/ 439736 w 7944149"/>
                <a:gd name="connsiteY1221" fmla="*/ 2803924 h 3281932"/>
                <a:gd name="connsiteX1222" fmla="*/ 440018 w 7944149"/>
                <a:gd name="connsiteY1222" fmla="*/ 2803924 h 3281932"/>
                <a:gd name="connsiteX1223" fmla="*/ 440018 w 7944149"/>
                <a:gd name="connsiteY1223" fmla="*/ 2803142 h 3281932"/>
                <a:gd name="connsiteX1224" fmla="*/ 440902 w 7944149"/>
                <a:gd name="connsiteY1224" fmla="*/ 2803142 h 3281932"/>
                <a:gd name="connsiteX1225" fmla="*/ 440902 w 7944149"/>
                <a:gd name="connsiteY1225" fmla="*/ 2802360 h 3281932"/>
                <a:gd name="connsiteX1226" fmla="*/ 441071 w 7944149"/>
                <a:gd name="connsiteY1226" fmla="*/ 2802360 h 3281932"/>
                <a:gd name="connsiteX1227" fmla="*/ 441071 w 7944149"/>
                <a:gd name="connsiteY1227" fmla="*/ 2801578 h 3281932"/>
                <a:gd name="connsiteX1228" fmla="*/ 441858 w 7944149"/>
                <a:gd name="connsiteY1228" fmla="*/ 2801578 h 3281932"/>
                <a:gd name="connsiteX1229" fmla="*/ 441858 w 7944149"/>
                <a:gd name="connsiteY1229" fmla="*/ 2800796 h 3281932"/>
                <a:gd name="connsiteX1230" fmla="*/ 442159 w 7944149"/>
                <a:gd name="connsiteY1230" fmla="*/ 2800796 h 3281932"/>
                <a:gd name="connsiteX1231" fmla="*/ 442159 w 7944149"/>
                <a:gd name="connsiteY1231" fmla="*/ 2800013 h 3281932"/>
                <a:gd name="connsiteX1232" fmla="*/ 442478 w 7944149"/>
                <a:gd name="connsiteY1232" fmla="*/ 2800013 h 3281932"/>
                <a:gd name="connsiteX1233" fmla="*/ 442478 w 7944149"/>
                <a:gd name="connsiteY1233" fmla="*/ 2799231 h 3281932"/>
                <a:gd name="connsiteX1234" fmla="*/ 443133 w 7944149"/>
                <a:gd name="connsiteY1234" fmla="*/ 2799231 h 3281932"/>
                <a:gd name="connsiteX1235" fmla="*/ 443133 w 7944149"/>
                <a:gd name="connsiteY1235" fmla="*/ 2798454 h 3281932"/>
                <a:gd name="connsiteX1236" fmla="*/ 444727 w 7944149"/>
                <a:gd name="connsiteY1236" fmla="*/ 2798454 h 3281932"/>
                <a:gd name="connsiteX1237" fmla="*/ 444727 w 7944149"/>
                <a:gd name="connsiteY1237" fmla="*/ 2797671 h 3281932"/>
                <a:gd name="connsiteX1238" fmla="*/ 446008 w 7944149"/>
                <a:gd name="connsiteY1238" fmla="*/ 2797671 h 3281932"/>
                <a:gd name="connsiteX1239" fmla="*/ 446008 w 7944149"/>
                <a:gd name="connsiteY1239" fmla="*/ 2796889 h 3281932"/>
                <a:gd name="connsiteX1240" fmla="*/ 448173 w 7944149"/>
                <a:gd name="connsiteY1240" fmla="*/ 2796889 h 3281932"/>
                <a:gd name="connsiteX1241" fmla="*/ 448173 w 7944149"/>
                <a:gd name="connsiteY1241" fmla="*/ 2796107 h 3281932"/>
                <a:gd name="connsiteX1242" fmla="*/ 448239 w 7944149"/>
                <a:gd name="connsiteY1242" fmla="*/ 2796107 h 3281932"/>
                <a:gd name="connsiteX1243" fmla="*/ 448239 w 7944149"/>
                <a:gd name="connsiteY1243" fmla="*/ 2795325 h 3281932"/>
                <a:gd name="connsiteX1244" fmla="*/ 449929 w 7944149"/>
                <a:gd name="connsiteY1244" fmla="*/ 2795325 h 3281932"/>
                <a:gd name="connsiteX1245" fmla="*/ 449929 w 7944149"/>
                <a:gd name="connsiteY1245" fmla="*/ 2794543 h 3281932"/>
                <a:gd name="connsiteX1246" fmla="*/ 451703 w 7944149"/>
                <a:gd name="connsiteY1246" fmla="*/ 2794543 h 3281932"/>
                <a:gd name="connsiteX1247" fmla="*/ 451703 w 7944149"/>
                <a:gd name="connsiteY1247" fmla="*/ 2793761 h 3281932"/>
                <a:gd name="connsiteX1248" fmla="*/ 451775 w 7944149"/>
                <a:gd name="connsiteY1248" fmla="*/ 2793761 h 3281932"/>
                <a:gd name="connsiteX1249" fmla="*/ 451775 w 7944149"/>
                <a:gd name="connsiteY1249" fmla="*/ 2792978 h 3281932"/>
                <a:gd name="connsiteX1250" fmla="*/ 452003 w 7944149"/>
                <a:gd name="connsiteY1250" fmla="*/ 2792978 h 3281932"/>
                <a:gd name="connsiteX1251" fmla="*/ 452003 w 7944149"/>
                <a:gd name="connsiteY1251" fmla="*/ 2792196 h 3281932"/>
                <a:gd name="connsiteX1252" fmla="*/ 452863 w 7944149"/>
                <a:gd name="connsiteY1252" fmla="*/ 2792196 h 3281932"/>
                <a:gd name="connsiteX1253" fmla="*/ 452863 w 7944149"/>
                <a:gd name="connsiteY1253" fmla="*/ 2791414 h 3281932"/>
                <a:gd name="connsiteX1254" fmla="*/ 454523 w 7944149"/>
                <a:gd name="connsiteY1254" fmla="*/ 2791414 h 3281932"/>
                <a:gd name="connsiteX1255" fmla="*/ 454523 w 7944149"/>
                <a:gd name="connsiteY1255" fmla="*/ 2790632 h 3281932"/>
                <a:gd name="connsiteX1256" fmla="*/ 454968 w 7944149"/>
                <a:gd name="connsiteY1256" fmla="*/ 2790632 h 3281932"/>
                <a:gd name="connsiteX1257" fmla="*/ 454968 w 7944149"/>
                <a:gd name="connsiteY1257" fmla="*/ 2789850 h 3281932"/>
                <a:gd name="connsiteX1258" fmla="*/ 455197 w 7944149"/>
                <a:gd name="connsiteY1258" fmla="*/ 2789850 h 3281932"/>
                <a:gd name="connsiteX1259" fmla="*/ 455197 w 7944149"/>
                <a:gd name="connsiteY1259" fmla="*/ 2789068 h 3281932"/>
                <a:gd name="connsiteX1260" fmla="*/ 456381 w 7944149"/>
                <a:gd name="connsiteY1260" fmla="*/ 2789068 h 3281932"/>
                <a:gd name="connsiteX1261" fmla="*/ 456381 w 7944149"/>
                <a:gd name="connsiteY1261" fmla="*/ 2788285 h 3281932"/>
                <a:gd name="connsiteX1262" fmla="*/ 456736 w 7944149"/>
                <a:gd name="connsiteY1262" fmla="*/ 2788285 h 3281932"/>
                <a:gd name="connsiteX1263" fmla="*/ 456736 w 7944149"/>
                <a:gd name="connsiteY1263" fmla="*/ 2787503 h 3281932"/>
                <a:gd name="connsiteX1264" fmla="*/ 456928 w 7944149"/>
                <a:gd name="connsiteY1264" fmla="*/ 2787503 h 3281932"/>
                <a:gd name="connsiteX1265" fmla="*/ 456928 w 7944149"/>
                <a:gd name="connsiteY1265" fmla="*/ 2786721 h 3281932"/>
                <a:gd name="connsiteX1266" fmla="*/ 457019 w 7944149"/>
                <a:gd name="connsiteY1266" fmla="*/ 2786721 h 3281932"/>
                <a:gd name="connsiteX1267" fmla="*/ 457019 w 7944149"/>
                <a:gd name="connsiteY1267" fmla="*/ 2785943 h 3281932"/>
                <a:gd name="connsiteX1268" fmla="*/ 457500 w 7944149"/>
                <a:gd name="connsiteY1268" fmla="*/ 2785943 h 3281932"/>
                <a:gd name="connsiteX1269" fmla="*/ 457500 w 7944149"/>
                <a:gd name="connsiteY1269" fmla="*/ 2785161 h 3281932"/>
                <a:gd name="connsiteX1270" fmla="*/ 458258 w 7944149"/>
                <a:gd name="connsiteY1270" fmla="*/ 2785161 h 3281932"/>
                <a:gd name="connsiteX1271" fmla="*/ 458258 w 7944149"/>
                <a:gd name="connsiteY1271" fmla="*/ 2784379 h 3281932"/>
                <a:gd name="connsiteX1272" fmla="*/ 460531 w 7944149"/>
                <a:gd name="connsiteY1272" fmla="*/ 2784379 h 3281932"/>
                <a:gd name="connsiteX1273" fmla="*/ 460531 w 7944149"/>
                <a:gd name="connsiteY1273" fmla="*/ 2783597 h 3281932"/>
                <a:gd name="connsiteX1274" fmla="*/ 460843 w 7944149"/>
                <a:gd name="connsiteY1274" fmla="*/ 2783597 h 3281932"/>
                <a:gd name="connsiteX1275" fmla="*/ 460843 w 7944149"/>
                <a:gd name="connsiteY1275" fmla="*/ 2782815 h 3281932"/>
                <a:gd name="connsiteX1276" fmla="*/ 461649 w 7944149"/>
                <a:gd name="connsiteY1276" fmla="*/ 2782815 h 3281932"/>
                <a:gd name="connsiteX1277" fmla="*/ 461649 w 7944149"/>
                <a:gd name="connsiteY1277" fmla="*/ 2782033 h 3281932"/>
                <a:gd name="connsiteX1278" fmla="*/ 461751 w 7944149"/>
                <a:gd name="connsiteY1278" fmla="*/ 2782033 h 3281932"/>
                <a:gd name="connsiteX1279" fmla="*/ 461751 w 7944149"/>
                <a:gd name="connsiteY1279" fmla="*/ 2781250 h 3281932"/>
                <a:gd name="connsiteX1280" fmla="*/ 461823 w 7944149"/>
                <a:gd name="connsiteY1280" fmla="*/ 2781250 h 3281932"/>
                <a:gd name="connsiteX1281" fmla="*/ 461823 w 7944149"/>
                <a:gd name="connsiteY1281" fmla="*/ 2780468 h 3281932"/>
                <a:gd name="connsiteX1282" fmla="*/ 462004 w 7944149"/>
                <a:gd name="connsiteY1282" fmla="*/ 2780468 h 3281932"/>
                <a:gd name="connsiteX1283" fmla="*/ 462004 w 7944149"/>
                <a:gd name="connsiteY1283" fmla="*/ 2779686 h 3281932"/>
                <a:gd name="connsiteX1284" fmla="*/ 462665 w 7944149"/>
                <a:gd name="connsiteY1284" fmla="*/ 2779686 h 3281932"/>
                <a:gd name="connsiteX1285" fmla="*/ 462665 w 7944149"/>
                <a:gd name="connsiteY1285" fmla="*/ 2778904 h 3281932"/>
                <a:gd name="connsiteX1286" fmla="*/ 464680 w 7944149"/>
                <a:gd name="connsiteY1286" fmla="*/ 2778904 h 3281932"/>
                <a:gd name="connsiteX1287" fmla="*/ 464680 w 7944149"/>
                <a:gd name="connsiteY1287" fmla="*/ 2778122 h 3281932"/>
                <a:gd name="connsiteX1288" fmla="*/ 464914 w 7944149"/>
                <a:gd name="connsiteY1288" fmla="*/ 2778122 h 3281932"/>
                <a:gd name="connsiteX1289" fmla="*/ 464914 w 7944149"/>
                <a:gd name="connsiteY1289" fmla="*/ 2777340 h 3281932"/>
                <a:gd name="connsiteX1290" fmla="*/ 466273 w 7944149"/>
                <a:gd name="connsiteY1290" fmla="*/ 2777340 h 3281932"/>
                <a:gd name="connsiteX1291" fmla="*/ 466273 w 7944149"/>
                <a:gd name="connsiteY1291" fmla="*/ 2776557 h 3281932"/>
                <a:gd name="connsiteX1292" fmla="*/ 466544 w 7944149"/>
                <a:gd name="connsiteY1292" fmla="*/ 2776557 h 3281932"/>
                <a:gd name="connsiteX1293" fmla="*/ 466544 w 7944149"/>
                <a:gd name="connsiteY1293" fmla="*/ 2775775 h 3281932"/>
                <a:gd name="connsiteX1294" fmla="*/ 466755 w 7944149"/>
                <a:gd name="connsiteY1294" fmla="*/ 2775775 h 3281932"/>
                <a:gd name="connsiteX1295" fmla="*/ 466755 w 7944149"/>
                <a:gd name="connsiteY1295" fmla="*/ 2774993 h 3281932"/>
                <a:gd name="connsiteX1296" fmla="*/ 466881 w 7944149"/>
                <a:gd name="connsiteY1296" fmla="*/ 2774993 h 3281932"/>
                <a:gd name="connsiteX1297" fmla="*/ 466881 w 7944149"/>
                <a:gd name="connsiteY1297" fmla="*/ 2774211 h 3281932"/>
                <a:gd name="connsiteX1298" fmla="*/ 468132 w 7944149"/>
                <a:gd name="connsiteY1298" fmla="*/ 2774211 h 3281932"/>
                <a:gd name="connsiteX1299" fmla="*/ 468132 w 7944149"/>
                <a:gd name="connsiteY1299" fmla="*/ 2773429 h 3281932"/>
                <a:gd name="connsiteX1300" fmla="*/ 469232 w 7944149"/>
                <a:gd name="connsiteY1300" fmla="*/ 2773429 h 3281932"/>
                <a:gd name="connsiteX1301" fmla="*/ 469232 w 7944149"/>
                <a:gd name="connsiteY1301" fmla="*/ 2772647 h 3281932"/>
                <a:gd name="connsiteX1302" fmla="*/ 469930 w 7944149"/>
                <a:gd name="connsiteY1302" fmla="*/ 2772647 h 3281932"/>
                <a:gd name="connsiteX1303" fmla="*/ 469930 w 7944149"/>
                <a:gd name="connsiteY1303" fmla="*/ 2771869 h 3281932"/>
                <a:gd name="connsiteX1304" fmla="*/ 471565 w 7944149"/>
                <a:gd name="connsiteY1304" fmla="*/ 2771869 h 3281932"/>
                <a:gd name="connsiteX1305" fmla="*/ 471565 w 7944149"/>
                <a:gd name="connsiteY1305" fmla="*/ 2771087 h 3281932"/>
                <a:gd name="connsiteX1306" fmla="*/ 472179 w 7944149"/>
                <a:gd name="connsiteY1306" fmla="*/ 2771087 h 3281932"/>
                <a:gd name="connsiteX1307" fmla="*/ 472179 w 7944149"/>
                <a:gd name="connsiteY1307" fmla="*/ 2770305 h 3281932"/>
                <a:gd name="connsiteX1308" fmla="*/ 474338 w 7944149"/>
                <a:gd name="connsiteY1308" fmla="*/ 2770305 h 3281932"/>
                <a:gd name="connsiteX1309" fmla="*/ 474338 w 7944149"/>
                <a:gd name="connsiteY1309" fmla="*/ 2769522 h 3281932"/>
                <a:gd name="connsiteX1310" fmla="*/ 474548 w 7944149"/>
                <a:gd name="connsiteY1310" fmla="*/ 2769522 h 3281932"/>
                <a:gd name="connsiteX1311" fmla="*/ 474548 w 7944149"/>
                <a:gd name="connsiteY1311" fmla="*/ 2768740 h 3281932"/>
                <a:gd name="connsiteX1312" fmla="*/ 474729 w 7944149"/>
                <a:gd name="connsiteY1312" fmla="*/ 2768740 h 3281932"/>
                <a:gd name="connsiteX1313" fmla="*/ 474729 w 7944149"/>
                <a:gd name="connsiteY1313" fmla="*/ 2767958 h 3281932"/>
                <a:gd name="connsiteX1314" fmla="*/ 475534 w 7944149"/>
                <a:gd name="connsiteY1314" fmla="*/ 2767958 h 3281932"/>
                <a:gd name="connsiteX1315" fmla="*/ 475534 w 7944149"/>
                <a:gd name="connsiteY1315" fmla="*/ 2767176 h 3281932"/>
                <a:gd name="connsiteX1316" fmla="*/ 475637 w 7944149"/>
                <a:gd name="connsiteY1316" fmla="*/ 2767176 h 3281932"/>
                <a:gd name="connsiteX1317" fmla="*/ 475637 w 7944149"/>
                <a:gd name="connsiteY1317" fmla="*/ 2765612 h 3281932"/>
                <a:gd name="connsiteX1318" fmla="*/ 475733 w 7944149"/>
                <a:gd name="connsiteY1318" fmla="*/ 2765612 h 3281932"/>
                <a:gd name="connsiteX1319" fmla="*/ 475733 w 7944149"/>
                <a:gd name="connsiteY1319" fmla="*/ 2764829 h 3281932"/>
                <a:gd name="connsiteX1320" fmla="*/ 476340 w 7944149"/>
                <a:gd name="connsiteY1320" fmla="*/ 2764829 h 3281932"/>
                <a:gd name="connsiteX1321" fmla="*/ 476340 w 7944149"/>
                <a:gd name="connsiteY1321" fmla="*/ 2764047 h 3281932"/>
                <a:gd name="connsiteX1322" fmla="*/ 477513 w 7944149"/>
                <a:gd name="connsiteY1322" fmla="*/ 2764047 h 3281932"/>
                <a:gd name="connsiteX1323" fmla="*/ 477513 w 7944149"/>
                <a:gd name="connsiteY1323" fmla="*/ 2763265 h 3281932"/>
                <a:gd name="connsiteX1324" fmla="*/ 478499 w 7944149"/>
                <a:gd name="connsiteY1324" fmla="*/ 2763265 h 3281932"/>
                <a:gd name="connsiteX1325" fmla="*/ 478499 w 7944149"/>
                <a:gd name="connsiteY1325" fmla="*/ 2762483 h 3281932"/>
                <a:gd name="connsiteX1326" fmla="*/ 478613 w 7944149"/>
                <a:gd name="connsiteY1326" fmla="*/ 2762483 h 3281932"/>
                <a:gd name="connsiteX1327" fmla="*/ 478613 w 7944149"/>
                <a:gd name="connsiteY1327" fmla="*/ 2761701 h 3281932"/>
                <a:gd name="connsiteX1328" fmla="*/ 478836 w 7944149"/>
                <a:gd name="connsiteY1328" fmla="*/ 2761701 h 3281932"/>
                <a:gd name="connsiteX1329" fmla="*/ 478836 w 7944149"/>
                <a:gd name="connsiteY1329" fmla="*/ 2760919 h 3281932"/>
                <a:gd name="connsiteX1330" fmla="*/ 480171 w 7944149"/>
                <a:gd name="connsiteY1330" fmla="*/ 2760919 h 3281932"/>
                <a:gd name="connsiteX1331" fmla="*/ 480171 w 7944149"/>
                <a:gd name="connsiteY1331" fmla="*/ 2760136 h 3281932"/>
                <a:gd name="connsiteX1332" fmla="*/ 481398 w 7944149"/>
                <a:gd name="connsiteY1332" fmla="*/ 2760136 h 3281932"/>
                <a:gd name="connsiteX1333" fmla="*/ 481398 w 7944149"/>
                <a:gd name="connsiteY1333" fmla="*/ 2759354 h 3281932"/>
                <a:gd name="connsiteX1334" fmla="*/ 481789 w 7944149"/>
                <a:gd name="connsiteY1334" fmla="*/ 2759354 h 3281932"/>
                <a:gd name="connsiteX1335" fmla="*/ 481789 w 7944149"/>
                <a:gd name="connsiteY1335" fmla="*/ 2758572 h 3281932"/>
                <a:gd name="connsiteX1336" fmla="*/ 482011 w 7944149"/>
                <a:gd name="connsiteY1336" fmla="*/ 2758572 h 3281932"/>
                <a:gd name="connsiteX1337" fmla="*/ 482011 w 7944149"/>
                <a:gd name="connsiteY1337" fmla="*/ 2757790 h 3281932"/>
                <a:gd name="connsiteX1338" fmla="*/ 482582 w 7944149"/>
                <a:gd name="connsiteY1338" fmla="*/ 2757790 h 3281932"/>
                <a:gd name="connsiteX1339" fmla="*/ 482582 w 7944149"/>
                <a:gd name="connsiteY1339" fmla="*/ 2757013 h 3281932"/>
                <a:gd name="connsiteX1340" fmla="*/ 483069 w 7944149"/>
                <a:gd name="connsiteY1340" fmla="*/ 2757013 h 3281932"/>
                <a:gd name="connsiteX1341" fmla="*/ 483069 w 7944149"/>
                <a:gd name="connsiteY1341" fmla="*/ 2756230 h 3281932"/>
                <a:gd name="connsiteX1342" fmla="*/ 483184 w 7944149"/>
                <a:gd name="connsiteY1342" fmla="*/ 2756230 h 3281932"/>
                <a:gd name="connsiteX1343" fmla="*/ 483184 w 7944149"/>
                <a:gd name="connsiteY1343" fmla="*/ 2755448 h 3281932"/>
                <a:gd name="connsiteX1344" fmla="*/ 483821 w 7944149"/>
                <a:gd name="connsiteY1344" fmla="*/ 2755448 h 3281932"/>
                <a:gd name="connsiteX1345" fmla="*/ 483821 w 7944149"/>
                <a:gd name="connsiteY1345" fmla="*/ 2754666 h 3281932"/>
                <a:gd name="connsiteX1346" fmla="*/ 483875 w 7944149"/>
                <a:gd name="connsiteY1346" fmla="*/ 2754666 h 3281932"/>
                <a:gd name="connsiteX1347" fmla="*/ 483875 w 7944149"/>
                <a:gd name="connsiteY1347" fmla="*/ 2753884 h 3281932"/>
                <a:gd name="connsiteX1348" fmla="*/ 484386 w 7944149"/>
                <a:gd name="connsiteY1348" fmla="*/ 2753884 h 3281932"/>
                <a:gd name="connsiteX1349" fmla="*/ 484386 w 7944149"/>
                <a:gd name="connsiteY1349" fmla="*/ 2753101 h 3281932"/>
                <a:gd name="connsiteX1350" fmla="*/ 484573 w 7944149"/>
                <a:gd name="connsiteY1350" fmla="*/ 2753101 h 3281932"/>
                <a:gd name="connsiteX1351" fmla="*/ 484573 w 7944149"/>
                <a:gd name="connsiteY1351" fmla="*/ 2752320 h 3281932"/>
                <a:gd name="connsiteX1352" fmla="*/ 485198 w 7944149"/>
                <a:gd name="connsiteY1352" fmla="*/ 2752320 h 3281932"/>
                <a:gd name="connsiteX1353" fmla="*/ 485198 w 7944149"/>
                <a:gd name="connsiteY1353" fmla="*/ 2751537 h 3281932"/>
                <a:gd name="connsiteX1354" fmla="*/ 485409 w 7944149"/>
                <a:gd name="connsiteY1354" fmla="*/ 2751537 h 3281932"/>
                <a:gd name="connsiteX1355" fmla="*/ 485409 w 7944149"/>
                <a:gd name="connsiteY1355" fmla="*/ 2750755 h 3281932"/>
                <a:gd name="connsiteX1356" fmla="*/ 485751 w 7944149"/>
                <a:gd name="connsiteY1356" fmla="*/ 2750755 h 3281932"/>
                <a:gd name="connsiteX1357" fmla="*/ 485751 w 7944149"/>
                <a:gd name="connsiteY1357" fmla="*/ 2749973 h 3281932"/>
                <a:gd name="connsiteX1358" fmla="*/ 486118 w 7944149"/>
                <a:gd name="connsiteY1358" fmla="*/ 2749973 h 3281932"/>
                <a:gd name="connsiteX1359" fmla="*/ 486118 w 7944149"/>
                <a:gd name="connsiteY1359" fmla="*/ 2749191 h 3281932"/>
                <a:gd name="connsiteX1360" fmla="*/ 486232 w 7944149"/>
                <a:gd name="connsiteY1360" fmla="*/ 2749191 h 3281932"/>
                <a:gd name="connsiteX1361" fmla="*/ 486232 w 7944149"/>
                <a:gd name="connsiteY1361" fmla="*/ 2748409 h 3281932"/>
                <a:gd name="connsiteX1362" fmla="*/ 486563 w 7944149"/>
                <a:gd name="connsiteY1362" fmla="*/ 2748409 h 3281932"/>
                <a:gd name="connsiteX1363" fmla="*/ 486563 w 7944149"/>
                <a:gd name="connsiteY1363" fmla="*/ 2747627 h 3281932"/>
                <a:gd name="connsiteX1364" fmla="*/ 486930 w 7944149"/>
                <a:gd name="connsiteY1364" fmla="*/ 2747627 h 3281932"/>
                <a:gd name="connsiteX1365" fmla="*/ 486930 w 7944149"/>
                <a:gd name="connsiteY1365" fmla="*/ 2746844 h 3281932"/>
                <a:gd name="connsiteX1366" fmla="*/ 489720 w 7944149"/>
                <a:gd name="connsiteY1366" fmla="*/ 2746844 h 3281932"/>
                <a:gd name="connsiteX1367" fmla="*/ 489720 w 7944149"/>
                <a:gd name="connsiteY1367" fmla="*/ 2746062 h 3281932"/>
                <a:gd name="connsiteX1368" fmla="*/ 489889 w 7944149"/>
                <a:gd name="connsiteY1368" fmla="*/ 2746062 h 3281932"/>
                <a:gd name="connsiteX1369" fmla="*/ 489889 w 7944149"/>
                <a:gd name="connsiteY1369" fmla="*/ 2745280 h 3281932"/>
                <a:gd name="connsiteX1370" fmla="*/ 490063 w 7944149"/>
                <a:gd name="connsiteY1370" fmla="*/ 2745280 h 3281932"/>
                <a:gd name="connsiteX1371" fmla="*/ 490063 w 7944149"/>
                <a:gd name="connsiteY1371" fmla="*/ 2744502 h 3281932"/>
                <a:gd name="connsiteX1372" fmla="*/ 490791 w 7944149"/>
                <a:gd name="connsiteY1372" fmla="*/ 2744502 h 3281932"/>
                <a:gd name="connsiteX1373" fmla="*/ 490791 w 7944149"/>
                <a:gd name="connsiteY1373" fmla="*/ 2743720 h 3281932"/>
                <a:gd name="connsiteX1374" fmla="*/ 493599 w 7944149"/>
                <a:gd name="connsiteY1374" fmla="*/ 2743720 h 3281932"/>
                <a:gd name="connsiteX1375" fmla="*/ 493599 w 7944149"/>
                <a:gd name="connsiteY1375" fmla="*/ 2742938 h 3281932"/>
                <a:gd name="connsiteX1376" fmla="*/ 494886 w 7944149"/>
                <a:gd name="connsiteY1376" fmla="*/ 2742938 h 3281932"/>
                <a:gd name="connsiteX1377" fmla="*/ 494886 w 7944149"/>
                <a:gd name="connsiteY1377" fmla="*/ 2742156 h 3281932"/>
                <a:gd name="connsiteX1378" fmla="*/ 495253 w 7944149"/>
                <a:gd name="connsiteY1378" fmla="*/ 2742156 h 3281932"/>
                <a:gd name="connsiteX1379" fmla="*/ 495253 w 7944149"/>
                <a:gd name="connsiteY1379" fmla="*/ 2741374 h 3281932"/>
                <a:gd name="connsiteX1380" fmla="*/ 495361 w 7944149"/>
                <a:gd name="connsiteY1380" fmla="*/ 2741374 h 3281932"/>
                <a:gd name="connsiteX1381" fmla="*/ 495361 w 7944149"/>
                <a:gd name="connsiteY1381" fmla="*/ 2740592 h 3281932"/>
                <a:gd name="connsiteX1382" fmla="*/ 495860 w 7944149"/>
                <a:gd name="connsiteY1382" fmla="*/ 2740592 h 3281932"/>
                <a:gd name="connsiteX1383" fmla="*/ 495860 w 7944149"/>
                <a:gd name="connsiteY1383" fmla="*/ 2739809 h 3281932"/>
                <a:gd name="connsiteX1384" fmla="*/ 496251 w 7944149"/>
                <a:gd name="connsiteY1384" fmla="*/ 2739809 h 3281932"/>
                <a:gd name="connsiteX1385" fmla="*/ 496251 w 7944149"/>
                <a:gd name="connsiteY1385" fmla="*/ 2739027 h 3281932"/>
                <a:gd name="connsiteX1386" fmla="*/ 496269 w 7944149"/>
                <a:gd name="connsiteY1386" fmla="*/ 2739027 h 3281932"/>
                <a:gd name="connsiteX1387" fmla="*/ 496269 w 7944149"/>
                <a:gd name="connsiteY1387" fmla="*/ 2737463 h 3281932"/>
                <a:gd name="connsiteX1388" fmla="*/ 496462 w 7944149"/>
                <a:gd name="connsiteY1388" fmla="*/ 2737463 h 3281932"/>
                <a:gd name="connsiteX1389" fmla="*/ 496462 w 7944149"/>
                <a:gd name="connsiteY1389" fmla="*/ 2736681 h 3281932"/>
                <a:gd name="connsiteX1390" fmla="*/ 496786 w 7944149"/>
                <a:gd name="connsiteY1390" fmla="*/ 2736681 h 3281932"/>
                <a:gd name="connsiteX1391" fmla="*/ 496786 w 7944149"/>
                <a:gd name="connsiteY1391" fmla="*/ 2735899 h 3281932"/>
                <a:gd name="connsiteX1392" fmla="*/ 497490 w 7944149"/>
                <a:gd name="connsiteY1392" fmla="*/ 2735899 h 3281932"/>
                <a:gd name="connsiteX1393" fmla="*/ 497490 w 7944149"/>
                <a:gd name="connsiteY1393" fmla="*/ 2735116 h 3281932"/>
                <a:gd name="connsiteX1394" fmla="*/ 500178 w 7944149"/>
                <a:gd name="connsiteY1394" fmla="*/ 2735116 h 3281932"/>
                <a:gd name="connsiteX1395" fmla="*/ 500178 w 7944149"/>
                <a:gd name="connsiteY1395" fmla="*/ 2734334 h 3281932"/>
                <a:gd name="connsiteX1396" fmla="*/ 501946 w 7944149"/>
                <a:gd name="connsiteY1396" fmla="*/ 2734334 h 3281932"/>
                <a:gd name="connsiteX1397" fmla="*/ 501946 w 7944149"/>
                <a:gd name="connsiteY1397" fmla="*/ 2733552 h 3281932"/>
                <a:gd name="connsiteX1398" fmla="*/ 502469 w 7944149"/>
                <a:gd name="connsiteY1398" fmla="*/ 2733552 h 3281932"/>
                <a:gd name="connsiteX1399" fmla="*/ 502469 w 7944149"/>
                <a:gd name="connsiteY1399" fmla="*/ 2732770 h 3281932"/>
                <a:gd name="connsiteX1400" fmla="*/ 503401 w 7944149"/>
                <a:gd name="connsiteY1400" fmla="*/ 2732770 h 3281932"/>
                <a:gd name="connsiteX1401" fmla="*/ 503401 w 7944149"/>
                <a:gd name="connsiteY1401" fmla="*/ 2731988 h 3281932"/>
                <a:gd name="connsiteX1402" fmla="*/ 503473 w 7944149"/>
                <a:gd name="connsiteY1402" fmla="*/ 2731988 h 3281932"/>
                <a:gd name="connsiteX1403" fmla="*/ 503473 w 7944149"/>
                <a:gd name="connsiteY1403" fmla="*/ 2731206 h 3281932"/>
                <a:gd name="connsiteX1404" fmla="*/ 503828 w 7944149"/>
                <a:gd name="connsiteY1404" fmla="*/ 2731206 h 3281932"/>
                <a:gd name="connsiteX1405" fmla="*/ 503828 w 7944149"/>
                <a:gd name="connsiteY1405" fmla="*/ 2730423 h 3281932"/>
                <a:gd name="connsiteX1406" fmla="*/ 505777 w 7944149"/>
                <a:gd name="connsiteY1406" fmla="*/ 2730423 h 3281932"/>
                <a:gd name="connsiteX1407" fmla="*/ 505777 w 7944149"/>
                <a:gd name="connsiteY1407" fmla="*/ 2729646 h 3281932"/>
                <a:gd name="connsiteX1408" fmla="*/ 505927 w 7944149"/>
                <a:gd name="connsiteY1408" fmla="*/ 2729646 h 3281932"/>
                <a:gd name="connsiteX1409" fmla="*/ 505927 w 7944149"/>
                <a:gd name="connsiteY1409" fmla="*/ 2728864 h 3281932"/>
                <a:gd name="connsiteX1410" fmla="*/ 505951 w 7944149"/>
                <a:gd name="connsiteY1410" fmla="*/ 2728864 h 3281932"/>
                <a:gd name="connsiteX1411" fmla="*/ 505951 w 7944149"/>
                <a:gd name="connsiteY1411" fmla="*/ 2728081 h 3281932"/>
                <a:gd name="connsiteX1412" fmla="*/ 506498 w 7944149"/>
                <a:gd name="connsiteY1412" fmla="*/ 2728081 h 3281932"/>
                <a:gd name="connsiteX1413" fmla="*/ 506498 w 7944149"/>
                <a:gd name="connsiteY1413" fmla="*/ 2727299 h 3281932"/>
                <a:gd name="connsiteX1414" fmla="*/ 507563 w 7944149"/>
                <a:gd name="connsiteY1414" fmla="*/ 2727299 h 3281932"/>
                <a:gd name="connsiteX1415" fmla="*/ 507563 w 7944149"/>
                <a:gd name="connsiteY1415" fmla="*/ 2726517 h 3281932"/>
                <a:gd name="connsiteX1416" fmla="*/ 508615 w 7944149"/>
                <a:gd name="connsiteY1416" fmla="*/ 2726517 h 3281932"/>
                <a:gd name="connsiteX1417" fmla="*/ 508615 w 7944149"/>
                <a:gd name="connsiteY1417" fmla="*/ 2725735 h 3281932"/>
                <a:gd name="connsiteX1418" fmla="*/ 509307 w 7944149"/>
                <a:gd name="connsiteY1418" fmla="*/ 2725735 h 3281932"/>
                <a:gd name="connsiteX1419" fmla="*/ 509307 w 7944149"/>
                <a:gd name="connsiteY1419" fmla="*/ 2724953 h 3281932"/>
                <a:gd name="connsiteX1420" fmla="*/ 509397 w 7944149"/>
                <a:gd name="connsiteY1420" fmla="*/ 2724953 h 3281932"/>
                <a:gd name="connsiteX1421" fmla="*/ 509397 w 7944149"/>
                <a:gd name="connsiteY1421" fmla="*/ 2724171 h 3281932"/>
                <a:gd name="connsiteX1422" fmla="*/ 509601 w 7944149"/>
                <a:gd name="connsiteY1422" fmla="*/ 2724171 h 3281932"/>
                <a:gd name="connsiteX1423" fmla="*/ 509601 w 7944149"/>
                <a:gd name="connsiteY1423" fmla="*/ 2723388 h 3281932"/>
                <a:gd name="connsiteX1424" fmla="*/ 509710 w 7944149"/>
                <a:gd name="connsiteY1424" fmla="*/ 2723388 h 3281932"/>
                <a:gd name="connsiteX1425" fmla="*/ 509710 w 7944149"/>
                <a:gd name="connsiteY1425" fmla="*/ 2722606 h 3281932"/>
                <a:gd name="connsiteX1426" fmla="*/ 510028 w 7944149"/>
                <a:gd name="connsiteY1426" fmla="*/ 2722606 h 3281932"/>
                <a:gd name="connsiteX1427" fmla="*/ 510028 w 7944149"/>
                <a:gd name="connsiteY1427" fmla="*/ 2721824 h 3281932"/>
                <a:gd name="connsiteX1428" fmla="*/ 510618 w 7944149"/>
                <a:gd name="connsiteY1428" fmla="*/ 2721824 h 3281932"/>
                <a:gd name="connsiteX1429" fmla="*/ 510618 w 7944149"/>
                <a:gd name="connsiteY1429" fmla="*/ 2721042 h 3281932"/>
                <a:gd name="connsiteX1430" fmla="*/ 510894 w 7944149"/>
                <a:gd name="connsiteY1430" fmla="*/ 2721042 h 3281932"/>
                <a:gd name="connsiteX1431" fmla="*/ 510894 w 7944149"/>
                <a:gd name="connsiteY1431" fmla="*/ 2720260 h 3281932"/>
                <a:gd name="connsiteX1432" fmla="*/ 511676 w 7944149"/>
                <a:gd name="connsiteY1432" fmla="*/ 2720260 h 3281932"/>
                <a:gd name="connsiteX1433" fmla="*/ 511676 w 7944149"/>
                <a:gd name="connsiteY1433" fmla="*/ 2719478 h 3281932"/>
                <a:gd name="connsiteX1434" fmla="*/ 512674 w 7944149"/>
                <a:gd name="connsiteY1434" fmla="*/ 2719478 h 3281932"/>
                <a:gd name="connsiteX1435" fmla="*/ 512674 w 7944149"/>
                <a:gd name="connsiteY1435" fmla="*/ 2718695 h 3281932"/>
                <a:gd name="connsiteX1436" fmla="*/ 512885 w 7944149"/>
                <a:gd name="connsiteY1436" fmla="*/ 2718695 h 3281932"/>
                <a:gd name="connsiteX1437" fmla="*/ 512885 w 7944149"/>
                <a:gd name="connsiteY1437" fmla="*/ 2717913 h 3281932"/>
                <a:gd name="connsiteX1438" fmla="*/ 513390 w 7944149"/>
                <a:gd name="connsiteY1438" fmla="*/ 2717913 h 3281932"/>
                <a:gd name="connsiteX1439" fmla="*/ 513390 w 7944149"/>
                <a:gd name="connsiteY1439" fmla="*/ 2717131 h 3281932"/>
                <a:gd name="connsiteX1440" fmla="*/ 514081 w 7944149"/>
                <a:gd name="connsiteY1440" fmla="*/ 2717131 h 3281932"/>
                <a:gd name="connsiteX1441" fmla="*/ 514081 w 7944149"/>
                <a:gd name="connsiteY1441" fmla="*/ 2716349 h 3281932"/>
                <a:gd name="connsiteX1442" fmla="*/ 514707 w 7944149"/>
                <a:gd name="connsiteY1442" fmla="*/ 2716349 h 3281932"/>
                <a:gd name="connsiteX1443" fmla="*/ 514707 w 7944149"/>
                <a:gd name="connsiteY1443" fmla="*/ 2715567 h 3281932"/>
                <a:gd name="connsiteX1444" fmla="*/ 515188 w 7944149"/>
                <a:gd name="connsiteY1444" fmla="*/ 2715567 h 3281932"/>
                <a:gd name="connsiteX1445" fmla="*/ 515188 w 7944149"/>
                <a:gd name="connsiteY1445" fmla="*/ 2714789 h 3281932"/>
                <a:gd name="connsiteX1446" fmla="*/ 515675 w 7944149"/>
                <a:gd name="connsiteY1446" fmla="*/ 2714789 h 3281932"/>
                <a:gd name="connsiteX1447" fmla="*/ 515675 w 7944149"/>
                <a:gd name="connsiteY1447" fmla="*/ 2714007 h 3281932"/>
                <a:gd name="connsiteX1448" fmla="*/ 516409 w 7944149"/>
                <a:gd name="connsiteY1448" fmla="*/ 2714007 h 3281932"/>
                <a:gd name="connsiteX1449" fmla="*/ 516409 w 7944149"/>
                <a:gd name="connsiteY1449" fmla="*/ 2713225 h 3281932"/>
                <a:gd name="connsiteX1450" fmla="*/ 516673 w 7944149"/>
                <a:gd name="connsiteY1450" fmla="*/ 2713225 h 3281932"/>
                <a:gd name="connsiteX1451" fmla="*/ 516673 w 7944149"/>
                <a:gd name="connsiteY1451" fmla="*/ 2712443 h 3281932"/>
                <a:gd name="connsiteX1452" fmla="*/ 517238 w 7944149"/>
                <a:gd name="connsiteY1452" fmla="*/ 2712443 h 3281932"/>
                <a:gd name="connsiteX1453" fmla="*/ 517238 w 7944149"/>
                <a:gd name="connsiteY1453" fmla="*/ 2711660 h 3281932"/>
                <a:gd name="connsiteX1454" fmla="*/ 517383 w 7944149"/>
                <a:gd name="connsiteY1454" fmla="*/ 2711660 h 3281932"/>
                <a:gd name="connsiteX1455" fmla="*/ 517383 w 7944149"/>
                <a:gd name="connsiteY1455" fmla="*/ 2710878 h 3281932"/>
                <a:gd name="connsiteX1456" fmla="*/ 517714 w 7944149"/>
                <a:gd name="connsiteY1456" fmla="*/ 2710878 h 3281932"/>
                <a:gd name="connsiteX1457" fmla="*/ 517714 w 7944149"/>
                <a:gd name="connsiteY1457" fmla="*/ 2710096 h 3281932"/>
                <a:gd name="connsiteX1458" fmla="*/ 518423 w 7944149"/>
                <a:gd name="connsiteY1458" fmla="*/ 2710096 h 3281932"/>
                <a:gd name="connsiteX1459" fmla="*/ 518423 w 7944149"/>
                <a:gd name="connsiteY1459" fmla="*/ 2709314 h 3281932"/>
                <a:gd name="connsiteX1460" fmla="*/ 518525 w 7944149"/>
                <a:gd name="connsiteY1460" fmla="*/ 2709314 h 3281932"/>
                <a:gd name="connsiteX1461" fmla="*/ 518525 w 7944149"/>
                <a:gd name="connsiteY1461" fmla="*/ 2708532 h 3281932"/>
                <a:gd name="connsiteX1462" fmla="*/ 518820 w 7944149"/>
                <a:gd name="connsiteY1462" fmla="*/ 2708532 h 3281932"/>
                <a:gd name="connsiteX1463" fmla="*/ 518820 w 7944149"/>
                <a:gd name="connsiteY1463" fmla="*/ 2707750 h 3281932"/>
                <a:gd name="connsiteX1464" fmla="*/ 519716 w 7944149"/>
                <a:gd name="connsiteY1464" fmla="*/ 2707750 h 3281932"/>
                <a:gd name="connsiteX1465" fmla="*/ 519716 w 7944149"/>
                <a:gd name="connsiteY1465" fmla="*/ 2706968 h 3281932"/>
                <a:gd name="connsiteX1466" fmla="*/ 519872 w 7944149"/>
                <a:gd name="connsiteY1466" fmla="*/ 2706968 h 3281932"/>
                <a:gd name="connsiteX1467" fmla="*/ 519872 w 7944149"/>
                <a:gd name="connsiteY1467" fmla="*/ 2706185 h 3281932"/>
                <a:gd name="connsiteX1468" fmla="*/ 520263 w 7944149"/>
                <a:gd name="connsiteY1468" fmla="*/ 2706185 h 3281932"/>
                <a:gd name="connsiteX1469" fmla="*/ 520263 w 7944149"/>
                <a:gd name="connsiteY1469" fmla="*/ 2705403 h 3281932"/>
                <a:gd name="connsiteX1470" fmla="*/ 520504 w 7944149"/>
                <a:gd name="connsiteY1470" fmla="*/ 2705403 h 3281932"/>
                <a:gd name="connsiteX1471" fmla="*/ 520504 w 7944149"/>
                <a:gd name="connsiteY1471" fmla="*/ 2704621 h 3281932"/>
                <a:gd name="connsiteX1472" fmla="*/ 520853 w 7944149"/>
                <a:gd name="connsiteY1472" fmla="*/ 2704621 h 3281932"/>
                <a:gd name="connsiteX1473" fmla="*/ 520853 w 7944149"/>
                <a:gd name="connsiteY1473" fmla="*/ 2703839 h 3281932"/>
                <a:gd name="connsiteX1474" fmla="*/ 521117 w 7944149"/>
                <a:gd name="connsiteY1474" fmla="*/ 2703839 h 3281932"/>
                <a:gd name="connsiteX1475" fmla="*/ 521117 w 7944149"/>
                <a:gd name="connsiteY1475" fmla="*/ 2703061 h 3281932"/>
                <a:gd name="connsiteX1476" fmla="*/ 521280 w 7944149"/>
                <a:gd name="connsiteY1476" fmla="*/ 2703061 h 3281932"/>
                <a:gd name="connsiteX1477" fmla="*/ 521280 w 7944149"/>
                <a:gd name="connsiteY1477" fmla="*/ 2702279 h 3281932"/>
                <a:gd name="connsiteX1478" fmla="*/ 522470 w 7944149"/>
                <a:gd name="connsiteY1478" fmla="*/ 2702279 h 3281932"/>
                <a:gd name="connsiteX1479" fmla="*/ 522470 w 7944149"/>
                <a:gd name="connsiteY1479" fmla="*/ 2701497 h 3281932"/>
                <a:gd name="connsiteX1480" fmla="*/ 522603 w 7944149"/>
                <a:gd name="connsiteY1480" fmla="*/ 2701497 h 3281932"/>
                <a:gd name="connsiteX1481" fmla="*/ 522603 w 7944149"/>
                <a:gd name="connsiteY1481" fmla="*/ 2700715 h 3281932"/>
                <a:gd name="connsiteX1482" fmla="*/ 523054 w 7944149"/>
                <a:gd name="connsiteY1482" fmla="*/ 2700715 h 3281932"/>
                <a:gd name="connsiteX1483" fmla="*/ 523054 w 7944149"/>
                <a:gd name="connsiteY1483" fmla="*/ 2699933 h 3281932"/>
                <a:gd name="connsiteX1484" fmla="*/ 525850 w 7944149"/>
                <a:gd name="connsiteY1484" fmla="*/ 2699933 h 3281932"/>
                <a:gd name="connsiteX1485" fmla="*/ 525850 w 7944149"/>
                <a:gd name="connsiteY1485" fmla="*/ 2699150 h 3281932"/>
                <a:gd name="connsiteX1486" fmla="*/ 526126 w 7944149"/>
                <a:gd name="connsiteY1486" fmla="*/ 2699150 h 3281932"/>
                <a:gd name="connsiteX1487" fmla="*/ 526126 w 7944149"/>
                <a:gd name="connsiteY1487" fmla="*/ 2698368 h 3281932"/>
                <a:gd name="connsiteX1488" fmla="*/ 526584 w 7944149"/>
                <a:gd name="connsiteY1488" fmla="*/ 2698368 h 3281932"/>
                <a:gd name="connsiteX1489" fmla="*/ 526584 w 7944149"/>
                <a:gd name="connsiteY1489" fmla="*/ 2697586 h 3281932"/>
                <a:gd name="connsiteX1490" fmla="*/ 526956 w 7944149"/>
                <a:gd name="connsiteY1490" fmla="*/ 2697586 h 3281932"/>
                <a:gd name="connsiteX1491" fmla="*/ 526956 w 7944149"/>
                <a:gd name="connsiteY1491" fmla="*/ 2696804 h 3281932"/>
                <a:gd name="connsiteX1492" fmla="*/ 528285 w 7944149"/>
                <a:gd name="connsiteY1492" fmla="*/ 2696804 h 3281932"/>
                <a:gd name="connsiteX1493" fmla="*/ 528285 w 7944149"/>
                <a:gd name="connsiteY1493" fmla="*/ 2696022 h 3281932"/>
                <a:gd name="connsiteX1494" fmla="*/ 528370 w 7944149"/>
                <a:gd name="connsiteY1494" fmla="*/ 2696022 h 3281932"/>
                <a:gd name="connsiteX1495" fmla="*/ 528370 w 7944149"/>
                <a:gd name="connsiteY1495" fmla="*/ 2695240 h 3281932"/>
                <a:gd name="connsiteX1496" fmla="*/ 529753 w 7944149"/>
                <a:gd name="connsiteY1496" fmla="*/ 2695240 h 3281932"/>
                <a:gd name="connsiteX1497" fmla="*/ 529753 w 7944149"/>
                <a:gd name="connsiteY1497" fmla="*/ 2694457 h 3281932"/>
                <a:gd name="connsiteX1498" fmla="*/ 530252 w 7944149"/>
                <a:gd name="connsiteY1498" fmla="*/ 2694457 h 3281932"/>
                <a:gd name="connsiteX1499" fmla="*/ 530252 w 7944149"/>
                <a:gd name="connsiteY1499" fmla="*/ 2693675 h 3281932"/>
                <a:gd name="connsiteX1500" fmla="*/ 531202 w 7944149"/>
                <a:gd name="connsiteY1500" fmla="*/ 2693675 h 3281932"/>
                <a:gd name="connsiteX1501" fmla="*/ 531202 w 7944149"/>
                <a:gd name="connsiteY1501" fmla="*/ 2692893 h 3281932"/>
                <a:gd name="connsiteX1502" fmla="*/ 532591 w 7944149"/>
                <a:gd name="connsiteY1502" fmla="*/ 2692893 h 3281932"/>
                <a:gd name="connsiteX1503" fmla="*/ 532591 w 7944149"/>
                <a:gd name="connsiteY1503" fmla="*/ 2692111 h 3281932"/>
                <a:gd name="connsiteX1504" fmla="*/ 532681 w 7944149"/>
                <a:gd name="connsiteY1504" fmla="*/ 2692111 h 3281932"/>
                <a:gd name="connsiteX1505" fmla="*/ 532681 w 7944149"/>
                <a:gd name="connsiteY1505" fmla="*/ 2691329 h 3281932"/>
                <a:gd name="connsiteX1506" fmla="*/ 532717 w 7944149"/>
                <a:gd name="connsiteY1506" fmla="*/ 2691329 h 3281932"/>
                <a:gd name="connsiteX1507" fmla="*/ 532717 w 7944149"/>
                <a:gd name="connsiteY1507" fmla="*/ 2690547 h 3281932"/>
                <a:gd name="connsiteX1508" fmla="*/ 533704 w 7944149"/>
                <a:gd name="connsiteY1508" fmla="*/ 2690547 h 3281932"/>
                <a:gd name="connsiteX1509" fmla="*/ 533704 w 7944149"/>
                <a:gd name="connsiteY1509" fmla="*/ 2689764 h 3281932"/>
                <a:gd name="connsiteX1510" fmla="*/ 534762 w 7944149"/>
                <a:gd name="connsiteY1510" fmla="*/ 2689764 h 3281932"/>
                <a:gd name="connsiteX1511" fmla="*/ 534762 w 7944149"/>
                <a:gd name="connsiteY1511" fmla="*/ 2688982 h 3281932"/>
                <a:gd name="connsiteX1512" fmla="*/ 535063 w 7944149"/>
                <a:gd name="connsiteY1512" fmla="*/ 2688982 h 3281932"/>
                <a:gd name="connsiteX1513" fmla="*/ 535063 w 7944149"/>
                <a:gd name="connsiteY1513" fmla="*/ 2688200 h 3281932"/>
                <a:gd name="connsiteX1514" fmla="*/ 535652 w 7944149"/>
                <a:gd name="connsiteY1514" fmla="*/ 2688200 h 3281932"/>
                <a:gd name="connsiteX1515" fmla="*/ 535652 w 7944149"/>
                <a:gd name="connsiteY1515" fmla="*/ 2687422 h 3281932"/>
                <a:gd name="connsiteX1516" fmla="*/ 535802 w 7944149"/>
                <a:gd name="connsiteY1516" fmla="*/ 2687422 h 3281932"/>
                <a:gd name="connsiteX1517" fmla="*/ 535802 w 7944149"/>
                <a:gd name="connsiteY1517" fmla="*/ 2686640 h 3281932"/>
                <a:gd name="connsiteX1518" fmla="*/ 535856 w 7944149"/>
                <a:gd name="connsiteY1518" fmla="*/ 2686640 h 3281932"/>
                <a:gd name="connsiteX1519" fmla="*/ 535856 w 7944149"/>
                <a:gd name="connsiteY1519" fmla="*/ 2685858 h 3281932"/>
                <a:gd name="connsiteX1520" fmla="*/ 537204 w 7944149"/>
                <a:gd name="connsiteY1520" fmla="*/ 2685858 h 3281932"/>
                <a:gd name="connsiteX1521" fmla="*/ 537204 w 7944149"/>
                <a:gd name="connsiteY1521" fmla="*/ 2685076 h 3281932"/>
                <a:gd name="connsiteX1522" fmla="*/ 537883 w 7944149"/>
                <a:gd name="connsiteY1522" fmla="*/ 2685076 h 3281932"/>
                <a:gd name="connsiteX1523" fmla="*/ 537883 w 7944149"/>
                <a:gd name="connsiteY1523" fmla="*/ 2684294 h 3281932"/>
                <a:gd name="connsiteX1524" fmla="*/ 538298 w 7944149"/>
                <a:gd name="connsiteY1524" fmla="*/ 2684294 h 3281932"/>
                <a:gd name="connsiteX1525" fmla="*/ 538298 w 7944149"/>
                <a:gd name="connsiteY1525" fmla="*/ 2683512 h 3281932"/>
                <a:gd name="connsiteX1526" fmla="*/ 539302 w 7944149"/>
                <a:gd name="connsiteY1526" fmla="*/ 2683512 h 3281932"/>
                <a:gd name="connsiteX1527" fmla="*/ 539302 w 7944149"/>
                <a:gd name="connsiteY1527" fmla="*/ 2682729 h 3281932"/>
                <a:gd name="connsiteX1528" fmla="*/ 539705 w 7944149"/>
                <a:gd name="connsiteY1528" fmla="*/ 2682729 h 3281932"/>
                <a:gd name="connsiteX1529" fmla="*/ 539705 w 7944149"/>
                <a:gd name="connsiteY1529" fmla="*/ 2681947 h 3281932"/>
                <a:gd name="connsiteX1530" fmla="*/ 541245 w 7944149"/>
                <a:gd name="connsiteY1530" fmla="*/ 2681947 h 3281932"/>
                <a:gd name="connsiteX1531" fmla="*/ 541245 w 7944149"/>
                <a:gd name="connsiteY1531" fmla="*/ 2681165 h 3281932"/>
                <a:gd name="connsiteX1532" fmla="*/ 543229 w 7944149"/>
                <a:gd name="connsiteY1532" fmla="*/ 2681165 h 3281932"/>
                <a:gd name="connsiteX1533" fmla="*/ 543229 w 7944149"/>
                <a:gd name="connsiteY1533" fmla="*/ 2680383 h 3281932"/>
                <a:gd name="connsiteX1534" fmla="*/ 543428 w 7944149"/>
                <a:gd name="connsiteY1534" fmla="*/ 2680383 h 3281932"/>
                <a:gd name="connsiteX1535" fmla="*/ 543428 w 7944149"/>
                <a:gd name="connsiteY1535" fmla="*/ 2679601 h 3281932"/>
                <a:gd name="connsiteX1536" fmla="*/ 543939 w 7944149"/>
                <a:gd name="connsiteY1536" fmla="*/ 2679601 h 3281932"/>
                <a:gd name="connsiteX1537" fmla="*/ 543939 w 7944149"/>
                <a:gd name="connsiteY1537" fmla="*/ 2678819 h 3281932"/>
                <a:gd name="connsiteX1538" fmla="*/ 544865 w 7944149"/>
                <a:gd name="connsiteY1538" fmla="*/ 2678819 h 3281932"/>
                <a:gd name="connsiteX1539" fmla="*/ 544865 w 7944149"/>
                <a:gd name="connsiteY1539" fmla="*/ 2678036 h 3281932"/>
                <a:gd name="connsiteX1540" fmla="*/ 545460 w 7944149"/>
                <a:gd name="connsiteY1540" fmla="*/ 2678036 h 3281932"/>
                <a:gd name="connsiteX1541" fmla="*/ 545460 w 7944149"/>
                <a:gd name="connsiteY1541" fmla="*/ 2677254 h 3281932"/>
                <a:gd name="connsiteX1542" fmla="*/ 546067 w 7944149"/>
                <a:gd name="connsiteY1542" fmla="*/ 2677254 h 3281932"/>
                <a:gd name="connsiteX1543" fmla="*/ 546067 w 7944149"/>
                <a:gd name="connsiteY1543" fmla="*/ 2676472 h 3281932"/>
                <a:gd name="connsiteX1544" fmla="*/ 546837 w 7944149"/>
                <a:gd name="connsiteY1544" fmla="*/ 2676472 h 3281932"/>
                <a:gd name="connsiteX1545" fmla="*/ 546837 w 7944149"/>
                <a:gd name="connsiteY1545" fmla="*/ 2675690 h 3281932"/>
                <a:gd name="connsiteX1546" fmla="*/ 547096 w 7944149"/>
                <a:gd name="connsiteY1546" fmla="*/ 2675690 h 3281932"/>
                <a:gd name="connsiteX1547" fmla="*/ 547096 w 7944149"/>
                <a:gd name="connsiteY1547" fmla="*/ 2674908 h 3281932"/>
                <a:gd name="connsiteX1548" fmla="*/ 547228 w 7944149"/>
                <a:gd name="connsiteY1548" fmla="*/ 2674908 h 3281932"/>
                <a:gd name="connsiteX1549" fmla="*/ 547228 w 7944149"/>
                <a:gd name="connsiteY1549" fmla="*/ 2674126 h 3281932"/>
                <a:gd name="connsiteX1550" fmla="*/ 548124 w 7944149"/>
                <a:gd name="connsiteY1550" fmla="*/ 2674126 h 3281932"/>
                <a:gd name="connsiteX1551" fmla="*/ 548124 w 7944149"/>
                <a:gd name="connsiteY1551" fmla="*/ 2673348 h 3281932"/>
                <a:gd name="connsiteX1552" fmla="*/ 548395 w 7944149"/>
                <a:gd name="connsiteY1552" fmla="*/ 2673348 h 3281932"/>
                <a:gd name="connsiteX1553" fmla="*/ 548395 w 7944149"/>
                <a:gd name="connsiteY1553" fmla="*/ 2672566 h 3281932"/>
                <a:gd name="connsiteX1554" fmla="*/ 548407 w 7944149"/>
                <a:gd name="connsiteY1554" fmla="*/ 2672566 h 3281932"/>
                <a:gd name="connsiteX1555" fmla="*/ 548407 w 7944149"/>
                <a:gd name="connsiteY1555" fmla="*/ 2671784 h 3281932"/>
                <a:gd name="connsiteX1556" fmla="*/ 548443 w 7944149"/>
                <a:gd name="connsiteY1556" fmla="*/ 2671784 h 3281932"/>
                <a:gd name="connsiteX1557" fmla="*/ 548443 w 7944149"/>
                <a:gd name="connsiteY1557" fmla="*/ 2671002 h 3281932"/>
                <a:gd name="connsiteX1558" fmla="*/ 549477 w 7944149"/>
                <a:gd name="connsiteY1558" fmla="*/ 2671002 h 3281932"/>
                <a:gd name="connsiteX1559" fmla="*/ 549477 w 7944149"/>
                <a:gd name="connsiteY1559" fmla="*/ 2670219 h 3281932"/>
                <a:gd name="connsiteX1560" fmla="*/ 549646 w 7944149"/>
                <a:gd name="connsiteY1560" fmla="*/ 2670219 h 3281932"/>
                <a:gd name="connsiteX1561" fmla="*/ 549646 w 7944149"/>
                <a:gd name="connsiteY1561" fmla="*/ 2669437 h 3281932"/>
                <a:gd name="connsiteX1562" fmla="*/ 550205 w 7944149"/>
                <a:gd name="connsiteY1562" fmla="*/ 2669437 h 3281932"/>
                <a:gd name="connsiteX1563" fmla="*/ 550205 w 7944149"/>
                <a:gd name="connsiteY1563" fmla="*/ 2668655 h 3281932"/>
                <a:gd name="connsiteX1564" fmla="*/ 552231 w 7944149"/>
                <a:gd name="connsiteY1564" fmla="*/ 2668655 h 3281932"/>
                <a:gd name="connsiteX1565" fmla="*/ 552231 w 7944149"/>
                <a:gd name="connsiteY1565" fmla="*/ 2667873 h 3281932"/>
                <a:gd name="connsiteX1566" fmla="*/ 552634 w 7944149"/>
                <a:gd name="connsiteY1566" fmla="*/ 2667873 h 3281932"/>
                <a:gd name="connsiteX1567" fmla="*/ 552634 w 7944149"/>
                <a:gd name="connsiteY1567" fmla="*/ 2667091 h 3281932"/>
                <a:gd name="connsiteX1568" fmla="*/ 552821 w 7944149"/>
                <a:gd name="connsiteY1568" fmla="*/ 2667091 h 3281932"/>
                <a:gd name="connsiteX1569" fmla="*/ 552821 w 7944149"/>
                <a:gd name="connsiteY1569" fmla="*/ 2666309 h 3281932"/>
                <a:gd name="connsiteX1570" fmla="*/ 553530 w 7944149"/>
                <a:gd name="connsiteY1570" fmla="*/ 2666309 h 3281932"/>
                <a:gd name="connsiteX1571" fmla="*/ 553530 w 7944149"/>
                <a:gd name="connsiteY1571" fmla="*/ 2665526 h 3281932"/>
                <a:gd name="connsiteX1572" fmla="*/ 553813 w 7944149"/>
                <a:gd name="connsiteY1572" fmla="*/ 2665526 h 3281932"/>
                <a:gd name="connsiteX1573" fmla="*/ 553813 w 7944149"/>
                <a:gd name="connsiteY1573" fmla="*/ 2664744 h 3281932"/>
                <a:gd name="connsiteX1574" fmla="*/ 554029 w 7944149"/>
                <a:gd name="connsiteY1574" fmla="*/ 2664744 h 3281932"/>
                <a:gd name="connsiteX1575" fmla="*/ 554029 w 7944149"/>
                <a:gd name="connsiteY1575" fmla="*/ 2663962 h 3281932"/>
                <a:gd name="connsiteX1576" fmla="*/ 554246 w 7944149"/>
                <a:gd name="connsiteY1576" fmla="*/ 2663962 h 3281932"/>
                <a:gd name="connsiteX1577" fmla="*/ 554246 w 7944149"/>
                <a:gd name="connsiteY1577" fmla="*/ 2663180 h 3281932"/>
                <a:gd name="connsiteX1578" fmla="*/ 554318 w 7944149"/>
                <a:gd name="connsiteY1578" fmla="*/ 2663180 h 3281932"/>
                <a:gd name="connsiteX1579" fmla="*/ 554318 w 7944149"/>
                <a:gd name="connsiteY1579" fmla="*/ 2662398 h 3281932"/>
                <a:gd name="connsiteX1580" fmla="*/ 555431 w 7944149"/>
                <a:gd name="connsiteY1580" fmla="*/ 2662398 h 3281932"/>
                <a:gd name="connsiteX1581" fmla="*/ 555431 w 7944149"/>
                <a:gd name="connsiteY1581" fmla="*/ 2661620 h 3281932"/>
                <a:gd name="connsiteX1582" fmla="*/ 555479 w 7944149"/>
                <a:gd name="connsiteY1582" fmla="*/ 2661620 h 3281932"/>
                <a:gd name="connsiteX1583" fmla="*/ 555479 w 7944149"/>
                <a:gd name="connsiteY1583" fmla="*/ 2660838 h 3281932"/>
                <a:gd name="connsiteX1584" fmla="*/ 555605 w 7944149"/>
                <a:gd name="connsiteY1584" fmla="*/ 2660838 h 3281932"/>
                <a:gd name="connsiteX1585" fmla="*/ 555605 w 7944149"/>
                <a:gd name="connsiteY1585" fmla="*/ 2660056 h 3281932"/>
                <a:gd name="connsiteX1586" fmla="*/ 556056 w 7944149"/>
                <a:gd name="connsiteY1586" fmla="*/ 2660056 h 3281932"/>
                <a:gd name="connsiteX1587" fmla="*/ 556056 w 7944149"/>
                <a:gd name="connsiteY1587" fmla="*/ 2659274 h 3281932"/>
                <a:gd name="connsiteX1588" fmla="*/ 556140 w 7944149"/>
                <a:gd name="connsiteY1588" fmla="*/ 2659274 h 3281932"/>
                <a:gd name="connsiteX1589" fmla="*/ 556140 w 7944149"/>
                <a:gd name="connsiteY1589" fmla="*/ 2658491 h 3281932"/>
                <a:gd name="connsiteX1590" fmla="*/ 557565 w 7944149"/>
                <a:gd name="connsiteY1590" fmla="*/ 2658491 h 3281932"/>
                <a:gd name="connsiteX1591" fmla="*/ 557565 w 7944149"/>
                <a:gd name="connsiteY1591" fmla="*/ 2657709 h 3281932"/>
                <a:gd name="connsiteX1592" fmla="*/ 557752 w 7944149"/>
                <a:gd name="connsiteY1592" fmla="*/ 2657709 h 3281932"/>
                <a:gd name="connsiteX1593" fmla="*/ 557752 w 7944149"/>
                <a:gd name="connsiteY1593" fmla="*/ 2656927 h 3281932"/>
                <a:gd name="connsiteX1594" fmla="*/ 558191 w 7944149"/>
                <a:gd name="connsiteY1594" fmla="*/ 2656927 h 3281932"/>
                <a:gd name="connsiteX1595" fmla="*/ 558191 w 7944149"/>
                <a:gd name="connsiteY1595" fmla="*/ 2656145 h 3281932"/>
                <a:gd name="connsiteX1596" fmla="*/ 561859 w 7944149"/>
                <a:gd name="connsiteY1596" fmla="*/ 2656145 h 3281932"/>
                <a:gd name="connsiteX1597" fmla="*/ 561859 w 7944149"/>
                <a:gd name="connsiteY1597" fmla="*/ 2655363 h 3281932"/>
                <a:gd name="connsiteX1598" fmla="*/ 562015 w 7944149"/>
                <a:gd name="connsiteY1598" fmla="*/ 2655363 h 3281932"/>
                <a:gd name="connsiteX1599" fmla="*/ 562015 w 7944149"/>
                <a:gd name="connsiteY1599" fmla="*/ 2654581 h 3281932"/>
                <a:gd name="connsiteX1600" fmla="*/ 563789 w 7944149"/>
                <a:gd name="connsiteY1600" fmla="*/ 2654581 h 3281932"/>
                <a:gd name="connsiteX1601" fmla="*/ 563789 w 7944149"/>
                <a:gd name="connsiteY1601" fmla="*/ 2653799 h 3281932"/>
                <a:gd name="connsiteX1602" fmla="*/ 563982 w 7944149"/>
                <a:gd name="connsiteY1602" fmla="*/ 2653799 h 3281932"/>
                <a:gd name="connsiteX1603" fmla="*/ 563982 w 7944149"/>
                <a:gd name="connsiteY1603" fmla="*/ 2653016 h 3281932"/>
                <a:gd name="connsiteX1604" fmla="*/ 564240 w 7944149"/>
                <a:gd name="connsiteY1604" fmla="*/ 2653016 h 3281932"/>
                <a:gd name="connsiteX1605" fmla="*/ 564240 w 7944149"/>
                <a:gd name="connsiteY1605" fmla="*/ 2652234 h 3281932"/>
                <a:gd name="connsiteX1606" fmla="*/ 564319 w 7944149"/>
                <a:gd name="connsiteY1606" fmla="*/ 2652234 h 3281932"/>
                <a:gd name="connsiteX1607" fmla="*/ 564319 w 7944149"/>
                <a:gd name="connsiteY1607" fmla="*/ 2651452 h 3281932"/>
                <a:gd name="connsiteX1608" fmla="*/ 566219 w 7944149"/>
                <a:gd name="connsiteY1608" fmla="*/ 2651452 h 3281932"/>
                <a:gd name="connsiteX1609" fmla="*/ 566219 w 7944149"/>
                <a:gd name="connsiteY1609" fmla="*/ 2650670 h 3281932"/>
                <a:gd name="connsiteX1610" fmla="*/ 566544 w 7944149"/>
                <a:gd name="connsiteY1610" fmla="*/ 2650670 h 3281932"/>
                <a:gd name="connsiteX1611" fmla="*/ 566544 w 7944149"/>
                <a:gd name="connsiteY1611" fmla="*/ 2649888 h 3281932"/>
                <a:gd name="connsiteX1612" fmla="*/ 566742 w 7944149"/>
                <a:gd name="connsiteY1612" fmla="*/ 2649888 h 3281932"/>
                <a:gd name="connsiteX1613" fmla="*/ 566742 w 7944149"/>
                <a:gd name="connsiteY1613" fmla="*/ 2649106 h 3281932"/>
                <a:gd name="connsiteX1614" fmla="*/ 567019 w 7944149"/>
                <a:gd name="connsiteY1614" fmla="*/ 2649106 h 3281932"/>
                <a:gd name="connsiteX1615" fmla="*/ 567019 w 7944149"/>
                <a:gd name="connsiteY1615" fmla="*/ 2648323 h 3281932"/>
                <a:gd name="connsiteX1616" fmla="*/ 567602 w 7944149"/>
                <a:gd name="connsiteY1616" fmla="*/ 2648323 h 3281932"/>
                <a:gd name="connsiteX1617" fmla="*/ 567602 w 7944149"/>
                <a:gd name="connsiteY1617" fmla="*/ 2647541 h 3281932"/>
                <a:gd name="connsiteX1618" fmla="*/ 568005 w 7944149"/>
                <a:gd name="connsiteY1618" fmla="*/ 2647541 h 3281932"/>
                <a:gd name="connsiteX1619" fmla="*/ 568005 w 7944149"/>
                <a:gd name="connsiteY1619" fmla="*/ 2646759 h 3281932"/>
                <a:gd name="connsiteX1620" fmla="*/ 568666 w 7944149"/>
                <a:gd name="connsiteY1620" fmla="*/ 2646759 h 3281932"/>
                <a:gd name="connsiteX1621" fmla="*/ 568666 w 7944149"/>
                <a:gd name="connsiteY1621" fmla="*/ 2645981 h 3281932"/>
                <a:gd name="connsiteX1622" fmla="*/ 569298 w 7944149"/>
                <a:gd name="connsiteY1622" fmla="*/ 2645981 h 3281932"/>
                <a:gd name="connsiteX1623" fmla="*/ 569298 w 7944149"/>
                <a:gd name="connsiteY1623" fmla="*/ 2645199 h 3281932"/>
                <a:gd name="connsiteX1624" fmla="*/ 569983 w 7944149"/>
                <a:gd name="connsiteY1624" fmla="*/ 2645199 h 3281932"/>
                <a:gd name="connsiteX1625" fmla="*/ 569983 w 7944149"/>
                <a:gd name="connsiteY1625" fmla="*/ 2644417 h 3281932"/>
                <a:gd name="connsiteX1626" fmla="*/ 570543 w 7944149"/>
                <a:gd name="connsiteY1626" fmla="*/ 2644417 h 3281932"/>
                <a:gd name="connsiteX1627" fmla="*/ 570543 w 7944149"/>
                <a:gd name="connsiteY1627" fmla="*/ 2643635 h 3281932"/>
                <a:gd name="connsiteX1628" fmla="*/ 570813 w 7944149"/>
                <a:gd name="connsiteY1628" fmla="*/ 2643635 h 3281932"/>
                <a:gd name="connsiteX1629" fmla="*/ 570813 w 7944149"/>
                <a:gd name="connsiteY1629" fmla="*/ 2642853 h 3281932"/>
                <a:gd name="connsiteX1630" fmla="*/ 571481 w 7944149"/>
                <a:gd name="connsiteY1630" fmla="*/ 2642853 h 3281932"/>
                <a:gd name="connsiteX1631" fmla="*/ 571481 w 7944149"/>
                <a:gd name="connsiteY1631" fmla="*/ 2642071 h 3281932"/>
                <a:gd name="connsiteX1632" fmla="*/ 572070 w 7944149"/>
                <a:gd name="connsiteY1632" fmla="*/ 2642071 h 3281932"/>
                <a:gd name="connsiteX1633" fmla="*/ 572070 w 7944149"/>
                <a:gd name="connsiteY1633" fmla="*/ 2641288 h 3281932"/>
                <a:gd name="connsiteX1634" fmla="*/ 572070 w 7944149"/>
                <a:gd name="connsiteY1634" fmla="*/ 2641288 h 3281932"/>
                <a:gd name="connsiteX1635" fmla="*/ 572070 w 7944149"/>
                <a:gd name="connsiteY1635" fmla="*/ 2640506 h 3281932"/>
                <a:gd name="connsiteX1636" fmla="*/ 572082 w 7944149"/>
                <a:gd name="connsiteY1636" fmla="*/ 2640506 h 3281932"/>
                <a:gd name="connsiteX1637" fmla="*/ 572082 w 7944149"/>
                <a:gd name="connsiteY1637" fmla="*/ 2639724 h 3281932"/>
                <a:gd name="connsiteX1638" fmla="*/ 574247 w 7944149"/>
                <a:gd name="connsiteY1638" fmla="*/ 2639724 h 3281932"/>
                <a:gd name="connsiteX1639" fmla="*/ 574247 w 7944149"/>
                <a:gd name="connsiteY1639" fmla="*/ 2638942 h 3281932"/>
                <a:gd name="connsiteX1640" fmla="*/ 575540 w 7944149"/>
                <a:gd name="connsiteY1640" fmla="*/ 2638942 h 3281932"/>
                <a:gd name="connsiteX1641" fmla="*/ 575540 w 7944149"/>
                <a:gd name="connsiteY1641" fmla="*/ 2638160 h 3281932"/>
                <a:gd name="connsiteX1642" fmla="*/ 575792 w 7944149"/>
                <a:gd name="connsiteY1642" fmla="*/ 2638160 h 3281932"/>
                <a:gd name="connsiteX1643" fmla="*/ 575792 w 7944149"/>
                <a:gd name="connsiteY1643" fmla="*/ 2637378 h 3281932"/>
                <a:gd name="connsiteX1644" fmla="*/ 576670 w 7944149"/>
                <a:gd name="connsiteY1644" fmla="*/ 2637378 h 3281932"/>
                <a:gd name="connsiteX1645" fmla="*/ 576670 w 7944149"/>
                <a:gd name="connsiteY1645" fmla="*/ 2636595 h 3281932"/>
                <a:gd name="connsiteX1646" fmla="*/ 576755 w 7944149"/>
                <a:gd name="connsiteY1646" fmla="*/ 2636595 h 3281932"/>
                <a:gd name="connsiteX1647" fmla="*/ 576755 w 7944149"/>
                <a:gd name="connsiteY1647" fmla="*/ 2635813 h 3281932"/>
                <a:gd name="connsiteX1648" fmla="*/ 577434 w 7944149"/>
                <a:gd name="connsiteY1648" fmla="*/ 2635813 h 3281932"/>
                <a:gd name="connsiteX1649" fmla="*/ 577434 w 7944149"/>
                <a:gd name="connsiteY1649" fmla="*/ 2635031 h 3281932"/>
                <a:gd name="connsiteX1650" fmla="*/ 579232 w 7944149"/>
                <a:gd name="connsiteY1650" fmla="*/ 2635031 h 3281932"/>
                <a:gd name="connsiteX1651" fmla="*/ 579232 w 7944149"/>
                <a:gd name="connsiteY1651" fmla="*/ 2634249 h 3281932"/>
                <a:gd name="connsiteX1652" fmla="*/ 579551 w 7944149"/>
                <a:gd name="connsiteY1652" fmla="*/ 2634249 h 3281932"/>
                <a:gd name="connsiteX1653" fmla="*/ 579551 w 7944149"/>
                <a:gd name="connsiteY1653" fmla="*/ 2633467 h 3281932"/>
                <a:gd name="connsiteX1654" fmla="*/ 579822 w 7944149"/>
                <a:gd name="connsiteY1654" fmla="*/ 2633467 h 3281932"/>
                <a:gd name="connsiteX1655" fmla="*/ 579822 w 7944149"/>
                <a:gd name="connsiteY1655" fmla="*/ 2632689 h 3281932"/>
                <a:gd name="connsiteX1656" fmla="*/ 580224 w 7944149"/>
                <a:gd name="connsiteY1656" fmla="*/ 2632689 h 3281932"/>
                <a:gd name="connsiteX1657" fmla="*/ 580224 w 7944149"/>
                <a:gd name="connsiteY1657" fmla="*/ 2631907 h 3281932"/>
                <a:gd name="connsiteX1658" fmla="*/ 580459 w 7944149"/>
                <a:gd name="connsiteY1658" fmla="*/ 2631907 h 3281932"/>
                <a:gd name="connsiteX1659" fmla="*/ 580459 w 7944149"/>
                <a:gd name="connsiteY1659" fmla="*/ 2631125 h 3281932"/>
                <a:gd name="connsiteX1660" fmla="*/ 580501 w 7944149"/>
                <a:gd name="connsiteY1660" fmla="*/ 2631125 h 3281932"/>
                <a:gd name="connsiteX1661" fmla="*/ 580501 w 7944149"/>
                <a:gd name="connsiteY1661" fmla="*/ 2630343 h 3281932"/>
                <a:gd name="connsiteX1662" fmla="*/ 583887 w 7944149"/>
                <a:gd name="connsiteY1662" fmla="*/ 2630343 h 3281932"/>
                <a:gd name="connsiteX1663" fmla="*/ 583887 w 7944149"/>
                <a:gd name="connsiteY1663" fmla="*/ 2629560 h 3281932"/>
                <a:gd name="connsiteX1664" fmla="*/ 584145 w 7944149"/>
                <a:gd name="connsiteY1664" fmla="*/ 2629560 h 3281932"/>
                <a:gd name="connsiteX1665" fmla="*/ 584145 w 7944149"/>
                <a:gd name="connsiteY1665" fmla="*/ 2628778 h 3281932"/>
                <a:gd name="connsiteX1666" fmla="*/ 584206 w 7944149"/>
                <a:gd name="connsiteY1666" fmla="*/ 2628778 h 3281932"/>
                <a:gd name="connsiteX1667" fmla="*/ 584206 w 7944149"/>
                <a:gd name="connsiteY1667" fmla="*/ 2627996 h 3281932"/>
                <a:gd name="connsiteX1668" fmla="*/ 585089 w 7944149"/>
                <a:gd name="connsiteY1668" fmla="*/ 2627996 h 3281932"/>
                <a:gd name="connsiteX1669" fmla="*/ 585089 w 7944149"/>
                <a:gd name="connsiteY1669" fmla="*/ 2627214 h 3281932"/>
                <a:gd name="connsiteX1670" fmla="*/ 585637 w 7944149"/>
                <a:gd name="connsiteY1670" fmla="*/ 2627214 h 3281932"/>
                <a:gd name="connsiteX1671" fmla="*/ 585637 w 7944149"/>
                <a:gd name="connsiteY1671" fmla="*/ 2626432 h 3281932"/>
                <a:gd name="connsiteX1672" fmla="*/ 585883 w 7944149"/>
                <a:gd name="connsiteY1672" fmla="*/ 2626432 h 3281932"/>
                <a:gd name="connsiteX1673" fmla="*/ 585883 w 7944149"/>
                <a:gd name="connsiteY1673" fmla="*/ 2625650 h 3281932"/>
                <a:gd name="connsiteX1674" fmla="*/ 587573 w 7944149"/>
                <a:gd name="connsiteY1674" fmla="*/ 2625650 h 3281932"/>
                <a:gd name="connsiteX1675" fmla="*/ 587573 w 7944149"/>
                <a:gd name="connsiteY1675" fmla="*/ 2624867 h 3281932"/>
                <a:gd name="connsiteX1676" fmla="*/ 588217 w 7944149"/>
                <a:gd name="connsiteY1676" fmla="*/ 2624867 h 3281932"/>
                <a:gd name="connsiteX1677" fmla="*/ 588217 w 7944149"/>
                <a:gd name="connsiteY1677" fmla="*/ 2624085 h 3281932"/>
                <a:gd name="connsiteX1678" fmla="*/ 588698 w 7944149"/>
                <a:gd name="connsiteY1678" fmla="*/ 2624085 h 3281932"/>
                <a:gd name="connsiteX1679" fmla="*/ 588698 w 7944149"/>
                <a:gd name="connsiteY1679" fmla="*/ 2623303 h 3281932"/>
                <a:gd name="connsiteX1680" fmla="*/ 589419 w 7944149"/>
                <a:gd name="connsiteY1680" fmla="*/ 2623303 h 3281932"/>
                <a:gd name="connsiteX1681" fmla="*/ 589419 w 7944149"/>
                <a:gd name="connsiteY1681" fmla="*/ 2622521 h 3281932"/>
                <a:gd name="connsiteX1682" fmla="*/ 589419 w 7944149"/>
                <a:gd name="connsiteY1682" fmla="*/ 2622521 h 3281932"/>
                <a:gd name="connsiteX1683" fmla="*/ 589419 w 7944149"/>
                <a:gd name="connsiteY1683" fmla="*/ 2621739 h 3281932"/>
                <a:gd name="connsiteX1684" fmla="*/ 589762 w 7944149"/>
                <a:gd name="connsiteY1684" fmla="*/ 2621739 h 3281932"/>
                <a:gd name="connsiteX1685" fmla="*/ 589762 w 7944149"/>
                <a:gd name="connsiteY1685" fmla="*/ 2620957 h 3281932"/>
                <a:gd name="connsiteX1686" fmla="*/ 589810 w 7944149"/>
                <a:gd name="connsiteY1686" fmla="*/ 2620957 h 3281932"/>
                <a:gd name="connsiteX1687" fmla="*/ 589810 w 7944149"/>
                <a:gd name="connsiteY1687" fmla="*/ 2620174 h 3281932"/>
                <a:gd name="connsiteX1688" fmla="*/ 590826 w 7944149"/>
                <a:gd name="connsiteY1688" fmla="*/ 2620174 h 3281932"/>
                <a:gd name="connsiteX1689" fmla="*/ 590826 w 7944149"/>
                <a:gd name="connsiteY1689" fmla="*/ 2619397 h 3281932"/>
                <a:gd name="connsiteX1690" fmla="*/ 591175 w 7944149"/>
                <a:gd name="connsiteY1690" fmla="*/ 2619397 h 3281932"/>
                <a:gd name="connsiteX1691" fmla="*/ 591175 w 7944149"/>
                <a:gd name="connsiteY1691" fmla="*/ 2618615 h 3281932"/>
                <a:gd name="connsiteX1692" fmla="*/ 591975 w 7944149"/>
                <a:gd name="connsiteY1692" fmla="*/ 2618615 h 3281932"/>
                <a:gd name="connsiteX1693" fmla="*/ 591975 w 7944149"/>
                <a:gd name="connsiteY1693" fmla="*/ 2617832 h 3281932"/>
                <a:gd name="connsiteX1694" fmla="*/ 592107 w 7944149"/>
                <a:gd name="connsiteY1694" fmla="*/ 2617832 h 3281932"/>
                <a:gd name="connsiteX1695" fmla="*/ 592107 w 7944149"/>
                <a:gd name="connsiteY1695" fmla="*/ 2617050 h 3281932"/>
                <a:gd name="connsiteX1696" fmla="*/ 593370 w 7944149"/>
                <a:gd name="connsiteY1696" fmla="*/ 2617050 h 3281932"/>
                <a:gd name="connsiteX1697" fmla="*/ 593370 w 7944149"/>
                <a:gd name="connsiteY1697" fmla="*/ 2616268 h 3281932"/>
                <a:gd name="connsiteX1698" fmla="*/ 594597 w 7944149"/>
                <a:gd name="connsiteY1698" fmla="*/ 2616268 h 3281932"/>
                <a:gd name="connsiteX1699" fmla="*/ 594597 w 7944149"/>
                <a:gd name="connsiteY1699" fmla="*/ 2615486 h 3281932"/>
                <a:gd name="connsiteX1700" fmla="*/ 594651 w 7944149"/>
                <a:gd name="connsiteY1700" fmla="*/ 2615486 h 3281932"/>
                <a:gd name="connsiteX1701" fmla="*/ 594651 w 7944149"/>
                <a:gd name="connsiteY1701" fmla="*/ 2614704 h 3281932"/>
                <a:gd name="connsiteX1702" fmla="*/ 594699 w 7944149"/>
                <a:gd name="connsiteY1702" fmla="*/ 2614704 h 3281932"/>
                <a:gd name="connsiteX1703" fmla="*/ 594699 w 7944149"/>
                <a:gd name="connsiteY1703" fmla="*/ 2613922 h 3281932"/>
                <a:gd name="connsiteX1704" fmla="*/ 595529 w 7944149"/>
                <a:gd name="connsiteY1704" fmla="*/ 2613922 h 3281932"/>
                <a:gd name="connsiteX1705" fmla="*/ 595529 w 7944149"/>
                <a:gd name="connsiteY1705" fmla="*/ 2613139 h 3281932"/>
                <a:gd name="connsiteX1706" fmla="*/ 596996 w 7944149"/>
                <a:gd name="connsiteY1706" fmla="*/ 2613139 h 3281932"/>
                <a:gd name="connsiteX1707" fmla="*/ 596996 w 7944149"/>
                <a:gd name="connsiteY1707" fmla="*/ 2612357 h 3281932"/>
                <a:gd name="connsiteX1708" fmla="*/ 597550 w 7944149"/>
                <a:gd name="connsiteY1708" fmla="*/ 2612357 h 3281932"/>
                <a:gd name="connsiteX1709" fmla="*/ 597550 w 7944149"/>
                <a:gd name="connsiteY1709" fmla="*/ 2611575 h 3281932"/>
                <a:gd name="connsiteX1710" fmla="*/ 598806 w 7944149"/>
                <a:gd name="connsiteY1710" fmla="*/ 2611575 h 3281932"/>
                <a:gd name="connsiteX1711" fmla="*/ 598806 w 7944149"/>
                <a:gd name="connsiteY1711" fmla="*/ 2610793 h 3281932"/>
                <a:gd name="connsiteX1712" fmla="*/ 599215 w 7944149"/>
                <a:gd name="connsiteY1712" fmla="*/ 2610793 h 3281932"/>
                <a:gd name="connsiteX1713" fmla="*/ 599215 w 7944149"/>
                <a:gd name="connsiteY1713" fmla="*/ 2610011 h 3281932"/>
                <a:gd name="connsiteX1714" fmla="*/ 600845 w 7944149"/>
                <a:gd name="connsiteY1714" fmla="*/ 2610011 h 3281932"/>
                <a:gd name="connsiteX1715" fmla="*/ 600845 w 7944149"/>
                <a:gd name="connsiteY1715" fmla="*/ 2609229 h 3281932"/>
                <a:gd name="connsiteX1716" fmla="*/ 603172 w 7944149"/>
                <a:gd name="connsiteY1716" fmla="*/ 2609229 h 3281932"/>
                <a:gd name="connsiteX1717" fmla="*/ 603172 w 7944149"/>
                <a:gd name="connsiteY1717" fmla="*/ 2608446 h 3281932"/>
                <a:gd name="connsiteX1718" fmla="*/ 604441 w 7944149"/>
                <a:gd name="connsiteY1718" fmla="*/ 2608446 h 3281932"/>
                <a:gd name="connsiteX1719" fmla="*/ 604441 w 7944149"/>
                <a:gd name="connsiteY1719" fmla="*/ 2607665 h 3281932"/>
                <a:gd name="connsiteX1720" fmla="*/ 604868 w 7944149"/>
                <a:gd name="connsiteY1720" fmla="*/ 2607665 h 3281932"/>
                <a:gd name="connsiteX1721" fmla="*/ 604868 w 7944149"/>
                <a:gd name="connsiteY1721" fmla="*/ 2606882 h 3281932"/>
                <a:gd name="connsiteX1722" fmla="*/ 606161 w 7944149"/>
                <a:gd name="connsiteY1722" fmla="*/ 2606882 h 3281932"/>
                <a:gd name="connsiteX1723" fmla="*/ 606161 w 7944149"/>
                <a:gd name="connsiteY1723" fmla="*/ 2606100 h 3281932"/>
                <a:gd name="connsiteX1724" fmla="*/ 606191 w 7944149"/>
                <a:gd name="connsiteY1724" fmla="*/ 2606100 h 3281932"/>
                <a:gd name="connsiteX1725" fmla="*/ 606191 w 7944149"/>
                <a:gd name="connsiteY1725" fmla="*/ 2605318 h 3281932"/>
                <a:gd name="connsiteX1726" fmla="*/ 607117 w 7944149"/>
                <a:gd name="connsiteY1726" fmla="*/ 2605318 h 3281932"/>
                <a:gd name="connsiteX1727" fmla="*/ 607117 w 7944149"/>
                <a:gd name="connsiteY1727" fmla="*/ 2604536 h 3281932"/>
                <a:gd name="connsiteX1728" fmla="*/ 608747 w 7944149"/>
                <a:gd name="connsiteY1728" fmla="*/ 2604536 h 3281932"/>
                <a:gd name="connsiteX1729" fmla="*/ 608747 w 7944149"/>
                <a:gd name="connsiteY1729" fmla="*/ 2603758 h 3281932"/>
                <a:gd name="connsiteX1730" fmla="*/ 609210 w 7944149"/>
                <a:gd name="connsiteY1730" fmla="*/ 2603758 h 3281932"/>
                <a:gd name="connsiteX1731" fmla="*/ 609210 w 7944149"/>
                <a:gd name="connsiteY1731" fmla="*/ 2602976 h 3281932"/>
                <a:gd name="connsiteX1732" fmla="*/ 609408 w 7944149"/>
                <a:gd name="connsiteY1732" fmla="*/ 2602976 h 3281932"/>
                <a:gd name="connsiteX1733" fmla="*/ 609408 w 7944149"/>
                <a:gd name="connsiteY1733" fmla="*/ 2602194 h 3281932"/>
                <a:gd name="connsiteX1734" fmla="*/ 610268 w 7944149"/>
                <a:gd name="connsiteY1734" fmla="*/ 2602194 h 3281932"/>
                <a:gd name="connsiteX1735" fmla="*/ 610268 w 7944149"/>
                <a:gd name="connsiteY1735" fmla="*/ 2601411 h 3281932"/>
                <a:gd name="connsiteX1736" fmla="*/ 611754 w 7944149"/>
                <a:gd name="connsiteY1736" fmla="*/ 2601411 h 3281932"/>
                <a:gd name="connsiteX1737" fmla="*/ 611754 w 7944149"/>
                <a:gd name="connsiteY1737" fmla="*/ 2600630 h 3281932"/>
                <a:gd name="connsiteX1738" fmla="*/ 612307 w 7944149"/>
                <a:gd name="connsiteY1738" fmla="*/ 2600630 h 3281932"/>
                <a:gd name="connsiteX1739" fmla="*/ 612307 w 7944149"/>
                <a:gd name="connsiteY1739" fmla="*/ 2599847 h 3281932"/>
                <a:gd name="connsiteX1740" fmla="*/ 613347 w 7944149"/>
                <a:gd name="connsiteY1740" fmla="*/ 2599847 h 3281932"/>
                <a:gd name="connsiteX1741" fmla="*/ 613347 w 7944149"/>
                <a:gd name="connsiteY1741" fmla="*/ 2599065 h 3281932"/>
                <a:gd name="connsiteX1742" fmla="*/ 613738 w 7944149"/>
                <a:gd name="connsiteY1742" fmla="*/ 2599065 h 3281932"/>
                <a:gd name="connsiteX1743" fmla="*/ 613738 w 7944149"/>
                <a:gd name="connsiteY1743" fmla="*/ 2598283 h 3281932"/>
                <a:gd name="connsiteX1744" fmla="*/ 613931 w 7944149"/>
                <a:gd name="connsiteY1744" fmla="*/ 2598283 h 3281932"/>
                <a:gd name="connsiteX1745" fmla="*/ 613931 w 7944149"/>
                <a:gd name="connsiteY1745" fmla="*/ 2597501 h 3281932"/>
                <a:gd name="connsiteX1746" fmla="*/ 614237 w 7944149"/>
                <a:gd name="connsiteY1746" fmla="*/ 2597501 h 3281932"/>
                <a:gd name="connsiteX1747" fmla="*/ 614237 w 7944149"/>
                <a:gd name="connsiteY1747" fmla="*/ 2596719 h 3281932"/>
                <a:gd name="connsiteX1748" fmla="*/ 614724 w 7944149"/>
                <a:gd name="connsiteY1748" fmla="*/ 2596719 h 3281932"/>
                <a:gd name="connsiteX1749" fmla="*/ 614724 w 7944149"/>
                <a:gd name="connsiteY1749" fmla="*/ 2595937 h 3281932"/>
                <a:gd name="connsiteX1750" fmla="*/ 616763 w 7944149"/>
                <a:gd name="connsiteY1750" fmla="*/ 2595937 h 3281932"/>
                <a:gd name="connsiteX1751" fmla="*/ 616763 w 7944149"/>
                <a:gd name="connsiteY1751" fmla="*/ 2595154 h 3281932"/>
                <a:gd name="connsiteX1752" fmla="*/ 617887 w 7944149"/>
                <a:gd name="connsiteY1752" fmla="*/ 2595154 h 3281932"/>
                <a:gd name="connsiteX1753" fmla="*/ 617887 w 7944149"/>
                <a:gd name="connsiteY1753" fmla="*/ 2594372 h 3281932"/>
                <a:gd name="connsiteX1754" fmla="*/ 619349 w 7944149"/>
                <a:gd name="connsiteY1754" fmla="*/ 2594372 h 3281932"/>
                <a:gd name="connsiteX1755" fmla="*/ 619349 w 7944149"/>
                <a:gd name="connsiteY1755" fmla="*/ 2593590 h 3281932"/>
                <a:gd name="connsiteX1756" fmla="*/ 621093 w 7944149"/>
                <a:gd name="connsiteY1756" fmla="*/ 2593590 h 3281932"/>
                <a:gd name="connsiteX1757" fmla="*/ 621093 w 7944149"/>
                <a:gd name="connsiteY1757" fmla="*/ 2592808 h 3281932"/>
                <a:gd name="connsiteX1758" fmla="*/ 621670 w 7944149"/>
                <a:gd name="connsiteY1758" fmla="*/ 2592808 h 3281932"/>
                <a:gd name="connsiteX1759" fmla="*/ 621670 w 7944149"/>
                <a:gd name="connsiteY1759" fmla="*/ 2592030 h 3281932"/>
                <a:gd name="connsiteX1760" fmla="*/ 622103 w 7944149"/>
                <a:gd name="connsiteY1760" fmla="*/ 2592030 h 3281932"/>
                <a:gd name="connsiteX1761" fmla="*/ 622103 w 7944149"/>
                <a:gd name="connsiteY1761" fmla="*/ 2591248 h 3281932"/>
                <a:gd name="connsiteX1762" fmla="*/ 622452 w 7944149"/>
                <a:gd name="connsiteY1762" fmla="*/ 2591248 h 3281932"/>
                <a:gd name="connsiteX1763" fmla="*/ 622452 w 7944149"/>
                <a:gd name="connsiteY1763" fmla="*/ 2590461 h 3281932"/>
                <a:gd name="connsiteX1764" fmla="*/ 622680 w 7944149"/>
                <a:gd name="connsiteY1764" fmla="*/ 2590461 h 3281932"/>
                <a:gd name="connsiteX1765" fmla="*/ 622680 w 7944149"/>
                <a:gd name="connsiteY1765" fmla="*/ 2589684 h 3281932"/>
                <a:gd name="connsiteX1766" fmla="*/ 623336 w 7944149"/>
                <a:gd name="connsiteY1766" fmla="*/ 2589684 h 3281932"/>
                <a:gd name="connsiteX1767" fmla="*/ 623336 w 7944149"/>
                <a:gd name="connsiteY1767" fmla="*/ 2588902 h 3281932"/>
                <a:gd name="connsiteX1768" fmla="*/ 623594 w 7944149"/>
                <a:gd name="connsiteY1768" fmla="*/ 2588902 h 3281932"/>
                <a:gd name="connsiteX1769" fmla="*/ 623594 w 7944149"/>
                <a:gd name="connsiteY1769" fmla="*/ 2588119 h 3281932"/>
                <a:gd name="connsiteX1770" fmla="*/ 623817 w 7944149"/>
                <a:gd name="connsiteY1770" fmla="*/ 2588119 h 3281932"/>
                <a:gd name="connsiteX1771" fmla="*/ 623817 w 7944149"/>
                <a:gd name="connsiteY1771" fmla="*/ 2587337 h 3281932"/>
                <a:gd name="connsiteX1772" fmla="*/ 627233 w 7944149"/>
                <a:gd name="connsiteY1772" fmla="*/ 2587337 h 3281932"/>
                <a:gd name="connsiteX1773" fmla="*/ 627233 w 7944149"/>
                <a:gd name="connsiteY1773" fmla="*/ 2586555 h 3281932"/>
                <a:gd name="connsiteX1774" fmla="*/ 627251 w 7944149"/>
                <a:gd name="connsiteY1774" fmla="*/ 2586555 h 3281932"/>
                <a:gd name="connsiteX1775" fmla="*/ 627251 w 7944149"/>
                <a:gd name="connsiteY1775" fmla="*/ 2585773 h 3281932"/>
                <a:gd name="connsiteX1776" fmla="*/ 629385 w 7944149"/>
                <a:gd name="connsiteY1776" fmla="*/ 2585773 h 3281932"/>
                <a:gd name="connsiteX1777" fmla="*/ 629385 w 7944149"/>
                <a:gd name="connsiteY1777" fmla="*/ 2584991 h 3281932"/>
                <a:gd name="connsiteX1778" fmla="*/ 630594 w 7944149"/>
                <a:gd name="connsiteY1778" fmla="*/ 2584991 h 3281932"/>
                <a:gd name="connsiteX1779" fmla="*/ 630594 w 7944149"/>
                <a:gd name="connsiteY1779" fmla="*/ 2584209 h 3281932"/>
                <a:gd name="connsiteX1780" fmla="*/ 631574 w 7944149"/>
                <a:gd name="connsiteY1780" fmla="*/ 2584209 h 3281932"/>
                <a:gd name="connsiteX1781" fmla="*/ 631574 w 7944149"/>
                <a:gd name="connsiteY1781" fmla="*/ 2583426 h 3281932"/>
                <a:gd name="connsiteX1782" fmla="*/ 632759 w 7944149"/>
                <a:gd name="connsiteY1782" fmla="*/ 2583426 h 3281932"/>
                <a:gd name="connsiteX1783" fmla="*/ 632759 w 7944149"/>
                <a:gd name="connsiteY1783" fmla="*/ 2582644 h 3281932"/>
                <a:gd name="connsiteX1784" fmla="*/ 632801 w 7944149"/>
                <a:gd name="connsiteY1784" fmla="*/ 2582644 h 3281932"/>
                <a:gd name="connsiteX1785" fmla="*/ 632801 w 7944149"/>
                <a:gd name="connsiteY1785" fmla="*/ 2581862 h 3281932"/>
                <a:gd name="connsiteX1786" fmla="*/ 633294 w 7944149"/>
                <a:gd name="connsiteY1786" fmla="*/ 2581862 h 3281932"/>
                <a:gd name="connsiteX1787" fmla="*/ 633294 w 7944149"/>
                <a:gd name="connsiteY1787" fmla="*/ 2581080 h 3281932"/>
                <a:gd name="connsiteX1788" fmla="*/ 635267 w 7944149"/>
                <a:gd name="connsiteY1788" fmla="*/ 2581080 h 3281932"/>
                <a:gd name="connsiteX1789" fmla="*/ 635267 w 7944149"/>
                <a:gd name="connsiteY1789" fmla="*/ 2580298 h 3281932"/>
                <a:gd name="connsiteX1790" fmla="*/ 636018 w 7944149"/>
                <a:gd name="connsiteY1790" fmla="*/ 2580298 h 3281932"/>
                <a:gd name="connsiteX1791" fmla="*/ 636018 w 7944149"/>
                <a:gd name="connsiteY1791" fmla="*/ 2579516 h 3281932"/>
                <a:gd name="connsiteX1792" fmla="*/ 636505 w 7944149"/>
                <a:gd name="connsiteY1792" fmla="*/ 2579516 h 3281932"/>
                <a:gd name="connsiteX1793" fmla="*/ 636505 w 7944149"/>
                <a:gd name="connsiteY1793" fmla="*/ 2578733 h 3281932"/>
                <a:gd name="connsiteX1794" fmla="*/ 637630 w 7944149"/>
                <a:gd name="connsiteY1794" fmla="*/ 2578733 h 3281932"/>
                <a:gd name="connsiteX1795" fmla="*/ 637630 w 7944149"/>
                <a:gd name="connsiteY1795" fmla="*/ 2577956 h 3281932"/>
                <a:gd name="connsiteX1796" fmla="*/ 637678 w 7944149"/>
                <a:gd name="connsiteY1796" fmla="*/ 2577956 h 3281932"/>
                <a:gd name="connsiteX1797" fmla="*/ 637678 w 7944149"/>
                <a:gd name="connsiteY1797" fmla="*/ 2577174 h 3281932"/>
                <a:gd name="connsiteX1798" fmla="*/ 638333 w 7944149"/>
                <a:gd name="connsiteY1798" fmla="*/ 2577174 h 3281932"/>
                <a:gd name="connsiteX1799" fmla="*/ 638333 w 7944149"/>
                <a:gd name="connsiteY1799" fmla="*/ 2576391 h 3281932"/>
                <a:gd name="connsiteX1800" fmla="*/ 639909 w 7944149"/>
                <a:gd name="connsiteY1800" fmla="*/ 2576391 h 3281932"/>
                <a:gd name="connsiteX1801" fmla="*/ 639909 w 7944149"/>
                <a:gd name="connsiteY1801" fmla="*/ 2575609 h 3281932"/>
                <a:gd name="connsiteX1802" fmla="*/ 639927 w 7944149"/>
                <a:gd name="connsiteY1802" fmla="*/ 2575609 h 3281932"/>
                <a:gd name="connsiteX1803" fmla="*/ 639927 w 7944149"/>
                <a:gd name="connsiteY1803" fmla="*/ 2574827 h 3281932"/>
                <a:gd name="connsiteX1804" fmla="*/ 640114 w 7944149"/>
                <a:gd name="connsiteY1804" fmla="*/ 2574827 h 3281932"/>
                <a:gd name="connsiteX1805" fmla="*/ 640114 w 7944149"/>
                <a:gd name="connsiteY1805" fmla="*/ 2574045 h 3281932"/>
                <a:gd name="connsiteX1806" fmla="*/ 642555 w 7944149"/>
                <a:gd name="connsiteY1806" fmla="*/ 2574045 h 3281932"/>
                <a:gd name="connsiteX1807" fmla="*/ 642555 w 7944149"/>
                <a:gd name="connsiteY1807" fmla="*/ 2573263 h 3281932"/>
                <a:gd name="connsiteX1808" fmla="*/ 642982 w 7944149"/>
                <a:gd name="connsiteY1808" fmla="*/ 2573263 h 3281932"/>
                <a:gd name="connsiteX1809" fmla="*/ 642982 w 7944149"/>
                <a:gd name="connsiteY1809" fmla="*/ 2572481 h 3281932"/>
                <a:gd name="connsiteX1810" fmla="*/ 643295 w 7944149"/>
                <a:gd name="connsiteY1810" fmla="*/ 2572481 h 3281932"/>
                <a:gd name="connsiteX1811" fmla="*/ 643295 w 7944149"/>
                <a:gd name="connsiteY1811" fmla="*/ 2571698 h 3281932"/>
                <a:gd name="connsiteX1812" fmla="*/ 644979 w 7944149"/>
                <a:gd name="connsiteY1812" fmla="*/ 2571698 h 3281932"/>
                <a:gd name="connsiteX1813" fmla="*/ 644979 w 7944149"/>
                <a:gd name="connsiteY1813" fmla="*/ 2570916 h 3281932"/>
                <a:gd name="connsiteX1814" fmla="*/ 645225 w 7944149"/>
                <a:gd name="connsiteY1814" fmla="*/ 2570916 h 3281932"/>
                <a:gd name="connsiteX1815" fmla="*/ 645225 w 7944149"/>
                <a:gd name="connsiteY1815" fmla="*/ 2570134 h 3281932"/>
                <a:gd name="connsiteX1816" fmla="*/ 645598 w 7944149"/>
                <a:gd name="connsiteY1816" fmla="*/ 2570134 h 3281932"/>
                <a:gd name="connsiteX1817" fmla="*/ 645598 w 7944149"/>
                <a:gd name="connsiteY1817" fmla="*/ 2569352 h 3281932"/>
                <a:gd name="connsiteX1818" fmla="*/ 647961 w 7944149"/>
                <a:gd name="connsiteY1818" fmla="*/ 2569352 h 3281932"/>
                <a:gd name="connsiteX1819" fmla="*/ 647961 w 7944149"/>
                <a:gd name="connsiteY1819" fmla="*/ 2568570 h 3281932"/>
                <a:gd name="connsiteX1820" fmla="*/ 648100 w 7944149"/>
                <a:gd name="connsiteY1820" fmla="*/ 2568570 h 3281932"/>
                <a:gd name="connsiteX1821" fmla="*/ 648100 w 7944149"/>
                <a:gd name="connsiteY1821" fmla="*/ 2567788 h 3281932"/>
                <a:gd name="connsiteX1822" fmla="*/ 648262 w 7944149"/>
                <a:gd name="connsiteY1822" fmla="*/ 2567788 h 3281932"/>
                <a:gd name="connsiteX1823" fmla="*/ 648262 w 7944149"/>
                <a:gd name="connsiteY1823" fmla="*/ 2567005 h 3281932"/>
                <a:gd name="connsiteX1824" fmla="*/ 648671 w 7944149"/>
                <a:gd name="connsiteY1824" fmla="*/ 2567005 h 3281932"/>
                <a:gd name="connsiteX1825" fmla="*/ 648671 w 7944149"/>
                <a:gd name="connsiteY1825" fmla="*/ 2566223 h 3281932"/>
                <a:gd name="connsiteX1826" fmla="*/ 648965 w 7944149"/>
                <a:gd name="connsiteY1826" fmla="*/ 2566223 h 3281932"/>
                <a:gd name="connsiteX1827" fmla="*/ 648965 w 7944149"/>
                <a:gd name="connsiteY1827" fmla="*/ 2565441 h 3281932"/>
                <a:gd name="connsiteX1828" fmla="*/ 649495 w 7944149"/>
                <a:gd name="connsiteY1828" fmla="*/ 2565441 h 3281932"/>
                <a:gd name="connsiteX1829" fmla="*/ 649495 w 7944149"/>
                <a:gd name="connsiteY1829" fmla="*/ 2564659 h 3281932"/>
                <a:gd name="connsiteX1830" fmla="*/ 650944 w 7944149"/>
                <a:gd name="connsiteY1830" fmla="*/ 2564659 h 3281932"/>
                <a:gd name="connsiteX1831" fmla="*/ 650944 w 7944149"/>
                <a:gd name="connsiteY1831" fmla="*/ 2563877 h 3281932"/>
                <a:gd name="connsiteX1832" fmla="*/ 651112 w 7944149"/>
                <a:gd name="connsiteY1832" fmla="*/ 2563877 h 3281932"/>
                <a:gd name="connsiteX1833" fmla="*/ 651112 w 7944149"/>
                <a:gd name="connsiteY1833" fmla="*/ 2563095 h 3281932"/>
                <a:gd name="connsiteX1834" fmla="*/ 651311 w 7944149"/>
                <a:gd name="connsiteY1834" fmla="*/ 2563095 h 3281932"/>
                <a:gd name="connsiteX1835" fmla="*/ 651311 w 7944149"/>
                <a:gd name="connsiteY1835" fmla="*/ 2562317 h 3281932"/>
                <a:gd name="connsiteX1836" fmla="*/ 651449 w 7944149"/>
                <a:gd name="connsiteY1836" fmla="*/ 2562317 h 3281932"/>
                <a:gd name="connsiteX1837" fmla="*/ 651449 w 7944149"/>
                <a:gd name="connsiteY1837" fmla="*/ 2561535 h 3281932"/>
                <a:gd name="connsiteX1838" fmla="*/ 651545 w 7944149"/>
                <a:gd name="connsiteY1838" fmla="*/ 2561535 h 3281932"/>
                <a:gd name="connsiteX1839" fmla="*/ 651545 w 7944149"/>
                <a:gd name="connsiteY1839" fmla="*/ 2560753 h 3281932"/>
                <a:gd name="connsiteX1840" fmla="*/ 651678 w 7944149"/>
                <a:gd name="connsiteY1840" fmla="*/ 2560753 h 3281932"/>
                <a:gd name="connsiteX1841" fmla="*/ 651678 w 7944149"/>
                <a:gd name="connsiteY1841" fmla="*/ 2559970 h 3281932"/>
                <a:gd name="connsiteX1842" fmla="*/ 651720 w 7944149"/>
                <a:gd name="connsiteY1842" fmla="*/ 2559970 h 3281932"/>
                <a:gd name="connsiteX1843" fmla="*/ 651720 w 7944149"/>
                <a:gd name="connsiteY1843" fmla="*/ 2559188 h 3281932"/>
                <a:gd name="connsiteX1844" fmla="*/ 652039 w 7944149"/>
                <a:gd name="connsiteY1844" fmla="*/ 2559188 h 3281932"/>
                <a:gd name="connsiteX1845" fmla="*/ 652039 w 7944149"/>
                <a:gd name="connsiteY1845" fmla="*/ 2558406 h 3281932"/>
                <a:gd name="connsiteX1846" fmla="*/ 652081 w 7944149"/>
                <a:gd name="connsiteY1846" fmla="*/ 2558406 h 3281932"/>
                <a:gd name="connsiteX1847" fmla="*/ 652081 w 7944149"/>
                <a:gd name="connsiteY1847" fmla="*/ 2557624 h 3281932"/>
                <a:gd name="connsiteX1848" fmla="*/ 652796 w 7944149"/>
                <a:gd name="connsiteY1848" fmla="*/ 2557624 h 3281932"/>
                <a:gd name="connsiteX1849" fmla="*/ 652796 w 7944149"/>
                <a:gd name="connsiteY1849" fmla="*/ 2556842 h 3281932"/>
                <a:gd name="connsiteX1850" fmla="*/ 654209 w 7944149"/>
                <a:gd name="connsiteY1850" fmla="*/ 2556842 h 3281932"/>
                <a:gd name="connsiteX1851" fmla="*/ 654209 w 7944149"/>
                <a:gd name="connsiteY1851" fmla="*/ 2556060 h 3281932"/>
                <a:gd name="connsiteX1852" fmla="*/ 654588 w 7944149"/>
                <a:gd name="connsiteY1852" fmla="*/ 2556060 h 3281932"/>
                <a:gd name="connsiteX1853" fmla="*/ 654588 w 7944149"/>
                <a:gd name="connsiteY1853" fmla="*/ 2555277 h 3281932"/>
                <a:gd name="connsiteX1854" fmla="*/ 654678 w 7944149"/>
                <a:gd name="connsiteY1854" fmla="*/ 2555277 h 3281932"/>
                <a:gd name="connsiteX1855" fmla="*/ 654678 w 7944149"/>
                <a:gd name="connsiteY1855" fmla="*/ 2554495 h 3281932"/>
                <a:gd name="connsiteX1856" fmla="*/ 654733 w 7944149"/>
                <a:gd name="connsiteY1856" fmla="*/ 2554495 h 3281932"/>
                <a:gd name="connsiteX1857" fmla="*/ 654733 w 7944149"/>
                <a:gd name="connsiteY1857" fmla="*/ 2553713 h 3281932"/>
                <a:gd name="connsiteX1858" fmla="*/ 655520 w 7944149"/>
                <a:gd name="connsiteY1858" fmla="*/ 2553713 h 3281932"/>
                <a:gd name="connsiteX1859" fmla="*/ 655520 w 7944149"/>
                <a:gd name="connsiteY1859" fmla="*/ 2552931 h 3281932"/>
                <a:gd name="connsiteX1860" fmla="*/ 655977 w 7944149"/>
                <a:gd name="connsiteY1860" fmla="*/ 2552931 h 3281932"/>
                <a:gd name="connsiteX1861" fmla="*/ 655977 w 7944149"/>
                <a:gd name="connsiteY1861" fmla="*/ 2552149 h 3281932"/>
                <a:gd name="connsiteX1862" fmla="*/ 657186 w 7944149"/>
                <a:gd name="connsiteY1862" fmla="*/ 2552149 h 3281932"/>
                <a:gd name="connsiteX1863" fmla="*/ 657186 w 7944149"/>
                <a:gd name="connsiteY1863" fmla="*/ 2551367 h 3281932"/>
                <a:gd name="connsiteX1864" fmla="*/ 657595 w 7944149"/>
                <a:gd name="connsiteY1864" fmla="*/ 2551367 h 3281932"/>
                <a:gd name="connsiteX1865" fmla="*/ 657595 w 7944149"/>
                <a:gd name="connsiteY1865" fmla="*/ 2550589 h 3281932"/>
                <a:gd name="connsiteX1866" fmla="*/ 659098 w 7944149"/>
                <a:gd name="connsiteY1866" fmla="*/ 2550589 h 3281932"/>
                <a:gd name="connsiteX1867" fmla="*/ 659098 w 7944149"/>
                <a:gd name="connsiteY1867" fmla="*/ 2549807 h 3281932"/>
                <a:gd name="connsiteX1868" fmla="*/ 659628 w 7944149"/>
                <a:gd name="connsiteY1868" fmla="*/ 2549807 h 3281932"/>
                <a:gd name="connsiteX1869" fmla="*/ 659628 w 7944149"/>
                <a:gd name="connsiteY1869" fmla="*/ 2549025 h 3281932"/>
                <a:gd name="connsiteX1870" fmla="*/ 659814 w 7944149"/>
                <a:gd name="connsiteY1870" fmla="*/ 2549025 h 3281932"/>
                <a:gd name="connsiteX1871" fmla="*/ 659814 w 7944149"/>
                <a:gd name="connsiteY1871" fmla="*/ 2548242 h 3281932"/>
                <a:gd name="connsiteX1872" fmla="*/ 660205 w 7944149"/>
                <a:gd name="connsiteY1872" fmla="*/ 2548242 h 3281932"/>
                <a:gd name="connsiteX1873" fmla="*/ 660205 w 7944149"/>
                <a:gd name="connsiteY1873" fmla="*/ 2547460 h 3281932"/>
                <a:gd name="connsiteX1874" fmla="*/ 660584 w 7944149"/>
                <a:gd name="connsiteY1874" fmla="*/ 2547460 h 3281932"/>
                <a:gd name="connsiteX1875" fmla="*/ 660584 w 7944149"/>
                <a:gd name="connsiteY1875" fmla="*/ 2546678 h 3281932"/>
                <a:gd name="connsiteX1876" fmla="*/ 660782 w 7944149"/>
                <a:gd name="connsiteY1876" fmla="*/ 2546678 h 3281932"/>
                <a:gd name="connsiteX1877" fmla="*/ 660782 w 7944149"/>
                <a:gd name="connsiteY1877" fmla="*/ 2545896 h 3281932"/>
                <a:gd name="connsiteX1878" fmla="*/ 660794 w 7944149"/>
                <a:gd name="connsiteY1878" fmla="*/ 2545896 h 3281932"/>
                <a:gd name="connsiteX1879" fmla="*/ 660794 w 7944149"/>
                <a:gd name="connsiteY1879" fmla="*/ 2545114 h 3281932"/>
                <a:gd name="connsiteX1880" fmla="*/ 661582 w 7944149"/>
                <a:gd name="connsiteY1880" fmla="*/ 2545114 h 3281932"/>
                <a:gd name="connsiteX1881" fmla="*/ 661582 w 7944149"/>
                <a:gd name="connsiteY1881" fmla="*/ 2544332 h 3281932"/>
                <a:gd name="connsiteX1882" fmla="*/ 661708 w 7944149"/>
                <a:gd name="connsiteY1882" fmla="*/ 2544332 h 3281932"/>
                <a:gd name="connsiteX1883" fmla="*/ 661708 w 7944149"/>
                <a:gd name="connsiteY1883" fmla="*/ 2543550 h 3281932"/>
                <a:gd name="connsiteX1884" fmla="*/ 661949 w 7944149"/>
                <a:gd name="connsiteY1884" fmla="*/ 2543550 h 3281932"/>
                <a:gd name="connsiteX1885" fmla="*/ 661949 w 7944149"/>
                <a:gd name="connsiteY1885" fmla="*/ 2542767 h 3281932"/>
                <a:gd name="connsiteX1886" fmla="*/ 662039 w 7944149"/>
                <a:gd name="connsiteY1886" fmla="*/ 2542767 h 3281932"/>
                <a:gd name="connsiteX1887" fmla="*/ 662039 w 7944149"/>
                <a:gd name="connsiteY1887" fmla="*/ 2541985 h 3281932"/>
                <a:gd name="connsiteX1888" fmla="*/ 662586 w 7944149"/>
                <a:gd name="connsiteY1888" fmla="*/ 2541985 h 3281932"/>
                <a:gd name="connsiteX1889" fmla="*/ 662586 w 7944149"/>
                <a:gd name="connsiteY1889" fmla="*/ 2541203 h 3281932"/>
                <a:gd name="connsiteX1890" fmla="*/ 663903 w 7944149"/>
                <a:gd name="connsiteY1890" fmla="*/ 2541203 h 3281932"/>
                <a:gd name="connsiteX1891" fmla="*/ 663903 w 7944149"/>
                <a:gd name="connsiteY1891" fmla="*/ 2540421 h 3281932"/>
                <a:gd name="connsiteX1892" fmla="*/ 664186 w 7944149"/>
                <a:gd name="connsiteY1892" fmla="*/ 2540421 h 3281932"/>
                <a:gd name="connsiteX1893" fmla="*/ 664186 w 7944149"/>
                <a:gd name="connsiteY1893" fmla="*/ 2539639 h 3281932"/>
                <a:gd name="connsiteX1894" fmla="*/ 664619 w 7944149"/>
                <a:gd name="connsiteY1894" fmla="*/ 2539639 h 3281932"/>
                <a:gd name="connsiteX1895" fmla="*/ 664619 w 7944149"/>
                <a:gd name="connsiteY1895" fmla="*/ 2538857 h 3281932"/>
                <a:gd name="connsiteX1896" fmla="*/ 665142 w 7944149"/>
                <a:gd name="connsiteY1896" fmla="*/ 2538857 h 3281932"/>
                <a:gd name="connsiteX1897" fmla="*/ 665142 w 7944149"/>
                <a:gd name="connsiteY1897" fmla="*/ 2538074 h 3281932"/>
                <a:gd name="connsiteX1898" fmla="*/ 665882 w 7944149"/>
                <a:gd name="connsiteY1898" fmla="*/ 2538074 h 3281932"/>
                <a:gd name="connsiteX1899" fmla="*/ 665882 w 7944149"/>
                <a:gd name="connsiteY1899" fmla="*/ 2537292 h 3281932"/>
                <a:gd name="connsiteX1900" fmla="*/ 666814 w 7944149"/>
                <a:gd name="connsiteY1900" fmla="*/ 2537292 h 3281932"/>
                <a:gd name="connsiteX1901" fmla="*/ 666814 w 7944149"/>
                <a:gd name="connsiteY1901" fmla="*/ 2536510 h 3281932"/>
                <a:gd name="connsiteX1902" fmla="*/ 668065 w 7944149"/>
                <a:gd name="connsiteY1902" fmla="*/ 2536510 h 3281932"/>
                <a:gd name="connsiteX1903" fmla="*/ 668065 w 7944149"/>
                <a:gd name="connsiteY1903" fmla="*/ 2535733 h 3281932"/>
                <a:gd name="connsiteX1904" fmla="*/ 668401 w 7944149"/>
                <a:gd name="connsiteY1904" fmla="*/ 2535733 h 3281932"/>
                <a:gd name="connsiteX1905" fmla="*/ 668401 w 7944149"/>
                <a:gd name="connsiteY1905" fmla="*/ 2534950 h 3281932"/>
                <a:gd name="connsiteX1906" fmla="*/ 669003 w 7944149"/>
                <a:gd name="connsiteY1906" fmla="*/ 2534950 h 3281932"/>
                <a:gd name="connsiteX1907" fmla="*/ 669003 w 7944149"/>
                <a:gd name="connsiteY1907" fmla="*/ 2534168 h 3281932"/>
                <a:gd name="connsiteX1908" fmla="*/ 669652 w 7944149"/>
                <a:gd name="connsiteY1908" fmla="*/ 2534168 h 3281932"/>
                <a:gd name="connsiteX1909" fmla="*/ 669652 w 7944149"/>
                <a:gd name="connsiteY1909" fmla="*/ 2533386 h 3281932"/>
                <a:gd name="connsiteX1910" fmla="*/ 669724 w 7944149"/>
                <a:gd name="connsiteY1910" fmla="*/ 2533386 h 3281932"/>
                <a:gd name="connsiteX1911" fmla="*/ 669724 w 7944149"/>
                <a:gd name="connsiteY1911" fmla="*/ 2532604 h 3281932"/>
                <a:gd name="connsiteX1912" fmla="*/ 670993 w 7944149"/>
                <a:gd name="connsiteY1912" fmla="*/ 2532604 h 3281932"/>
                <a:gd name="connsiteX1913" fmla="*/ 670993 w 7944149"/>
                <a:gd name="connsiteY1913" fmla="*/ 2531822 h 3281932"/>
                <a:gd name="connsiteX1914" fmla="*/ 671763 w 7944149"/>
                <a:gd name="connsiteY1914" fmla="*/ 2531822 h 3281932"/>
                <a:gd name="connsiteX1915" fmla="*/ 671763 w 7944149"/>
                <a:gd name="connsiteY1915" fmla="*/ 2531040 h 3281932"/>
                <a:gd name="connsiteX1916" fmla="*/ 672479 w 7944149"/>
                <a:gd name="connsiteY1916" fmla="*/ 2531040 h 3281932"/>
                <a:gd name="connsiteX1917" fmla="*/ 672479 w 7944149"/>
                <a:gd name="connsiteY1917" fmla="*/ 2530257 h 3281932"/>
                <a:gd name="connsiteX1918" fmla="*/ 672605 w 7944149"/>
                <a:gd name="connsiteY1918" fmla="*/ 2530257 h 3281932"/>
                <a:gd name="connsiteX1919" fmla="*/ 672605 w 7944149"/>
                <a:gd name="connsiteY1919" fmla="*/ 2529475 h 3281932"/>
                <a:gd name="connsiteX1920" fmla="*/ 673164 w 7944149"/>
                <a:gd name="connsiteY1920" fmla="*/ 2529475 h 3281932"/>
                <a:gd name="connsiteX1921" fmla="*/ 673164 w 7944149"/>
                <a:gd name="connsiteY1921" fmla="*/ 2528693 h 3281932"/>
                <a:gd name="connsiteX1922" fmla="*/ 677861 w 7944149"/>
                <a:gd name="connsiteY1922" fmla="*/ 2528693 h 3281932"/>
                <a:gd name="connsiteX1923" fmla="*/ 677861 w 7944149"/>
                <a:gd name="connsiteY1923" fmla="*/ 2527911 h 3281932"/>
                <a:gd name="connsiteX1924" fmla="*/ 678408 w 7944149"/>
                <a:gd name="connsiteY1924" fmla="*/ 2527911 h 3281932"/>
                <a:gd name="connsiteX1925" fmla="*/ 678408 w 7944149"/>
                <a:gd name="connsiteY1925" fmla="*/ 2527129 h 3281932"/>
                <a:gd name="connsiteX1926" fmla="*/ 679683 w 7944149"/>
                <a:gd name="connsiteY1926" fmla="*/ 2527129 h 3281932"/>
                <a:gd name="connsiteX1927" fmla="*/ 679683 w 7944149"/>
                <a:gd name="connsiteY1927" fmla="*/ 2526347 h 3281932"/>
                <a:gd name="connsiteX1928" fmla="*/ 680477 w 7944149"/>
                <a:gd name="connsiteY1928" fmla="*/ 2526347 h 3281932"/>
                <a:gd name="connsiteX1929" fmla="*/ 680477 w 7944149"/>
                <a:gd name="connsiteY1929" fmla="*/ 2525564 h 3281932"/>
                <a:gd name="connsiteX1930" fmla="*/ 680543 w 7944149"/>
                <a:gd name="connsiteY1930" fmla="*/ 2525564 h 3281932"/>
                <a:gd name="connsiteX1931" fmla="*/ 680543 w 7944149"/>
                <a:gd name="connsiteY1931" fmla="*/ 2524782 h 3281932"/>
                <a:gd name="connsiteX1932" fmla="*/ 680723 w 7944149"/>
                <a:gd name="connsiteY1932" fmla="*/ 2524782 h 3281932"/>
                <a:gd name="connsiteX1933" fmla="*/ 680723 w 7944149"/>
                <a:gd name="connsiteY1933" fmla="*/ 2524000 h 3281932"/>
                <a:gd name="connsiteX1934" fmla="*/ 681090 w 7944149"/>
                <a:gd name="connsiteY1934" fmla="*/ 2524000 h 3281932"/>
                <a:gd name="connsiteX1935" fmla="*/ 681090 w 7944149"/>
                <a:gd name="connsiteY1935" fmla="*/ 2523218 h 3281932"/>
                <a:gd name="connsiteX1936" fmla="*/ 681096 w 7944149"/>
                <a:gd name="connsiteY1936" fmla="*/ 2523218 h 3281932"/>
                <a:gd name="connsiteX1937" fmla="*/ 681096 w 7944149"/>
                <a:gd name="connsiteY1937" fmla="*/ 2522436 h 3281932"/>
                <a:gd name="connsiteX1938" fmla="*/ 681661 w 7944149"/>
                <a:gd name="connsiteY1938" fmla="*/ 2522436 h 3281932"/>
                <a:gd name="connsiteX1939" fmla="*/ 681661 w 7944149"/>
                <a:gd name="connsiteY1939" fmla="*/ 2521654 h 3281932"/>
                <a:gd name="connsiteX1940" fmla="*/ 682611 w 7944149"/>
                <a:gd name="connsiteY1940" fmla="*/ 2521654 h 3281932"/>
                <a:gd name="connsiteX1941" fmla="*/ 682611 w 7944149"/>
                <a:gd name="connsiteY1941" fmla="*/ 2520876 h 3281932"/>
                <a:gd name="connsiteX1942" fmla="*/ 685329 w 7944149"/>
                <a:gd name="connsiteY1942" fmla="*/ 2520876 h 3281932"/>
                <a:gd name="connsiteX1943" fmla="*/ 685329 w 7944149"/>
                <a:gd name="connsiteY1943" fmla="*/ 2520094 h 3281932"/>
                <a:gd name="connsiteX1944" fmla="*/ 685871 w 7944149"/>
                <a:gd name="connsiteY1944" fmla="*/ 2520094 h 3281932"/>
                <a:gd name="connsiteX1945" fmla="*/ 685871 w 7944149"/>
                <a:gd name="connsiteY1945" fmla="*/ 2519312 h 3281932"/>
                <a:gd name="connsiteX1946" fmla="*/ 686622 w 7944149"/>
                <a:gd name="connsiteY1946" fmla="*/ 2519312 h 3281932"/>
                <a:gd name="connsiteX1947" fmla="*/ 686622 w 7944149"/>
                <a:gd name="connsiteY1947" fmla="*/ 2518529 h 3281932"/>
                <a:gd name="connsiteX1948" fmla="*/ 686725 w 7944149"/>
                <a:gd name="connsiteY1948" fmla="*/ 2518529 h 3281932"/>
                <a:gd name="connsiteX1949" fmla="*/ 686725 w 7944149"/>
                <a:gd name="connsiteY1949" fmla="*/ 2517747 h 3281932"/>
                <a:gd name="connsiteX1950" fmla="*/ 688336 w 7944149"/>
                <a:gd name="connsiteY1950" fmla="*/ 2517747 h 3281932"/>
                <a:gd name="connsiteX1951" fmla="*/ 688336 w 7944149"/>
                <a:gd name="connsiteY1951" fmla="*/ 2516965 h 3281932"/>
                <a:gd name="connsiteX1952" fmla="*/ 688655 w 7944149"/>
                <a:gd name="connsiteY1952" fmla="*/ 2516965 h 3281932"/>
                <a:gd name="connsiteX1953" fmla="*/ 688655 w 7944149"/>
                <a:gd name="connsiteY1953" fmla="*/ 2516183 h 3281932"/>
                <a:gd name="connsiteX1954" fmla="*/ 689353 w 7944149"/>
                <a:gd name="connsiteY1954" fmla="*/ 2516183 h 3281932"/>
                <a:gd name="connsiteX1955" fmla="*/ 689353 w 7944149"/>
                <a:gd name="connsiteY1955" fmla="*/ 2515401 h 3281932"/>
                <a:gd name="connsiteX1956" fmla="*/ 690026 w 7944149"/>
                <a:gd name="connsiteY1956" fmla="*/ 2515401 h 3281932"/>
                <a:gd name="connsiteX1957" fmla="*/ 690026 w 7944149"/>
                <a:gd name="connsiteY1957" fmla="*/ 2514619 h 3281932"/>
                <a:gd name="connsiteX1958" fmla="*/ 690453 w 7944149"/>
                <a:gd name="connsiteY1958" fmla="*/ 2514619 h 3281932"/>
                <a:gd name="connsiteX1959" fmla="*/ 690453 w 7944149"/>
                <a:gd name="connsiteY1959" fmla="*/ 2513836 h 3281932"/>
                <a:gd name="connsiteX1960" fmla="*/ 690639 w 7944149"/>
                <a:gd name="connsiteY1960" fmla="*/ 2513836 h 3281932"/>
                <a:gd name="connsiteX1961" fmla="*/ 690639 w 7944149"/>
                <a:gd name="connsiteY1961" fmla="*/ 2513054 h 3281932"/>
                <a:gd name="connsiteX1962" fmla="*/ 690820 w 7944149"/>
                <a:gd name="connsiteY1962" fmla="*/ 2513054 h 3281932"/>
                <a:gd name="connsiteX1963" fmla="*/ 690820 w 7944149"/>
                <a:gd name="connsiteY1963" fmla="*/ 2512272 h 3281932"/>
                <a:gd name="connsiteX1964" fmla="*/ 690988 w 7944149"/>
                <a:gd name="connsiteY1964" fmla="*/ 2512272 h 3281932"/>
                <a:gd name="connsiteX1965" fmla="*/ 690988 w 7944149"/>
                <a:gd name="connsiteY1965" fmla="*/ 2511490 h 3281932"/>
                <a:gd name="connsiteX1966" fmla="*/ 691397 w 7944149"/>
                <a:gd name="connsiteY1966" fmla="*/ 2511490 h 3281932"/>
                <a:gd name="connsiteX1967" fmla="*/ 691397 w 7944149"/>
                <a:gd name="connsiteY1967" fmla="*/ 2510708 h 3281932"/>
                <a:gd name="connsiteX1968" fmla="*/ 691614 w 7944149"/>
                <a:gd name="connsiteY1968" fmla="*/ 2510708 h 3281932"/>
                <a:gd name="connsiteX1969" fmla="*/ 691614 w 7944149"/>
                <a:gd name="connsiteY1969" fmla="*/ 2509926 h 3281932"/>
                <a:gd name="connsiteX1970" fmla="*/ 692173 w 7944149"/>
                <a:gd name="connsiteY1970" fmla="*/ 2509926 h 3281932"/>
                <a:gd name="connsiteX1971" fmla="*/ 692173 w 7944149"/>
                <a:gd name="connsiteY1971" fmla="*/ 2509143 h 3281932"/>
                <a:gd name="connsiteX1972" fmla="*/ 692468 w 7944149"/>
                <a:gd name="connsiteY1972" fmla="*/ 2509143 h 3281932"/>
                <a:gd name="connsiteX1973" fmla="*/ 692468 w 7944149"/>
                <a:gd name="connsiteY1973" fmla="*/ 2508366 h 3281932"/>
                <a:gd name="connsiteX1974" fmla="*/ 692612 w 7944149"/>
                <a:gd name="connsiteY1974" fmla="*/ 2508366 h 3281932"/>
                <a:gd name="connsiteX1975" fmla="*/ 692612 w 7944149"/>
                <a:gd name="connsiteY1975" fmla="*/ 2507584 h 3281932"/>
                <a:gd name="connsiteX1976" fmla="*/ 692991 w 7944149"/>
                <a:gd name="connsiteY1976" fmla="*/ 2507584 h 3281932"/>
                <a:gd name="connsiteX1977" fmla="*/ 692991 w 7944149"/>
                <a:gd name="connsiteY1977" fmla="*/ 2506801 h 3281932"/>
                <a:gd name="connsiteX1978" fmla="*/ 693436 w 7944149"/>
                <a:gd name="connsiteY1978" fmla="*/ 2506801 h 3281932"/>
                <a:gd name="connsiteX1979" fmla="*/ 693436 w 7944149"/>
                <a:gd name="connsiteY1979" fmla="*/ 2506019 h 3281932"/>
                <a:gd name="connsiteX1980" fmla="*/ 694428 w 7944149"/>
                <a:gd name="connsiteY1980" fmla="*/ 2506019 h 3281932"/>
                <a:gd name="connsiteX1981" fmla="*/ 694428 w 7944149"/>
                <a:gd name="connsiteY1981" fmla="*/ 2505237 h 3281932"/>
                <a:gd name="connsiteX1982" fmla="*/ 694536 w 7944149"/>
                <a:gd name="connsiteY1982" fmla="*/ 2505237 h 3281932"/>
                <a:gd name="connsiteX1983" fmla="*/ 694536 w 7944149"/>
                <a:gd name="connsiteY1983" fmla="*/ 2504455 h 3281932"/>
                <a:gd name="connsiteX1984" fmla="*/ 695204 w 7944149"/>
                <a:gd name="connsiteY1984" fmla="*/ 2504455 h 3281932"/>
                <a:gd name="connsiteX1985" fmla="*/ 695204 w 7944149"/>
                <a:gd name="connsiteY1985" fmla="*/ 2503673 h 3281932"/>
                <a:gd name="connsiteX1986" fmla="*/ 695264 w 7944149"/>
                <a:gd name="connsiteY1986" fmla="*/ 2503673 h 3281932"/>
                <a:gd name="connsiteX1987" fmla="*/ 695264 w 7944149"/>
                <a:gd name="connsiteY1987" fmla="*/ 2502891 h 3281932"/>
                <a:gd name="connsiteX1988" fmla="*/ 695318 w 7944149"/>
                <a:gd name="connsiteY1988" fmla="*/ 2502891 h 3281932"/>
                <a:gd name="connsiteX1989" fmla="*/ 695318 w 7944149"/>
                <a:gd name="connsiteY1989" fmla="*/ 2502108 h 3281932"/>
                <a:gd name="connsiteX1990" fmla="*/ 695853 w 7944149"/>
                <a:gd name="connsiteY1990" fmla="*/ 2502108 h 3281932"/>
                <a:gd name="connsiteX1991" fmla="*/ 695853 w 7944149"/>
                <a:gd name="connsiteY1991" fmla="*/ 2501326 h 3281932"/>
                <a:gd name="connsiteX1992" fmla="*/ 695859 w 7944149"/>
                <a:gd name="connsiteY1992" fmla="*/ 2501326 h 3281932"/>
                <a:gd name="connsiteX1993" fmla="*/ 695859 w 7944149"/>
                <a:gd name="connsiteY1993" fmla="*/ 2500544 h 3281932"/>
                <a:gd name="connsiteX1994" fmla="*/ 699143 w 7944149"/>
                <a:gd name="connsiteY1994" fmla="*/ 2500544 h 3281932"/>
                <a:gd name="connsiteX1995" fmla="*/ 699143 w 7944149"/>
                <a:gd name="connsiteY1995" fmla="*/ 2499762 h 3281932"/>
                <a:gd name="connsiteX1996" fmla="*/ 699666 w 7944149"/>
                <a:gd name="connsiteY1996" fmla="*/ 2499762 h 3281932"/>
                <a:gd name="connsiteX1997" fmla="*/ 699666 w 7944149"/>
                <a:gd name="connsiteY1997" fmla="*/ 2498980 h 3281932"/>
                <a:gd name="connsiteX1998" fmla="*/ 700081 w 7944149"/>
                <a:gd name="connsiteY1998" fmla="*/ 2498980 h 3281932"/>
                <a:gd name="connsiteX1999" fmla="*/ 700081 w 7944149"/>
                <a:gd name="connsiteY1999" fmla="*/ 2498198 h 3281932"/>
                <a:gd name="connsiteX2000" fmla="*/ 700369 w 7944149"/>
                <a:gd name="connsiteY2000" fmla="*/ 2498198 h 3281932"/>
                <a:gd name="connsiteX2001" fmla="*/ 700369 w 7944149"/>
                <a:gd name="connsiteY2001" fmla="*/ 2497416 h 3281932"/>
                <a:gd name="connsiteX2002" fmla="*/ 701001 w 7944149"/>
                <a:gd name="connsiteY2002" fmla="*/ 2497416 h 3281932"/>
                <a:gd name="connsiteX2003" fmla="*/ 701001 w 7944149"/>
                <a:gd name="connsiteY2003" fmla="*/ 2496633 h 3281932"/>
                <a:gd name="connsiteX2004" fmla="*/ 702618 w 7944149"/>
                <a:gd name="connsiteY2004" fmla="*/ 2496633 h 3281932"/>
                <a:gd name="connsiteX2005" fmla="*/ 702618 w 7944149"/>
                <a:gd name="connsiteY2005" fmla="*/ 2495851 h 3281932"/>
                <a:gd name="connsiteX2006" fmla="*/ 702775 w 7944149"/>
                <a:gd name="connsiteY2006" fmla="*/ 2495851 h 3281932"/>
                <a:gd name="connsiteX2007" fmla="*/ 702775 w 7944149"/>
                <a:gd name="connsiteY2007" fmla="*/ 2495069 h 3281932"/>
                <a:gd name="connsiteX2008" fmla="*/ 704212 w 7944149"/>
                <a:gd name="connsiteY2008" fmla="*/ 2495069 h 3281932"/>
                <a:gd name="connsiteX2009" fmla="*/ 704212 w 7944149"/>
                <a:gd name="connsiteY2009" fmla="*/ 2494291 h 3281932"/>
                <a:gd name="connsiteX2010" fmla="*/ 705042 w 7944149"/>
                <a:gd name="connsiteY2010" fmla="*/ 2494291 h 3281932"/>
                <a:gd name="connsiteX2011" fmla="*/ 705042 w 7944149"/>
                <a:gd name="connsiteY2011" fmla="*/ 2493509 h 3281932"/>
                <a:gd name="connsiteX2012" fmla="*/ 706630 w 7944149"/>
                <a:gd name="connsiteY2012" fmla="*/ 2493509 h 3281932"/>
                <a:gd name="connsiteX2013" fmla="*/ 706630 w 7944149"/>
                <a:gd name="connsiteY2013" fmla="*/ 2492727 h 3281932"/>
                <a:gd name="connsiteX2014" fmla="*/ 709702 w 7944149"/>
                <a:gd name="connsiteY2014" fmla="*/ 2492727 h 3281932"/>
                <a:gd name="connsiteX2015" fmla="*/ 709702 w 7944149"/>
                <a:gd name="connsiteY2015" fmla="*/ 2491945 h 3281932"/>
                <a:gd name="connsiteX2016" fmla="*/ 710220 w 7944149"/>
                <a:gd name="connsiteY2016" fmla="*/ 2491945 h 3281932"/>
                <a:gd name="connsiteX2017" fmla="*/ 710220 w 7944149"/>
                <a:gd name="connsiteY2017" fmla="*/ 2491163 h 3281932"/>
                <a:gd name="connsiteX2018" fmla="*/ 710701 w 7944149"/>
                <a:gd name="connsiteY2018" fmla="*/ 2491163 h 3281932"/>
                <a:gd name="connsiteX2019" fmla="*/ 710701 w 7944149"/>
                <a:gd name="connsiteY2019" fmla="*/ 2490381 h 3281932"/>
                <a:gd name="connsiteX2020" fmla="*/ 710779 w 7944149"/>
                <a:gd name="connsiteY2020" fmla="*/ 2490381 h 3281932"/>
                <a:gd name="connsiteX2021" fmla="*/ 710779 w 7944149"/>
                <a:gd name="connsiteY2021" fmla="*/ 2489598 h 3281932"/>
                <a:gd name="connsiteX2022" fmla="*/ 712102 w 7944149"/>
                <a:gd name="connsiteY2022" fmla="*/ 2489598 h 3281932"/>
                <a:gd name="connsiteX2023" fmla="*/ 712102 w 7944149"/>
                <a:gd name="connsiteY2023" fmla="*/ 2488816 h 3281932"/>
                <a:gd name="connsiteX2024" fmla="*/ 713641 w 7944149"/>
                <a:gd name="connsiteY2024" fmla="*/ 2488816 h 3281932"/>
                <a:gd name="connsiteX2025" fmla="*/ 713641 w 7944149"/>
                <a:gd name="connsiteY2025" fmla="*/ 2488034 h 3281932"/>
                <a:gd name="connsiteX2026" fmla="*/ 714736 w 7944149"/>
                <a:gd name="connsiteY2026" fmla="*/ 2488034 h 3281932"/>
                <a:gd name="connsiteX2027" fmla="*/ 714736 w 7944149"/>
                <a:gd name="connsiteY2027" fmla="*/ 2487252 h 3281932"/>
                <a:gd name="connsiteX2028" fmla="*/ 716251 w 7944149"/>
                <a:gd name="connsiteY2028" fmla="*/ 2487252 h 3281932"/>
                <a:gd name="connsiteX2029" fmla="*/ 716251 w 7944149"/>
                <a:gd name="connsiteY2029" fmla="*/ 2486470 h 3281932"/>
                <a:gd name="connsiteX2030" fmla="*/ 717117 w 7944149"/>
                <a:gd name="connsiteY2030" fmla="*/ 2486470 h 3281932"/>
                <a:gd name="connsiteX2031" fmla="*/ 717117 w 7944149"/>
                <a:gd name="connsiteY2031" fmla="*/ 2485688 h 3281932"/>
                <a:gd name="connsiteX2032" fmla="*/ 718272 w 7944149"/>
                <a:gd name="connsiteY2032" fmla="*/ 2485688 h 3281932"/>
                <a:gd name="connsiteX2033" fmla="*/ 718272 w 7944149"/>
                <a:gd name="connsiteY2033" fmla="*/ 2484905 h 3281932"/>
                <a:gd name="connsiteX2034" fmla="*/ 718338 w 7944149"/>
                <a:gd name="connsiteY2034" fmla="*/ 2484905 h 3281932"/>
                <a:gd name="connsiteX2035" fmla="*/ 718338 w 7944149"/>
                <a:gd name="connsiteY2035" fmla="*/ 2484123 h 3281932"/>
                <a:gd name="connsiteX2036" fmla="*/ 718500 w 7944149"/>
                <a:gd name="connsiteY2036" fmla="*/ 2484123 h 3281932"/>
                <a:gd name="connsiteX2037" fmla="*/ 718500 w 7944149"/>
                <a:gd name="connsiteY2037" fmla="*/ 2483341 h 3281932"/>
                <a:gd name="connsiteX2038" fmla="*/ 719992 w 7944149"/>
                <a:gd name="connsiteY2038" fmla="*/ 2483341 h 3281932"/>
                <a:gd name="connsiteX2039" fmla="*/ 719992 w 7944149"/>
                <a:gd name="connsiteY2039" fmla="*/ 2482559 h 3281932"/>
                <a:gd name="connsiteX2040" fmla="*/ 720629 w 7944149"/>
                <a:gd name="connsiteY2040" fmla="*/ 2482559 h 3281932"/>
                <a:gd name="connsiteX2041" fmla="*/ 720629 w 7944149"/>
                <a:gd name="connsiteY2041" fmla="*/ 2481777 h 3281932"/>
                <a:gd name="connsiteX2042" fmla="*/ 723882 w 7944149"/>
                <a:gd name="connsiteY2042" fmla="*/ 2481777 h 3281932"/>
                <a:gd name="connsiteX2043" fmla="*/ 723882 w 7944149"/>
                <a:gd name="connsiteY2043" fmla="*/ 2480995 h 3281932"/>
                <a:gd name="connsiteX2044" fmla="*/ 724821 w 7944149"/>
                <a:gd name="connsiteY2044" fmla="*/ 2480995 h 3281932"/>
                <a:gd name="connsiteX2045" fmla="*/ 724821 w 7944149"/>
                <a:gd name="connsiteY2045" fmla="*/ 2480212 h 3281932"/>
                <a:gd name="connsiteX2046" fmla="*/ 724917 w 7944149"/>
                <a:gd name="connsiteY2046" fmla="*/ 2480212 h 3281932"/>
                <a:gd name="connsiteX2047" fmla="*/ 724917 w 7944149"/>
                <a:gd name="connsiteY2047" fmla="*/ 2479430 h 3281932"/>
                <a:gd name="connsiteX2048" fmla="*/ 725548 w 7944149"/>
                <a:gd name="connsiteY2048" fmla="*/ 2479430 h 3281932"/>
                <a:gd name="connsiteX2049" fmla="*/ 725548 w 7944149"/>
                <a:gd name="connsiteY2049" fmla="*/ 2478653 h 3281932"/>
                <a:gd name="connsiteX2050" fmla="*/ 727412 w 7944149"/>
                <a:gd name="connsiteY2050" fmla="*/ 2478653 h 3281932"/>
                <a:gd name="connsiteX2051" fmla="*/ 727412 w 7944149"/>
                <a:gd name="connsiteY2051" fmla="*/ 2477870 h 3281932"/>
                <a:gd name="connsiteX2052" fmla="*/ 727412 w 7944149"/>
                <a:gd name="connsiteY2052" fmla="*/ 2477870 h 3281932"/>
                <a:gd name="connsiteX2053" fmla="*/ 727412 w 7944149"/>
                <a:gd name="connsiteY2053" fmla="*/ 2477088 h 3281932"/>
                <a:gd name="connsiteX2054" fmla="*/ 728573 w 7944149"/>
                <a:gd name="connsiteY2054" fmla="*/ 2477088 h 3281932"/>
                <a:gd name="connsiteX2055" fmla="*/ 728573 w 7944149"/>
                <a:gd name="connsiteY2055" fmla="*/ 2476306 h 3281932"/>
                <a:gd name="connsiteX2056" fmla="*/ 729216 w 7944149"/>
                <a:gd name="connsiteY2056" fmla="*/ 2476306 h 3281932"/>
                <a:gd name="connsiteX2057" fmla="*/ 729216 w 7944149"/>
                <a:gd name="connsiteY2057" fmla="*/ 2475524 h 3281932"/>
                <a:gd name="connsiteX2058" fmla="*/ 729686 w 7944149"/>
                <a:gd name="connsiteY2058" fmla="*/ 2475524 h 3281932"/>
                <a:gd name="connsiteX2059" fmla="*/ 729686 w 7944149"/>
                <a:gd name="connsiteY2059" fmla="*/ 2474742 h 3281932"/>
                <a:gd name="connsiteX2060" fmla="*/ 730287 w 7944149"/>
                <a:gd name="connsiteY2060" fmla="*/ 2474742 h 3281932"/>
                <a:gd name="connsiteX2061" fmla="*/ 730287 w 7944149"/>
                <a:gd name="connsiteY2061" fmla="*/ 2473960 h 3281932"/>
                <a:gd name="connsiteX2062" fmla="*/ 730557 w 7944149"/>
                <a:gd name="connsiteY2062" fmla="*/ 2473960 h 3281932"/>
                <a:gd name="connsiteX2063" fmla="*/ 730557 w 7944149"/>
                <a:gd name="connsiteY2063" fmla="*/ 2473177 h 3281932"/>
                <a:gd name="connsiteX2064" fmla="*/ 730960 w 7944149"/>
                <a:gd name="connsiteY2064" fmla="*/ 2473177 h 3281932"/>
                <a:gd name="connsiteX2065" fmla="*/ 730960 w 7944149"/>
                <a:gd name="connsiteY2065" fmla="*/ 2472395 h 3281932"/>
                <a:gd name="connsiteX2066" fmla="*/ 732452 w 7944149"/>
                <a:gd name="connsiteY2066" fmla="*/ 2472395 h 3281932"/>
                <a:gd name="connsiteX2067" fmla="*/ 732452 w 7944149"/>
                <a:gd name="connsiteY2067" fmla="*/ 2471613 h 3281932"/>
                <a:gd name="connsiteX2068" fmla="*/ 733865 w 7944149"/>
                <a:gd name="connsiteY2068" fmla="*/ 2471613 h 3281932"/>
                <a:gd name="connsiteX2069" fmla="*/ 733865 w 7944149"/>
                <a:gd name="connsiteY2069" fmla="*/ 2470831 h 3281932"/>
                <a:gd name="connsiteX2070" fmla="*/ 736240 w 7944149"/>
                <a:gd name="connsiteY2070" fmla="*/ 2470831 h 3281932"/>
                <a:gd name="connsiteX2071" fmla="*/ 736240 w 7944149"/>
                <a:gd name="connsiteY2071" fmla="*/ 2470049 h 3281932"/>
                <a:gd name="connsiteX2072" fmla="*/ 736288 w 7944149"/>
                <a:gd name="connsiteY2072" fmla="*/ 2470049 h 3281932"/>
                <a:gd name="connsiteX2073" fmla="*/ 736288 w 7944149"/>
                <a:gd name="connsiteY2073" fmla="*/ 2469267 h 3281932"/>
                <a:gd name="connsiteX2074" fmla="*/ 737690 w 7944149"/>
                <a:gd name="connsiteY2074" fmla="*/ 2469267 h 3281932"/>
                <a:gd name="connsiteX2075" fmla="*/ 737690 w 7944149"/>
                <a:gd name="connsiteY2075" fmla="*/ 2468484 h 3281932"/>
                <a:gd name="connsiteX2076" fmla="*/ 737720 w 7944149"/>
                <a:gd name="connsiteY2076" fmla="*/ 2468484 h 3281932"/>
                <a:gd name="connsiteX2077" fmla="*/ 737720 w 7944149"/>
                <a:gd name="connsiteY2077" fmla="*/ 2467702 h 3281932"/>
                <a:gd name="connsiteX2078" fmla="*/ 738562 w 7944149"/>
                <a:gd name="connsiteY2078" fmla="*/ 2467702 h 3281932"/>
                <a:gd name="connsiteX2079" fmla="*/ 738562 w 7944149"/>
                <a:gd name="connsiteY2079" fmla="*/ 2466925 h 3281932"/>
                <a:gd name="connsiteX2080" fmla="*/ 739229 w 7944149"/>
                <a:gd name="connsiteY2080" fmla="*/ 2466925 h 3281932"/>
                <a:gd name="connsiteX2081" fmla="*/ 739229 w 7944149"/>
                <a:gd name="connsiteY2081" fmla="*/ 2466143 h 3281932"/>
                <a:gd name="connsiteX2082" fmla="*/ 739410 w 7944149"/>
                <a:gd name="connsiteY2082" fmla="*/ 2466143 h 3281932"/>
                <a:gd name="connsiteX2083" fmla="*/ 739410 w 7944149"/>
                <a:gd name="connsiteY2083" fmla="*/ 2465360 h 3281932"/>
                <a:gd name="connsiteX2084" fmla="*/ 739596 w 7944149"/>
                <a:gd name="connsiteY2084" fmla="*/ 2465360 h 3281932"/>
                <a:gd name="connsiteX2085" fmla="*/ 739596 w 7944149"/>
                <a:gd name="connsiteY2085" fmla="*/ 2464578 h 3281932"/>
                <a:gd name="connsiteX2086" fmla="*/ 739614 w 7944149"/>
                <a:gd name="connsiteY2086" fmla="*/ 2464578 h 3281932"/>
                <a:gd name="connsiteX2087" fmla="*/ 739614 w 7944149"/>
                <a:gd name="connsiteY2087" fmla="*/ 2463796 h 3281932"/>
                <a:gd name="connsiteX2088" fmla="*/ 739812 w 7944149"/>
                <a:gd name="connsiteY2088" fmla="*/ 2463796 h 3281932"/>
                <a:gd name="connsiteX2089" fmla="*/ 739812 w 7944149"/>
                <a:gd name="connsiteY2089" fmla="*/ 2463014 h 3281932"/>
                <a:gd name="connsiteX2090" fmla="*/ 740017 w 7944149"/>
                <a:gd name="connsiteY2090" fmla="*/ 2463014 h 3281932"/>
                <a:gd name="connsiteX2091" fmla="*/ 740017 w 7944149"/>
                <a:gd name="connsiteY2091" fmla="*/ 2462232 h 3281932"/>
                <a:gd name="connsiteX2092" fmla="*/ 741665 w 7944149"/>
                <a:gd name="connsiteY2092" fmla="*/ 2462232 h 3281932"/>
                <a:gd name="connsiteX2093" fmla="*/ 741665 w 7944149"/>
                <a:gd name="connsiteY2093" fmla="*/ 2461450 h 3281932"/>
                <a:gd name="connsiteX2094" fmla="*/ 741827 w 7944149"/>
                <a:gd name="connsiteY2094" fmla="*/ 2461450 h 3281932"/>
                <a:gd name="connsiteX2095" fmla="*/ 741827 w 7944149"/>
                <a:gd name="connsiteY2095" fmla="*/ 2460667 h 3281932"/>
                <a:gd name="connsiteX2096" fmla="*/ 744287 w 7944149"/>
                <a:gd name="connsiteY2096" fmla="*/ 2460667 h 3281932"/>
                <a:gd name="connsiteX2097" fmla="*/ 744287 w 7944149"/>
                <a:gd name="connsiteY2097" fmla="*/ 2459885 h 3281932"/>
                <a:gd name="connsiteX2098" fmla="*/ 744557 w 7944149"/>
                <a:gd name="connsiteY2098" fmla="*/ 2459885 h 3281932"/>
                <a:gd name="connsiteX2099" fmla="*/ 744557 w 7944149"/>
                <a:gd name="connsiteY2099" fmla="*/ 2459103 h 3281932"/>
                <a:gd name="connsiteX2100" fmla="*/ 745465 w 7944149"/>
                <a:gd name="connsiteY2100" fmla="*/ 2459103 h 3281932"/>
                <a:gd name="connsiteX2101" fmla="*/ 745465 w 7944149"/>
                <a:gd name="connsiteY2101" fmla="*/ 2458321 h 3281932"/>
                <a:gd name="connsiteX2102" fmla="*/ 748532 w 7944149"/>
                <a:gd name="connsiteY2102" fmla="*/ 2458321 h 3281932"/>
                <a:gd name="connsiteX2103" fmla="*/ 748532 w 7944149"/>
                <a:gd name="connsiteY2103" fmla="*/ 2457539 h 3281932"/>
                <a:gd name="connsiteX2104" fmla="*/ 751178 w 7944149"/>
                <a:gd name="connsiteY2104" fmla="*/ 2457539 h 3281932"/>
                <a:gd name="connsiteX2105" fmla="*/ 751178 w 7944149"/>
                <a:gd name="connsiteY2105" fmla="*/ 2456757 h 3281932"/>
                <a:gd name="connsiteX2106" fmla="*/ 752140 w 7944149"/>
                <a:gd name="connsiteY2106" fmla="*/ 2456757 h 3281932"/>
                <a:gd name="connsiteX2107" fmla="*/ 752140 w 7944149"/>
                <a:gd name="connsiteY2107" fmla="*/ 2455974 h 3281932"/>
                <a:gd name="connsiteX2108" fmla="*/ 752345 w 7944149"/>
                <a:gd name="connsiteY2108" fmla="*/ 2455974 h 3281932"/>
                <a:gd name="connsiteX2109" fmla="*/ 752345 w 7944149"/>
                <a:gd name="connsiteY2109" fmla="*/ 2455192 h 3281932"/>
                <a:gd name="connsiteX2110" fmla="*/ 752567 w 7944149"/>
                <a:gd name="connsiteY2110" fmla="*/ 2455192 h 3281932"/>
                <a:gd name="connsiteX2111" fmla="*/ 752567 w 7944149"/>
                <a:gd name="connsiteY2111" fmla="*/ 2454410 h 3281932"/>
                <a:gd name="connsiteX2112" fmla="*/ 753956 w 7944149"/>
                <a:gd name="connsiteY2112" fmla="*/ 2454410 h 3281932"/>
                <a:gd name="connsiteX2113" fmla="*/ 753956 w 7944149"/>
                <a:gd name="connsiteY2113" fmla="*/ 2453628 h 3281932"/>
                <a:gd name="connsiteX2114" fmla="*/ 754720 w 7944149"/>
                <a:gd name="connsiteY2114" fmla="*/ 2453628 h 3281932"/>
                <a:gd name="connsiteX2115" fmla="*/ 754720 w 7944149"/>
                <a:gd name="connsiteY2115" fmla="*/ 2452846 h 3281932"/>
                <a:gd name="connsiteX2116" fmla="*/ 754774 w 7944149"/>
                <a:gd name="connsiteY2116" fmla="*/ 2452846 h 3281932"/>
                <a:gd name="connsiteX2117" fmla="*/ 754774 w 7944149"/>
                <a:gd name="connsiteY2117" fmla="*/ 2452068 h 3281932"/>
                <a:gd name="connsiteX2118" fmla="*/ 754919 w 7944149"/>
                <a:gd name="connsiteY2118" fmla="*/ 2452068 h 3281932"/>
                <a:gd name="connsiteX2119" fmla="*/ 754919 w 7944149"/>
                <a:gd name="connsiteY2119" fmla="*/ 2451286 h 3281932"/>
                <a:gd name="connsiteX2120" fmla="*/ 755003 w 7944149"/>
                <a:gd name="connsiteY2120" fmla="*/ 2451286 h 3281932"/>
                <a:gd name="connsiteX2121" fmla="*/ 755003 w 7944149"/>
                <a:gd name="connsiteY2121" fmla="*/ 2450504 h 3281932"/>
                <a:gd name="connsiteX2122" fmla="*/ 755063 w 7944149"/>
                <a:gd name="connsiteY2122" fmla="*/ 2450504 h 3281932"/>
                <a:gd name="connsiteX2123" fmla="*/ 755063 w 7944149"/>
                <a:gd name="connsiteY2123" fmla="*/ 2449722 h 3281932"/>
                <a:gd name="connsiteX2124" fmla="*/ 757468 w 7944149"/>
                <a:gd name="connsiteY2124" fmla="*/ 2449722 h 3281932"/>
                <a:gd name="connsiteX2125" fmla="*/ 757468 w 7944149"/>
                <a:gd name="connsiteY2125" fmla="*/ 2448940 h 3281932"/>
                <a:gd name="connsiteX2126" fmla="*/ 759356 w 7944149"/>
                <a:gd name="connsiteY2126" fmla="*/ 2448940 h 3281932"/>
                <a:gd name="connsiteX2127" fmla="*/ 759356 w 7944149"/>
                <a:gd name="connsiteY2127" fmla="*/ 2448157 h 3281932"/>
                <a:gd name="connsiteX2128" fmla="*/ 760487 w 7944149"/>
                <a:gd name="connsiteY2128" fmla="*/ 2448157 h 3281932"/>
                <a:gd name="connsiteX2129" fmla="*/ 760487 w 7944149"/>
                <a:gd name="connsiteY2129" fmla="*/ 2447375 h 3281932"/>
                <a:gd name="connsiteX2130" fmla="*/ 761329 w 7944149"/>
                <a:gd name="connsiteY2130" fmla="*/ 2447375 h 3281932"/>
                <a:gd name="connsiteX2131" fmla="*/ 761329 w 7944149"/>
                <a:gd name="connsiteY2131" fmla="*/ 2446593 h 3281932"/>
                <a:gd name="connsiteX2132" fmla="*/ 762862 w 7944149"/>
                <a:gd name="connsiteY2132" fmla="*/ 2446593 h 3281932"/>
                <a:gd name="connsiteX2133" fmla="*/ 762862 w 7944149"/>
                <a:gd name="connsiteY2133" fmla="*/ 2445811 h 3281932"/>
                <a:gd name="connsiteX2134" fmla="*/ 763909 w 7944149"/>
                <a:gd name="connsiteY2134" fmla="*/ 2445811 h 3281932"/>
                <a:gd name="connsiteX2135" fmla="*/ 763909 w 7944149"/>
                <a:gd name="connsiteY2135" fmla="*/ 2445029 h 3281932"/>
                <a:gd name="connsiteX2136" fmla="*/ 764179 w 7944149"/>
                <a:gd name="connsiteY2136" fmla="*/ 2445029 h 3281932"/>
                <a:gd name="connsiteX2137" fmla="*/ 764179 w 7944149"/>
                <a:gd name="connsiteY2137" fmla="*/ 2444247 h 3281932"/>
                <a:gd name="connsiteX2138" fmla="*/ 764739 w 7944149"/>
                <a:gd name="connsiteY2138" fmla="*/ 2444247 h 3281932"/>
                <a:gd name="connsiteX2139" fmla="*/ 764739 w 7944149"/>
                <a:gd name="connsiteY2139" fmla="*/ 2443464 h 3281932"/>
                <a:gd name="connsiteX2140" fmla="*/ 765737 w 7944149"/>
                <a:gd name="connsiteY2140" fmla="*/ 2443464 h 3281932"/>
                <a:gd name="connsiteX2141" fmla="*/ 765737 w 7944149"/>
                <a:gd name="connsiteY2141" fmla="*/ 2442682 h 3281932"/>
                <a:gd name="connsiteX2142" fmla="*/ 765923 w 7944149"/>
                <a:gd name="connsiteY2142" fmla="*/ 2442682 h 3281932"/>
                <a:gd name="connsiteX2143" fmla="*/ 765923 w 7944149"/>
                <a:gd name="connsiteY2143" fmla="*/ 2441900 h 3281932"/>
                <a:gd name="connsiteX2144" fmla="*/ 766176 w 7944149"/>
                <a:gd name="connsiteY2144" fmla="*/ 2441900 h 3281932"/>
                <a:gd name="connsiteX2145" fmla="*/ 766176 w 7944149"/>
                <a:gd name="connsiteY2145" fmla="*/ 2441118 h 3281932"/>
                <a:gd name="connsiteX2146" fmla="*/ 766699 w 7944149"/>
                <a:gd name="connsiteY2146" fmla="*/ 2441118 h 3281932"/>
                <a:gd name="connsiteX2147" fmla="*/ 766699 w 7944149"/>
                <a:gd name="connsiteY2147" fmla="*/ 2440336 h 3281932"/>
                <a:gd name="connsiteX2148" fmla="*/ 768112 w 7944149"/>
                <a:gd name="connsiteY2148" fmla="*/ 2440336 h 3281932"/>
                <a:gd name="connsiteX2149" fmla="*/ 768112 w 7944149"/>
                <a:gd name="connsiteY2149" fmla="*/ 2439554 h 3281932"/>
                <a:gd name="connsiteX2150" fmla="*/ 768473 w 7944149"/>
                <a:gd name="connsiteY2150" fmla="*/ 2439554 h 3281932"/>
                <a:gd name="connsiteX2151" fmla="*/ 768473 w 7944149"/>
                <a:gd name="connsiteY2151" fmla="*/ 2438771 h 3281932"/>
                <a:gd name="connsiteX2152" fmla="*/ 769044 w 7944149"/>
                <a:gd name="connsiteY2152" fmla="*/ 2438771 h 3281932"/>
                <a:gd name="connsiteX2153" fmla="*/ 769044 w 7944149"/>
                <a:gd name="connsiteY2153" fmla="*/ 2437989 h 3281932"/>
                <a:gd name="connsiteX2154" fmla="*/ 769441 w 7944149"/>
                <a:gd name="connsiteY2154" fmla="*/ 2437989 h 3281932"/>
                <a:gd name="connsiteX2155" fmla="*/ 769441 w 7944149"/>
                <a:gd name="connsiteY2155" fmla="*/ 2437212 h 3281932"/>
                <a:gd name="connsiteX2156" fmla="*/ 769676 w 7944149"/>
                <a:gd name="connsiteY2156" fmla="*/ 2437212 h 3281932"/>
                <a:gd name="connsiteX2157" fmla="*/ 769676 w 7944149"/>
                <a:gd name="connsiteY2157" fmla="*/ 2436429 h 3281932"/>
                <a:gd name="connsiteX2158" fmla="*/ 769718 w 7944149"/>
                <a:gd name="connsiteY2158" fmla="*/ 2436429 h 3281932"/>
                <a:gd name="connsiteX2159" fmla="*/ 769718 w 7944149"/>
                <a:gd name="connsiteY2159" fmla="*/ 2435647 h 3281932"/>
                <a:gd name="connsiteX2160" fmla="*/ 770415 w 7944149"/>
                <a:gd name="connsiteY2160" fmla="*/ 2435647 h 3281932"/>
                <a:gd name="connsiteX2161" fmla="*/ 770415 w 7944149"/>
                <a:gd name="connsiteY2161" fmla="*/ 2434865 h 3281932"/>
                <a:gd name="connsiteX2162" fmla="*/ 770602 w 7944149"/>
                <a:gd name="connsiteY2162" fmla="*/ 2434865 h 3281932"/>
                <a:gd name="connsiteX2163" fmla="*/ 770602 w 7944149"/>
                <a:gd name="connsiteY2163" fmla="*/ 2434083 h 3281932"/>
                <a:gd name="connsiteX2164" fmla="*/ 771125 w 7944149"/>
                <a:gd name="connsiteY2164" fmla="*/ 2434083 h 3281932"/>
                <a:gd name="connsiteX2165" fmla="*/ 771125 w 7944149"/>
                <a:gd name="connsiteY2165" fmla="*/ 2433301 h 3281932"/>
                <a:gd name="connsiteX2166" fmla="*/ 772310 w 7944149"/>
                <a:gd name="connsiteY2166" fmla="*/ 2433301 h 3281932"/>
                <a:gd name="connsiteX2167" fmla="*/ 772310 w 7944149"/>
                <a:gd name="connsiteY2167" fmla="*/ 2432519 h 3281932"/>
                <a:gd name="connsiteX2168" fmla="*/ 773248 w 7944149"/>
                <a:gd name="connsiteY2168" fmla="*/ 2432519 h 3281932"/>
                <a:gd name="connsiteX2169" fmla="*/ 773248 w 7944149"/>
                <a:gd name="connsiteY2169" fmla="*/ 2431736 h 3281932"/>
                <a:gd name="connsiteX2170" fmla="*/ 774246 w 7944149"/>
                <a:gd name="connsiteY2170" fmla="*/ 2431736 h 3281932"/>
                <a:gd name="connsiteX2171" fmla="*/ 774246 w 7944149"/>
                <a:gd name="connsiteY2171" fmla="*/ 2430954 h 3281932"/>
                <a:gd name="connsiteX2172" fmla="*/ 774312 w 7944149"/>
                <a:gd name="connsiteY2172" fmla="*/ 2430954 h 3281932"/>
                <a:gd name="connsiteX2173" fmla="*/ 774312 w 7944149"/>
                <a:gd name="connsiteY2173" fmla="*/ 2430172 h 3281932"/>
                <a:gd name="connsiteX2174" fmla="*/ 778287 w 7944149"/>
                <a:gd name="connsiteY2174" fmla="*/ 2430172 h 3281932"/>
                <a:gd name="connsiteX2175" fmla="*/ 778287 w 7944149"/>
                <a:gd name="connsiteY2175" fmla="*/ 2429390 h 3281932"/>
                <a:gd name="connsiteX2176" fmla="*/ 778383 w 7944149"/>
                <a:gd name="connsiteY2176" fmla="*/ 2429390 h 3281932"/>
                <a:gd name="connsiteX2177" fmla="*/ 778383 w 7944149"/>
                <a:gd name="connsiteY2177" fmla="*/ 2428608 h 3281932"/>
                <a:gd name="connsiteX2178" fmla="*/ 780097 w 7944149"/>
                <a:gd name="connsiteY2178" fmla="*/ 2428608 h 3281932"/>
                <a:gd name="connsiteX2179" fmla="*/ 780097 w 7944149"/>
                <a:gd name="connsiteY2179" fmla="*/ 2427826 h 3281932"/>
                <a:gd name="connsiteX2180" fmla="*/ 780157 w 7944149"/>
                <a:gd name="connsiteY2180" fmla="*/ 2427826 h 3281932"/>
                <a:gd name="connsiteX2181" fmla="*/ 780157 w 7944149"/>
                <a:gd name="connsiteY2181" fmla="*/ 2427043 h 3281932"/>
                <a:gd name="connsiteX2182" fmla="*/ 780759 w 7944149"/>
                <a:gd name="connsiteY2182" fmla="*/ 2427043 h 3281932"/>
                <a:gd name="connsiteX2183" fmla="*/ 780759 w 7944149"/>
                <a:gd name="connsiteY2183" fmla="*/ 2426261 h 3281932"/>
                <a:gd name="connsiteX2184" fmla="*/ 781829 w 7944149"/>
                <a:gd name="connsiteY2184" fmla="*/ 2426261 h 3281932"/>
                <a:gd name="connsiteX2185" fmla="*/ 781829 w 7944149"/>
                <a:gd name="connsiteY2185" fmla="*/ 2425484 h 3281932"/>
                <a:gd name="connsiteX2186" fmla="*/ 781919 w 7944149"/>
                <a:gd name="connsiteY2186" fmla="*/ 2425484 h 3281932"/>
                <a:gd name="connsiteX2187" fmla="*/ 781919 w 7944149"/>
                <a:gd name="connsiteY2187" fmla="*/ 2424701 h 3281932"/>
                <a:gd name="connsiteX2188" fmla="*/ 782364 w 7944149"/>
                <a:gd name="connsiteY2188" fmla="*/ 2424701 h 3281932"/>
                <a:gd name="connsiteX2189" fmla="*/ 782364 w 7944149"/>
                <a:gd name="connsiteY2189" fmla="*/ 2423919 h 3281932"/>
                <a:gd name="connsiteX2190" fmla="*/ 784637 w 7944149"/>
                <a:gd name="connsiteY2190" fmla="*/ 2423919 h 3281932"/>
                <a:gd name="connsiteX2191" fmla="*/ 784637 w 7944149"/>
                <a:gd name="connsiteY2191" fmla="*/ 2423137 h 3281932"/>
                <a:gd name="connsiteX2192" fmla="*/ 785335 w 7944149"/>
                <a:gd name="connsiteY2192" fmla="*/ 2423137 h 3281932"/>
                <a:gd name="connsiteX2193" fmla="*/ 785335 w 7944149"/>
                <a:gd name="connsiteY2193" fmla="*/ 2422355 h 3281932"/>
                <a:gd name="connsiteX2194" fmla="*/ 785515 w 7944149"/>
                <a:gd name="connsiteY2194" fmla="*/ 2422355 h 3281932"/>
                <a:gd name="connsiteX2195" fmla="*/ 785515 w 7944149"/>
                <a:gd name="connsiteY2195" fmla="*/ 2421573 h 3281932"/>
                <a:gd name="connsiteX2196" fmla="*/ 786273 w 7944149"/>
                <a:gd name="connsiteY2196" fmla="*/ 2421573 h 3281932"/>
                <a:gd name="connsiteX2197" fmla="*/ 786273 w 7944149"/>
                <a:gd name="connsiteY2197" fmla="*/ 2420791 h 3281932"/>
                <a:gd name="connsiteX2198" fmla="*/ 786351 w 7944149"/>
                <a:gd name="connsiteY2198" fmla="*/ 2420791 h 3281932"/>
                <a:gd name="connsiteX2199" fmla="*/ 786351 w 7944149"/>
                <a:gd name="connsiteY2199" fmla="*/ 2420008 h 3281932"/>
                <a:gd name="connsiteX2200" fmla="*/ 786357 w 7944149"/>
                <a:gd name="connsiteY2200" fmla="*/ 2420008 h 3281932"/>
                <a:gd name="connsiteX2201" fmla="*/ 786357 w 7944149"/>
                <a:gd name="connsiteY2201" fmla="*/ 2419226 h 3281932"/>
                <a:gd name="connsiteX2202" fmla="*/ 787398 w 7944149"/>
                <a:gd name="connsiteY2202" fmla="*/ 2419226 h 3281932"/>
                <a:gd name="connsiteX2203" fmla="*/ 787398 w 7944149"/>
                <a:gd name="connsiteY2203" fmla="*/ 2418444 h 3281932"/>
                <a:gd name="connsiteX2204" fmla="*/ 787440 w 7944149"/>
                <a:gd name="connsiteY2204" fmla="*/ 2418444 h 3281932"/>
                <a:gd name="connsiteX2205" fmla="*/ 787440 w 7944149"/>
                <a:gd name="connsiteY2205" fmla="*/ 2417662 h 3281932"/>
                <a:gd name="connsiteX2206" fmla="*/ 789400 w 7944149"/>
                <a:gd name="connsiteY2206" fmla="*/ 2417662 h 3281932"/>
                <a:gd name="connsiteX2207" fmla="*/ 789400 w 7944149"/>
                <a:gd name="connsiteY2207" fmla="*/ 2416880 h 3281932"/>
                <a:gd name="connsiteX2208" fmla="*/ 790122 w 7944149"/>
                <a:gd name="connsiteY2208" fmla="*/ 2416880 h 3281932"/>
                <a:gd name="connsiteX2209" fmla="*/ 790122 w 7944149"/>
                <a:gd name="connsiteY2209" fmla="*/ 2416098 h 3281932"/>
                <a:gd name="connsiteX2210" fmla="*/ 790164 w 7944149"/>
                <a:gd name="connsiteY2210" fmla="*/ 2416098 h 3281932"/>
                <a:gd name="connsiteX2211" fmla="*/ 790164 w 7944149"/>
                <a:gd name="connsiteY2211" fmla="*/ 2415315 h 3281932"/>
                <a:gd name="connsiteX2212" fmla="*/ 791685 w 7944149"/>
                <a:gd name="connsiteY2212" fmla="*/ 2415315 h 3281932"/>
                <a:gd name="connsiteX2213" fmla="*/ 791685 w 7944149"/>
                <a:gd name="connsiteY2213" fmla="*/ 2414533 h 3281932"/>
                <a:gd name="connsiteX2214" fmla="*/ 791776 w 7944149"/>
                <a:gd name="connsiteY2214" fmla="*/ 2414533 h 3281932"/>
                <a:gd name="connsiteX2215" fmla="*/ 791776 w 7944149"/>
                <a:gd name="connsiteY2215" fmla="*/ 2413751 h 3281932"/>
                <a:gd name="connsiteX2216" fmla="*/ 791944 w 7944149"/>
                <a:gd name="connsiteY2216" fmla="*/ 2413751 h 3281932"/>
                <a:gd name="connsiteX2217" fmla="*/ 791944 w 7944149"/>
                <a:gd name="connsiteY2217" fmla="*/ 2412969 h 3281932"/>
                <a:gd name="connsiteX2218" fmla="*/ 792281 w 7944149"/>
                <a:gd name="connsiteY2218" fmla="*/ 2412969 h 3281932"/>
                <a:gd name="connsiteX2219" fmla="*/ 792281 w 7944149"/>
                <a:gd name="connsiteY2219" fmla="*/ 2412187 h 3281932"/>
                <a:gd name="connsiteX2220" fmla="*/ 793315 w 7944149"/>
                <a:gd name="connsiteY2220" fmla="*/ 2412187 h 3281932"/>
                <a:gd name="connsiteX2221" fmla="*/ 793315 w 7944149"/>
                <a:gd name="connsiteY2221" fmla="*/ 2411405 h 3281932"/>
                <a:gd name="connsiteX2222" fmla="*/ 793399 w 7944149"/>
                <a:gd name="connsiteY2222" fmla="*/ 2411405 h 3281932"/>
                <a:gd name="connsiteX2223" fmla="*/ 793399 w 7944149"/>
                <a:gd name="connsiteY2223" fmla="*/ 2410622 h 3281932"/>
                <a:gd name="connsiteX2224" fmla="*/ 796448 w 7944149"/>
                <a:gd name="connsiteY2224" fmla="*/ 2410622 h 3281932"/>
                <a:gd name="connsiteX2225" fmla="*/ 796448 w 7944149"/>
                <a:gd name="connsiteY2225" fmla="*/ 2409845 h 3281932"/>
                <a:gd name="connsiteX2226" fmla="*/ 797452 w 7944149"/>
                <a:gd name="connsiteY2226" fmla="*/ 2409845 h 3281932"/>
                <a:gd name="connsiteX2227" fmla="*/ 797452 w 7944149"/>
                <a:gd name="connsiteY2227" fmla="*/ 2409063 h 3281932"/>
                <a:gd name="connsiteX2228" fmla="*/ 799834 w 7944149"/>
                <a:gd name="connsiteY2228" fmla="*/ 2409063 h 3281932"/>
                <a:gd name="connsiteX2229" fmla="*/ 799834 w 7944149"/>
                <a:gd name="connsiteY2229" fmla="*/ 2408280 h 3281932"/>
                <a:gd name="connsiteX2230" fmla="*/ 799966 w 7944149"/>
                <a:gd name="connsiteY2230" fmla="*/ 2408280 h 3281932"/>
                <a:gd name="connsiteX2231" fmla="*/ 799966 w 7944149"/>
                <a:gd name="connsiteY2231" fmla="*/ 2407498 h 3281932"/>
                <a:gd name="connsiteX2232" fmla="*/ 802005 w 7944149"/>
                <a:gd name="connsiteY2232" fmla="*/ 2407498 h 3281932"/>
                <a:gd name="connsiteX2233" fmla="*/ 802005 w 7944149"/>
                <a:gd name="connsiteY2233" fmla="*/ 2406716 h 3281932"/>
                <a:gd name="connsiteX2234" fmla="*/ 802612 w 7944149"/>
                <a:gd name="connsiteY2234" fmla="*/ 2406716 h 3281932"/>
                <a:gd name="connsiteX2235" fmla="*/ 802612 w 7944149"/>
                <a:gd name="connsiteY2235" fmla="*/ 2405934 h 3281932"/>
                <a:gd name="connsiteX2236" fmla="*/ 802738 w 7944149"/>
                <a:gd name="connsiteY2236" fmla="*/ 2405934 h 3281932"/>
                <a:gd name="connsiteX2237" fmla="*/ 802738 w 7944149"/>
                <a:gd name="connsiteY2237" fmla="*/ 2405152 h 3281932"/>
                <a:gd name="connsiteX2238" fmla="*/ 803725 w 7944149"/>
                <a:gd name="connsiteY2238" fmla="*/ 2405152 h 3281932"/>
                <a:gd name="connsiteX2239" fmla="*/ 803725 w 7944149"/>
                <a:gd name="connsiteY2239" fmla="*/ 2404370 h 3281932"/>
                <a:gd name="connsiteX2240" fmla="*/ 804554 w 7944149"/>
                <a:gd name="connsiteY2240" fmla="*/ 2404370 h 3281932"/>
                <a:gd name="connsiteX2241" fmla="*/ 804554 w 7944149"/>
                <a:gd name="connsiteY2241" fmla="*/ 2403587 h 3281932"/>
                <a:gd name="connsiteX2242" fmla="*/ 805060 w 7944149"/>
                <a:gd name="connsiteY2242" fmla="*/ 2403587 h 3281932"/>
                <a:gd name="connsiteX2243" fmla="*/ 805060 w 7944149"/>
                <a:gd name="connsiteY2243" fmla="*/ 2402806 h 3281932"/>
                <a:gd name="connsiteX2244" fmla="*/ 806178 w 7944149"/>
                <a:gd name="connsiteY2244" fmla="*/ 2402806 h 3281932"/>
                <a:gd name="connsiteX2245" fmla="*/ 806178 w 7944149"/>
                <a:gd name="connsiteY2245" fmla="*/ 2402023 h 3281932"/>
                <a:gd name="connsiteX2246" fmla="*/ 806347 w 7944149"/>
                <a:gd name="connsiteY2246" fmla="*/ 2402023 h 3281932"/>
                <a:gd name="connsiteX2247" fmla="*/ 806347 w 7944149"/>
                <a:gd name="connsiteY2247" fmla="*/ 2401241 h 3281932"/>
                <a:gd name="connsiteX2248" fmla="*/ 806533 w 7944149"/>
                <a:gd name="connsiteY2248" fmla="*/ 2401241 h 3281932"/>
                <a:gd name="connsiteX2249" fmla="*/ 806533 w 7944149"/>
                <a:gd name="connsiteY2249" fmla="*/ 2400459 h 3281932"/>
                <a:gd name="connsiteX2250" fmla="*/ 806557 w 7944149"/>
                <a:gd name="connsiteY2250" fmla="*/ 2400459 h 3281932"/>
                <a:gd name="connsiteX2251" fmla="*/ 806557 w 7944149"/>
                <a:gd name="connsiteY2251" fmla="*/ 2399677 h 3281932"/>
                <a:gd name="connsiteX2252" fmla="*/ 807898 w 7944149"/>
                <a:gd name="connsiteY2252" fmla="*/ 2399677 h 3281932"/>
                <a:gd name="connsiteX2253" fmla="*/ 807898 w 7944149"/>
                <a:gd name="connsiteY2253" fmla="*/ 2398894 h 3281932"/>
                <a:gd name="connsiteX2254" fmla="*/ 810291 w 7944149"/>
                <a:gd name="connsiteY2254" fmla="*/ 2398894 h 3281932"/>
                <a:gd name="connsiteX2255" fmla="*/ 810291 w 7944149"/>
                <a:gd name="connsiteY2255" fmla="*/ 2398113 h 3281932"/>
                <a:gd name="connsiteX2256" fmla="*/ 810460 w 7944149"/>
                <a:gd name="connsiteY2256" fmla="*/ 2398113 h 3281932"/>
                <a:gd name="connsiteX2257" fmla="*/ 810460 w 7944149"/>
                <a:gd name="connsiteY2257" fmla="*/ 2397330 h 3281932"/>
                <a:gd name="connsiteX2258" fmla="*/ 810508 w 7944149"/>
                <a:gd name="connsiteY2258" fmla="*/ 2397330 h 3281932"/>
                <a:gd name="connsiteX2259" fmla="*/ 810508 w 7944149"/>
                <a:gd name="connsiteY2259" fmla="*/ 2396548 h 3281932"/>
                <a:gd name="connsiteX2260" fmla="*/ 811837 w 7944149"/>
                <a:gd name="connsiteY2260" fmla="*/ 2396548 h 3281932"/>
                <a:gd name="connsiteX2261" fmla="*/ 811837 w 7944149"/>
                <a:gd name="connsiteY2261" fmla="*/ 2395771 h 3281932"/>
                <a:gd name="connsiteX2262" fmla="*/ 812107 w 7944149"/>
                <a:gd name="connsiteY2262" fmla="*/ 2395771 h 3281932"/>
                <a:gd name="connsiteX2263" fmla="*/ 812107 w 7944149"/>
                <a:gd name="connsiteY2263" fmla="*/ 2394988 h 3281932"/>
                <a:gd name="connsiteX2264" fmla="*/ 812583 w 7944149"/>
                <a:gd name="connsiteY2264" fmla="*/ 2394988 h 3281932"/>
                <a:gd name="connsiteX2265" fmla="*/ 812583 w 7944149"/>
                <a:gd name="connsiteY2265" fmla="*/ 2394206 h 3281932"/>
                <a:gd name="connsiteX2266" fmla="*/ 814320 w 7944149"/>
                <a:gd name="connsiteY2266" fmla="*/ 2394206 h 3281932"/>
                <a:gd name="connsiteX2267" fmla="*/ 814320 w 7944149"/>
                <a:gd name="connsiteY2267" fmla="*/ 2393424 h 3281932"/>
                <a:gd name="connsiteX2268" fmla="*/ 814338 w 7944149"/>
                <a:gd name="connsiteY2268" fmla="*/ 2393424 h 3281932"/>
                <a:gd name="connsiteX2269" fmla="*/ 814338 w 7944149"/>
                <a:gd name="connsiteY2269" fmla="*/ 2392642 h 3281932"/>
                <a:gd name="connsiteX2270" fmla="*/ 814513 w 7944149"/>
                <a:gd name="connsiteY2270" fmla="*/ 2392642 h 3281932"/>
                <a:gd name="connsiteX2271" fmla="*/ 814513 w 7944149"/>
                <a:gd name="connsiteY2271" fmla="*/ 2391859 h 3281932"/>
                <a:gd name="connsiteX2272" fmla="*/ 815307 w 7944149"/>
                <a:gd name="connsiteY2272" fmla="*/ 2391859 h 3281932"/>
                <a:gd name="connsiteX2273" fmla="*/ 815307 w 7944149"/>
                <a:gd name="connsiteY2273" fmla="*/ 2391078 h 3281932"/>
                <a:gd name="connsiteX2274" fmla="*/ 815343 w 7944149"/>
                <a:gd name="connsiteY2274" fmla="*/ 2391078 h 3281932"/>
                <a:gd name="connsiteX2275" fmla="*/ 815343 w 7944149"/>
                <a:gd name="connsiteY2275" fmla="*/ 2390295 h 3281932"/>
                <a:gd name="connsiteX2276" fmla="*/ 815679 w 7944149"/>
                <a:gd name="connsiteY2276" fmla="*/ 2390295 h 3281932"/>
                <a:gd name="connsiteX2277" fmla="*/ 815679 w 7944149"/>
                <a:gd name="connsiteY2277" fmla="*/ 2388731 h 3281932"/>
                <a:gd name="connsiteX2278" fmla="*/ 817460 w 7944149"/>
                <a:gd name="connsiteY2278" fmla="*/ 2388731 h 3281932"/>
                <a:gd name="connsiteX2279" fmla="*/ 817460 w 7944149"/>
                <a:gd name="connsiteY2279" fmla="*/ 2387949 h 3281932"/>
                <a:gd name="connsiteX2280" fmla="*/ 817622 w 7944149"/>
                <a:gd name="connsiteY2280" fmla="*/ 2387949 h 3281932"/>
                <a:gd name="connsiteX2281" fmla="*/ 817622 w 7944149"/>
                <a:gd name="connsiteY2281" fmla="*/ 2387167 h 3281932"/>
                <a:gd name="connsiteX2282" fmla="*/ 817808 w 7944149"/>
                <a:gd name="connsiteY2282" fmla="*/ 2387167 h 3281932"/>
                <a:gd name="connsiteX2283" fmla="*/ 817808 w 7944149"/>
                <a:gd name="connsiteY2283" fmla="*/ 2386385 h 3281932"/>
                <a:gd name="connsiteX2284" fmla="*/ 819077 w 7944149"/>
                <a:gd name="connsiteY2284" fmla="*/ 2386385 h 3281932"/>
                <a:gd name="connsiteX2285" fmla="*/ 819077 w 7944149"/>
                <a:gd name="connsiteY2285" fmla="*/ 2385602 h 3281932"/>
                <a:gd name="connsiteX2286" fmla="*/ 819396 w 7944149"/>
                <a:gd name="connsiteY2286" fmla="*/ 2385602 h 3281932"/>
                <a:gd name="connsiteX2287" fmla="*/ 819396 w 7944149"/>
                <a:gd name="connsiteY2287" fmla="*/ 2384820 h 3281932"/>
                <a:gd name="connsiteX2288" fmla="*/ 819474 w 7944149"/>
                <a:gd name="connsiteY2288" fmla="*/ 2384820 h 3281932"/>
                <a:gd name="connsiteX2289" fmla="*/ 819474 w 7944149"/>
                <a:gd name="connsiteY2289" fmla="*/ 2384043 h 3281932"/>
                <a:gd name="connsiteX2290" fmla="*/ 820099 w 7944149"/>
                <a:gd name="connsiteY2290" fmla="*/ 2384043 h 3281932"/>
                <a:gd name="connsiteX2291" fmla="*/ 820099 w 7944149"/>
                <a:gd name="connsiteY2291" fmla="*/ 2383260 h 3281932"/>
                <a:gd name="connsiteX2292" fmla="*/ 820436 w 7944149"/>
                <a:gd name="connsiteY2292" fmla="*/ 2383260 h 3281932"/>
                <a:gd name="connsiteX2293" fmla="*/ 820436 w 7944149"/>
                <a:gd name="connsiteY2293" fmla="*/ 2382478 h 3281932"/>
                <a:gd name="connsiteX2294" fmla="*/ 821224 w 7944149"/>
                <a:gd name="connsiteY2294" fmla="*/ 2382478 h 3281932"/>
                <a:gd name="connsiteX2295" fmla="*/ 821224 w 7944149"/>
                <a:gd name="connsiteY2295" fmla="*/ 2381696 h 3281932"/>
                <a:gd name="connsiteX2296" fmla="*/ 823521 w 7944149"/>
                <a:gd name="connsiteY2296" fmla="*/ 2381696 h 3281932"/>
                <a:gd name="connsiteX2297" fmla="*/ 823521 w 7944149"/>
                <a:gd name="connsiteY2297" fmla="*/ 2380914 h 3281932"/>
                <a:gd name="connsiteX2298" fmla="*/ 823906 w 7944149"/>
                <a:gd name="connsiteY2298" fmla="*/ 2380914 h 3281932"/>
                <a:gd name="connsiteX2299" fmla="*/ 823906 w 7944149"/>
                <a:gd name="connsiteY2299" fmla="*/ 2380132 h 3281932"/>
                <a:gd name="connsiteX2300" fmla="*/ 824345 w 7944149"/>
                <a:gd name="connsiteY2300" fmla="*/ 2380132 h 3281932"/>
                <a:gd name="connsiteX2301" fmla="*/ 824345 w 7944149"/>
                <a:gd name="connsiteY2301" fmla="*/ 2379350 h 3281932"/>
                <a:gd name="connsiteX2302" fmla="*/ 825692 w 7944149"/>
                <a:gd name="connsiteY2302" fmla="*/ 2379350 h 3281932"/>
                <a:gd name="connsiteX2303" fmla="*/ 825692 w 7944149"/>
                <a:gd name="connsiteY2303" fmla="*/ 2378567 h 3281932"/>
                <a:gd name="connsiteX2304" fmla="*/ 827147 w 7944149"/>
                <a:gd name="connsiteY2304" fmla="*/ 2378567 h 3281932"/>
                <a:gd name="connsiteX2305" fmla="*/ 827147 w 7944149"/>
                <a:gd name="connsiteY2305" fmla="*/ 2377785 h 3281932"/>
                <a:gd name="connsiteX2306" fmla="*/ 827334 w 7944149"/>
                <a:gd name="connsiteY2306" fmla="*/ 2377785 h 3281932"/>
                <a:gd name="connsiteX2307" fmla="*/ 827334 w 7944149"/>
                <a:gd name="connsiteY2307" fmla="*/ 2377003 h 3281932"/>
                <a:gd name="connsiteX2308" fmla="*/ 828128 w 7944149"/>
                <a:gd name="connsiteY2308" fmla="*/ 2377003 h 3281932"/>
                <a:gd name="connsiteX2309" fmla="*/ 828128 w 7944149"/>
                <a:gd name="connsiteY2309" fmla="*/ 2376221 h 3281932"/>
                <a:gd name="connsiteX2310" fmla="*/ 828248 w 7944149"/>
                <a:gd name="connsiteY2310" fmla="*/ 2376221 h 3281932"/>
                <a:gd name="connsiteX2311" fmla="*/ 828248 w 7944149"/>
                <a:gd name="connsiteY2311" fmla="*/ 2375439 h 3281932"/>
                <a:gd name="connsiteX2312" fmla="*/ 829787 w 7944149"/>
                <a:gd name="connsiteY2312" fmla="*/ 2375439 h 3281932"/>
                <a:gd name="connsiteX2313" fmla="*/ 829787 w 7944149"/>
                <a:gd name="connsiteY2313" fmla="*/ 2374657 h 3281932"/>
                <a:gd name="connsiteX2314" fmla="*/ 829944 w 7944149"/>
                <a:gd name="connsiteY2314" fmla="*/ 2374657 h 3281932"/>
                <a:gd name="connsiteX2315" fmla="*/ 829944 w 7944149"/>
                <a:gd name="connsiteY2315" fmla="*/ 2373874 h 3281932"/>
                <a:gd name="connsiteX2316" fmla="*/ 830876 w 7944149"/>
                <a:gd name="connsiteY2316" fmla="*/ 2373874 h 3281932"/>
                <a:gd name="connsiteX2317" fmla="*/ 830876 w 7944149"/>
                <a:gd name="connsiteY2317" fmla="*/ 2373092 h 3281932"/>
                <a:gd name="connsiteX2318" fmla="*/ 832157 w 7944149"/>
                <a:gd name="connsiteY2318" fmla="*/ 2373092 h 3281932"/>
                <a:gd name="connsiteX2319" fmla="*/ 832157 w 7944149"/>
                <a:gd name="connsiteY2319" fmla="*/ 2372310 h 3281932"/>
                <a:gd name="connsiteX2320" fmla="*/ 833528 w 7944149"/>
                <a:gd name="connsiteY2320" fmla="*/ 2372310 h 3281932"/>
                <a:gd name="connsiteX2321" fmla="*/ 833528 w 7944149"/>
                <a:gd name="connsiteY2321" fmla="*/ 2371528 h 3281932"/>
                <a:gd name="connsiteX2322" fmla="*/ 834568 w 7944149"/>
                <a:gd name="connsiteY2322" fmla="*/ 2371528 h 3281932"/>
                <a:gd name="connsiteX2323" fmla="*/ 834568 w 7944149"/>
                <a:gd name="connsiteY2323" fmla="*/ 2370746 h 3281932"/>
                <a:gd name="connsiteX2324" fmla="*/ 836378 w 7944149"/>
                <a:gd name="connsiteY2324" fmla="*/ 2370746 h 3281932"/>
                <a:gd name="connsiteX2325" fmla="*/ 836378 w 7944149"/>
                <a:gd name="connsiteY2325" fmla="*/ 2369964 h 3281932"/>
                <a:gd name="connsiteX2326" fmla="*/ 837022 w 7944149"/>
                <a:gd name="connsiteY2326" fmla="*/ 2369964 h 3281932"/>
                <a:gd name="connsiteX2327" fmla="*/ 837022 w 7944149"/>
                <a:gd name="connsiteY2327" fmla="*/ 2369181 h 3281932"/>
                <a:gd name="connsiteX2328" fmla="*/ 838092 w 7944149"/>
                <a:gd name="connsiteY2328" fmla="*/ 2369181 h 3281932"/>
                <a:gd name="connsiteX2329" fmla="*/ 838092 w 7944149"/>
                <a:gd name="connsiteY2329" fmla="*/ 2368404 h 3281932"/>
                <a:gd name="connsiteX2330" fmla="*/ 839072 w 7944149"/>
                <a:gd name="connsiteY2330" fmla="*/ 2368404 h 3281932"/>
                <a:gd name="connsiteX2331" fmla="*/ 839072 w 7944149"/>
                <a:gd name="connsiteY2331" fmla="*/ 2367622 h 3281932"/>
                <a:gd name="connsiteX2332" fmla="*/ 839505 w 7944149"/>
                <a:gd name="connsiteY2332" fmla="*/ 2367622 h 3281932"/>
                <a:gd name="connsiteX2333" fmla="*/ 839505 w 7944149"/>
                <a:gd name="connsiteY2333" fmla="*/ 2366839 h 3281932"/>
                <a:gd name="connsiteX2334" fmla="*/ 840089 w 7944149"/>
                <a:gd name="connsiteY2334" fmla="*/ 2366839 h 3281932"/>
                <a:gd name="connsiteX2335" fmla="*/ 840089 w 7944149"/>
                <a:gd name="connsiteY2335" fmla="*/ 2366057 h 3281932"/>
                <a:gd name="connsiteX2336" fmla="*/ 841802 w 7944149"/>
                <a:gd name="connsiteY2336" fmla="*/ 2366057 h 3281932"/>
                <a:gd name="connsiteX2337" fmla="*/ 841802 w 7944149"/>
                <a:gd name="connsiteY2337" fmla="*/ 2365275 h 3281932"/>
                <a:gd name="connsiteX2338" fmla="*/ 843161 w 7944149"/>
                <a:gd name="connsiteY2338" fmla="*/ 2365275 h 3281932"/>
                <a:gd name="connsiteX2339" fmla="*/ 843161 w 7944149"/>
                <a:gd name="connsiteY2339" fmla="*/ 2364493 h 3281932"/>
                <a:gd name="connsiteX2340" fmla="*/ 845308 w 7944149"/>
                <a:gd name="connsiteY2340" fmla="*/ 2364493 h 3281932"/>
                <a:gd name="connsiteX2341" fmla="*/ 845308 w 7944149"/>
                <a:gd name="connsiteY2341" fmla="*/ 2363711 h 3281932"/>
                <a:gd name="connsiteX2342" fmla="*/ 845320 w 7944149"/>
                <a:gd name="connsiteY2342" fmla="*/ 2363711 h 3281932"/>
                <a:gd name="connsiteX2343" fmla="*/ 845320 w 7944149"/>
                <a:gd name="connsiteY2343" fmla="*/ 2362929 h 3281932"/>
                <a:gd name="connsiteX2344" fmla="*/ 845567 w 7944149"/>
                <a:gd name="connsiteY2344" fmla="*/ 2362929 h 3281932"/>
                <a:gd name="connsiteX2345" fmla="*/ 845567 w 7944149"/>
                <a:gd name="connsiteY2345" fmla="*/ 2362146 h 3281932"/>
                <a:gd name="connsiteX2346" fmla="*/ 846210 w 7944149"/>
                <a:gd name="connsiteY2346" fmla="*/ 2362146 h 3281932"/>
                <a:gd name="connsiteX2347" fmla="*/ 846210 w 7944149"/>
                <a:gd name="connsiteY2347" fmla="*/ 2361364 h 3281932"/>
                <a:gd name="connsiteX2348" fmla="*/ 846691 w 7944149"/>
                <a:gd name="connsiteY2348" fmla="*/ 2361364 h 3281932"/>
                <a:gd name="connsiteX2349" fmla="*/ 846691 w 7944149"/>
                <a:gd name="connsiteY2349" fmla="*/ 2360582 h 3281932"/>
                <a:gd name="connsiteX2350" fmla="*/ 848586 w 7944149"/>
                <a:gd name="connsiteY2350" fmla="*/ 2360582 h 3281932"/>
                <a:gd name="connsiteX2351" fmla="*/ 848586 w 7944149"/>
                <a:gd name="connsiteY2351" fmla="*/ 2359800 h 3281932"/>
                <a:gd name="connsiteX2352" fmla="*/ 848856 w 7944149"/>
                <a:gd name="connsiteY2352" fmla="*/ 2359800 h 3281932"/>
                <a:gd name="connsiteX2353" fmla="*/ 848856 w 7944149"/>
                <a:gd name="connsiteY2353" fmla="*/ 2359018 h 3281932"/>
                <a:gd name="connsiteX2354" fmla="*/ 849211 w 7944149"/>
                <a:gd name="connsiteY2354" fmla="*/ 2359018 h 3281932"/>
                <a:gd name="connsiteX2355" fmla="*/ 849211 w 7944149"/>
                <a:gd name="connsiteY2355" fmla="*/ 2358236 h 3281932"/>
                <a:gd name="connsiteX2356" fmla="*/ 849939 w 7944149"/>
                <a:gd name="connsiteY2356" fmla="*/ 2358236 h 3281932"/>
                <a:gd name="connsiteX2357" fmla="*/ 849939 w 7944149"/>
                <a:gd name="connsiteY2357" fmla="*/ 2357453 h 3281932"/>
                <a:gd name="connsiteX2358" fmla="*/ 850516 w 7944149"/>
                <a:gd name="connsiteY2358" fmla="*/ 2357453 h 3281932"/>
                <a:gd name="connsiteX2359" fmla="*/ 850516 w 7944149"/>
                <a:gd name="connsiteY2359" fmla="*/ 2356671 h 3281932"/>
                <a:gd name="connsiteX2360" fmla="*/ 854287 w 7944149"/>
                <a:gd name="connsiteY2360" fmla="*/ 2356671 h 3281932"/>
                <a:gd name="connsiteX2361" fmla="*/ 854287 w 7944149"/>
                <a:gd name="connsiteY2361" fmla="*/ 2355889 h 3281932"/>
                <a:gd name="connsiteX2362" fmla="*/ 856463 w 7944149"/>
                <a:gd name="connsiteY2362" fmla="*/ 2355889 h 3281932"/>
                <a:gd name="connsiteX2363" fmla="*/ 856463 w 7944149"/>
                <a:gd name="connsiteY2363" fmla="*/ 2355107 h 3281932"/>
                <a:gd name="connsiteX2364" fmla="*/ 856487 w 7944149"/>
                <a:gd name="connsiteY2364" fmla="*/ 2355107 h 3281932"/>
                <a:gd name="connsiteX2365" fmla="*/ 856487 w 7944149"/>
                <a:gd name="connsiteY2365" fmla="*/ 2354329 h 3281932"/>
                <a:gd name="connsiteX2366" fmla="*/ 856896 w 7944149"/>
                <a:gd name="connsiteY2366" fmla="*/ 2354329 h 3281932"/>
                <a:gd name="connsiteX2367" fmla="*/ 856896 w 7944149"/>
                <a:gd name="connsiteY2367" fmla="*/ 2353547 h 3281932"/>
                <a:gd name="connsiteX2368" fmla="*/ 857913 w 7944149"/>
                <a:gd name="connsiteY2368" fmla="*/ 2353547 h 3281932"/>
                <a:gd name="connsiteX2369" fmla="*/ 857913 w 7944149"/>
                <a:gd name="connsiteY2369" fmla="*/ 2352765 h 3281932"/>
                <a:gd name="connsiteX2370" fmla="*/ 858231 w 7944149"/>
                <a:gd name="connsiteY2370" fmla="*/ 2352765 h 3281932"/>
                <a:gd name="connsiteX2371" fmla="*/ 858231 w 7944149"/>
                <a:gd name="connsiteY2371" fmla="*/ 2351983 h 3281932"/>
                <a:gd name="connsiteX2372" fmla="*/ 859085 w 7944149"/>
                <a:gd name="connsiteY2372" fmla="*/ 2351983 h 3281932"/>
                <a:gd name="connsiteX2373" fmla="*/ 859085 w 7944149"/>
                <a:gd name="connsiteY2373" fmla="*/ 2351201 h 3281932"/>
                <a:gd name="connsiteX2374" fmla="*/ 861208 w 7944149"/>
                <a:gd name="connsiteY2374" fmla="*/ 2351201 h 3281932"/>
                <a:gd name="connsiteX2375" fmla="*/ 861208 w 7944149"/>
                <a:gd name="connsiteY2375" fmla="*/ 2350418 h 3281932"/>
                <a:gd name="connsiteX2376" fmla="*/ 862826 w 7944149"/>
                <a:gd name="connsiteY2376" fmla="*/ 2350418 h 3281932"/>
                <a:gd name="connsiteX2377" fmla="*/ 862826 w 7944149"/>
                <a:gd name="connsiteY2377" fmla="*/ 2349636 h 3281932"/>
                <a:gd name="connsiteX2378" fmla="*/ 863072 w 7944149"/>
                <a:gd name="connsiteY2378" fmla="*/ 2349636 h 3281932"/>
                <a:gd name="connsiteX2379" fmla="*/ 863072 w 7944149"/>
                <a:gd name="connsiteY2379" fmla="*/ 2348854 h 3281932"/>
                <a:gd name="connsiteX2380" fmla="*/ 863602 w 7944149"/>
                <a:gd name="connsiteY2380" fmla="*/ 2348854 h 3281932"/>
                <a:gd name="connsiteX2381" fmla="*/ 863602 w 7944149"/>
                <a:gd name="connsiteY2381" fmla="*/ 2348072 h 3281932"/>
                <a:gd name="connsiteX2382" fmla="*/ 863788 w 7944149"/>
                <a:gd name="connsiteY2382" fmla="*/ 2348072 h 3281932"/>
                <a:gd name="connsiteX2383" fmla="*/ 863788 w 7944149"/>
                <a:gd name="connsiteY2383" fmla="*/ 2347290 h 3281932"/>
                <a:gd name="connsiteX2384" fmla="*/ 865881 w 7944149"/>
                <a:gd name="connsiteY2384" fmla="*/ 2347290 h 3281932"/>
                <a:gd name="connsiteX2385" fmla="*/ 865881 w 7944149"/>
                <a:gd name="connsiteY2385" fmla="*/ 2346508 h 3281932"/>
                <a:gd name="connsiteX2386" fmla="*/ 866542 w 7944149"/>
                <a:gd name="connsiteY2386" fmla="*/ 2346508 h 3281932"/>
                <a:gd name="connsiteX2387" fmla="*/ 866542 w 7944149"/>
                <a:gd name="connsiteY2387" fmla="*/ 2345725 h 3281932"/>
                <a:gd name="connsiteX2388" fmla="*/ 866590 w 7944149"/>
                <a:gd name="connsiteY2388" fmla="*/ 2345725 h 3281932"/>
                <a:gd name="connsiteX2389" fmla="*/ 866590 w 7944149"/>
                <a:gd name="connsiteY2389" fmla="*/ 2344943 h 3281932"/>
                <a:gd name="connsiteX2390" fmla="*/ 867240 w 7944149"/>
                <a:gd name="connsiteY2390" fmla="*/ 2344943 h 3281932"/>
                <a:gd name="connsiteX2391" fmla="*/ 867240 w 7944149"/>
                <a:gd name="connsiteY2391" fmla="*/ 2344161 h 3281932"/>
                <a:gd name="connsiteX2392" fmla="*/ 867727 w 7944149"/>
                <a:gd name="connsiteY2392" fmla="*/ 2344161 h 3281932"/>
                <a:gd name="connsiteX2393" fmla="*/ 867727 w 7944149"/>
                <a:gd name="connsiteY2393" fmla="*/ 2343379 h 3281932"/>
                <a:gd name="connsiteX2394" fmla="*/ 868100 w 7944149"/>
                <a:gd name="connsiteY2394" fmla="*/ 2343379 h 3281932"/>
                <a:gd name="connsiteX2395" fmla="*/ 868100 w 7944149"/>
                <a:gd name="connsiteY2395" fmla="*/ 2342597 h 3281932"/>
                <a:gd name="connsiteX2396" fmla="*/ 868731 w 7944149"/>
                <a:gd name="connsiteY2396" fmla="*/ 2342597 h 3281932"/>
                <a:gd name="connsiteX2397" fmla="*/ 868731 w 7944149"/>
                <a:gd name="connsiteY2397" fmla="*/ 2341819 h 3281932"/>
                <a:gd name="connsiteX2398" fmla="*/ 869002 w 7944149"/>
                <a:gd name="connsiteY2398" fmla="*/ 2341819 h 3281932"/>
                <a:gd name="connsiteX2399" fmla="*/ 869002 w 7944149"/>
                <a:gd name="connsiteY2399" fmla="*/ 2341037 h 3281932"/>
                <a:gd name="connsiteX2400" fmla="*/ 870511 w 7944149"/>
                <a:gd name="connsiteY2400" fmla="*/ 2341037 h 3281932"/>
                <a:gd name="connsiteX2401" fmla="*/ 870511 w 7944149"/>
                <a:gd name="connsiteY2401" fmla="*/ 2340255 h 3281932"/>
                <a:gd name="connsiteX2402" fmla="*/ 871419 w 7944149"/>
                <a:gd name="connsiteY2402" fmla="*/ 2340255 h 3281932"/>
                <a:gd name="connsiteX2403" fmla="*/ 871419 w 7944149"/>
                <a:gd name="connsiteY2403" fmla="*/ 2339473 h 3281932"/>
                <a:gd name="connsiteX2404" fmla="*/ 875364 w 7944149"/>
                <a:gd name="connsiteY2404" fmla="*/ 2339473 h 3281932"/>
                <a:gd name="connsiteX2405" fmla="*/ 875364 w 7944149"/>
                <a:gd name="connsiteY2405" fmla="*/ 2338691 h 3281932"/>
                <a:gd name="connsiteX2406" fmla="*/ 876561 w 7944149"/>
                <a:gd name="connsiteY2406" fmla="*/ 2338691 h 3281932"/>
                <a:gd name="connsiteX2407" fmla="*/ 876561 w 7944149"/>
                <a:gd name="connsiteY2407" fmla="*/ 2337908 h 3281932"/>
                <a:gd name="connsiteX2408" fmla="*/ 877216 w 7944149"/>
                <a:gd name="connsiteY2408" fmla="*/ 2337908 h 3281932"/>
                <a:gd name="connsiteX2409" fmla="*/ 877216 w 7944149"/>
                <a:gd name="connsiteY2409" fmla="*/ 2337126 h 3281932"/>
                <a:gd name="connsiteX2410" fmla="*/ 877956 w 7944149"/>
                <a:gd name="connsiteY2410" fmla="*/ 2337126 h 3281932"/>
                <a:gd name="connsiteX2411" fmla="*/ 877956 w 7944149"/>
                <a:gd name="connsiteY2411" fmla="*/ 2336344 h 3281932"/>
                <a:gd name="connsiteX2412" fmla="*/ 880157 w 7944149"/>
                <a:gd name="connsiteY2412" fmla="*/ 2336344 h 3281932"/>
                <a:gd name="connsiteX2413" fmla="*/ 880157 w 7944149"/>
                <a:gd name="connsiteY2413" fmla="*/ 2335562 h 3281932"/>
                <a:gd name="connsiteX2414" fmla="*/ 880199 w 7944149"/>
                <a:gd name="connsiteY2414" fmla="*/ 2335562 h 3281932"/>
                <a:gd name="connsiteX2415" fmla="*/ 880199 w 7944149"/>
                <a:gd name="connsiteY2415" fmla="*/ 2334780 h 3281932"/>
                <a:gd name="connsiteX2416" fmla="*/ 881498 w 7944149"/>
                <a:gd name="connsiteY2416" fmla="*/ 2334780 h 3281932"/>
                <a:gd name="connsiteX2417" fmla="*/ 881498 w 7944149"/>
                <a:gd name="connsiteY2417" fmla="*/ 2333998 h 3281932"/>
                <a:gd name="connsiteX2418" fmla="*/ 881763 w 7944149"/>
                <a:gd name="connsiteY2418" fmla="*/ 2333998 h 3281932"/>
                <a:gd name="connsiteX2419" fmla="*/ 881763 w 7944149"/>
                <a:gd name="connsiteY2419" fmla="*/ 2333215 h 3281932"/>
                <a:gd name="connsiteX2420" fmla="*/ 885990 w 7944149"/>
                <a:gd name="connsiteY2420" fmla="*/ 2333215 h 3281932"/>
                <a:gd name="connsiteX2421" fmla="*/ 885990 w 7944149"/>
                <a:gd name="connsiteY2421" fmla="*/ 2332433 h 3281932"/>
                <a:gd name="connsiteX2422" fmla="*/ 888353 w 7944149"/>
                <a:gd name="connsiteY2422" fmla="*/ 2332433 h 3281932"/>
                <a:gd name="connsiteX2423" fmla="*/ 888353 w 7944149"/>
                <a:gd name="connsiteY2423" fmla="*/ 2331651 h 3281932"/>
                <a:gd name="connsiteX2424" fmla="*/ 891120 w 7944149"/>
                <a:gd name="connsiteY2424" fmla="*/ 2331651 h 3281932"/>
                <a:gd name="connsiteX2425" fmla="*/ 891120 w 7944149"/>
                <a:gd name="connsiteY2425" fmla="*/ 2330869 h 3281932"/>
                <a:gd name="connsiteX2426" fmla="*/ 891456 w 7944149"/>
                <a:gd name="connsiteY2426" fmla="*/ 2330869 h 3281932"/>
                <a:gd name="connsiteX2427" fmla="*/ 891456 w 7944149"/>
                <a:gd name="connsiteY2427" fmla="*/ 2330087 h 3281932"/>
                <a:gd name="connsiteX2428" fmla="*/ 891486 w 7944149"/>
                <a:gd name="connsiteY2428" fmla="*/ 2330087 h 3281932"/>
                <a:gd name="connsiteX2429" fmla="*/ 891486 w 7944149"/>
                <a:gd name="connsiteY2429" fmla="*/ 2329305 h 3281932"/>
                <a:gd name="connsiteX2430" fmla="*/ 892154 w 7944149"/>
                <a:gd name="connsiteY2430" fmla="*/ 2329305 h 3281932"/>
                <a:gd name="connsiteX2431" fmla="*/ 892154 w 7944149"/>
                <a:gd name="connsiteY2431" fmla="*/ 2328522 h 3281932"/>
                <a:gd name="connsiteX2432" fmla="*/ 893170 w 7944149"/>
                <a:gd name="connsiteY2432" fmla="*/ 2328522 h 3281932"/>
                <a:gd name="connsiteX2433" fmla="*/ 893170 w 7944149"/>
                <a:gd name="connsiteY2433" fmla="*/ 2327740 h 3281932"/>
                <a:gd name="connsiteX2434" fmla="*/ 896917 w 7944149"/>
                <a:gd name="connsiteY2434" fmla="*/ 2327740 h 3281932"/>
                <a:gd name="connsiteX2435" fmla="*/ 896917 w 7944149"/>
                <a:gd name="connsiteY2435" fmla="*/ 2326958 h 3281932"/>
                <a:gd name="connsiteX2436" fmla="*/ 898949 w 7944149"/>
                <a:gd name="connsiteY2436" fmla="*/ 2326958 h 3281932"/>
                <a:gd name="connsiteX2437" fmla="*/ 898949 w 7944149"/>
                <a:gd name="connsiteY2437" fmla="*/ 2326181 h 3281932"/>
                <a:gd name="connsiteX2438" fmla="*/ 900958 w 7944149"/>
                <a:gd name="connsiteY2438" fmla="*/ 2326181 h 3281932"/>
                <a:gd name="connsiteX2439" fmla="*/ 900958 w 7944149"/>
                <a:gd name="connsiteY2439" fmla="*/ 2325398 h 3281932"/>
                <a:gd name="connsiteX2440" fmla="*/ 902064 w 7944149"/>
                <a:gd name="connsiteY2440" fmla="*/ 2325398 h 3281932"/>
                <a:gd name="connsiteX2441" fmla="*/ 902064 w 7944149"/>
                <a:gd name="connsiteY2441" fmla="*/ 2324616 h 3281932"/>
                <a:gd name="connsiteX2442" fmla="*/ 902143 w 7944149"/>
                <a:gd name="connsiteY2442" fmla="*/ 2324616 h 3281932"/>
                <a:gd name="connsiteX2443" fmla="*/ 902143 w 7944149"/>
                <a:gd name="connsiteY2443" fmla="*/ 2323834 h 3281932"/>
                <a:gd name="connsiteX2444" fmla="*/ 902401 w 7944149"/>
                <a:gd name="connsiteY2444" fmla="*/ 2323834 h 3281932"/>
                <a:gd name="connsiteX2445" fmla="*/ 902401 w 7944149"/>
                <a:gd name="connsiteY2445" fmla="*/ 2323052 h 3281932"/>
                <a:gd name="connsiteX2446" fmla="*/ 902473 w 7944149"/>
                <a:gd name="connsiteY2446" fmla="*/ 2323052 h 3281932"/>
                <a:gd name="connsiteX2447" fmla="*/ 902473 w 7944149"/>
                <a:gd name="connsiteY2447" fmla="*/ 2322270 h 3281932"/>
                <a:gd name="connsiteX2448" fmla="*/ 902527 w 7944149"/>
                <a:gd name="connsiteY2448" fmla="*/ 2322270 h 3281932"/>
                <a:gd name="connsiteX2449" fmla="*/ 902527 w 7944149"/>
                <a:gd name="connsiteY2449" fmla="*/ 2321488 h 3281932"/>
                <a:gd name="connsiteX2450" fmla="*/ 905847 w 7944149"/>
                <a:gd name="connsiteY2450" fmla="*/ 2321488 h 3281932"/>
                <a:gd name="connsiteX2451" fmla="*/ 905847 w 7944149"/>
                <a:gd name="connsiteY2451" fmla="*/ 2320705 h 3281932"/>
                <a:gd name="connsiteX2452" fmla="*/ 906845 w 7944149"/>
                <a:gd name="connsiteY2452" fmla="*/ 2320705 h 3281932"/>
                <a:gd name="connsiteX2453" fmla="*/ 906845 w 7944149"/>
                <a:gd name="connsiteY2453" fmla="*/ 2319923 h 3281932"/>
                <a:gd name="connsiteX2454" fmla="*/ 907410 w 7944149"/>
                <a:gd name="connsiteY2454" fmla="*/ 2319923 h 3281932"/>
                <a:gd name="connsiteX2455" fmla="*/ 907410 w 7944149"/>
                <a:gd name="connsiteY2455" fmla="*/ 2319141 h 3281932"/>
                <a:gd name="connsiteX2456" fmla="*/ 909256 w 7944149"/>
                <a:gd name="connsiteY2456" fmla="*/ 2319141 h 3281932"/>
                <a:gd name="connsiteX2457" fmla="*/ 909256 w 7944149"/>
                <a:gd name="connsiteY2457" fmla="*/ 2318359 h 3281932"/>
                <a:gd name="connsiteX2458" fmla="*/ 911457 w 7944149"/>
                <a:gd name="connsiteY2458" fmla="*/ 2318359 h 3281932"/>
                <a:gd name="connsiteX2459" fmla="*/ 911457 w 7944149"/>
                <a:gd name="connsiteY2459" fmla="*/ 2317577 h 3281932"/>
                <a:gd name="connsiteX2460" fmla="*/ 912414 w 7944149"/>
                <a:gd name="connsiteY2460" fmla="*/ 2317577 h 3281932"/>
                <a:gd name="connsiteX2461" fmla="*/ 912414 w 7944149"/>
                <a:gd name="connsiteY2461" fmla="*/ 2316795 h 3281932"/>
                <a:gd name="connsiteX2462" fmla="*/ 912492 w 7944149"/>
                <a:gd name="connsiteY2462" fmla="*/ 2316795 h 3281932"/>
                <a:gd name="connsiteX2463" fmla="*/ 912492 w 7944149"/>
                <a:gd name="connsiteY2463" fmla="*/ 2316012 h 3281932"/>
                <a:gd name="connsiteX2464" fmla="*/ 912744 w 7944149"/>
                <a:gd name="connsiteY2464" fmla="*/ 2316012 h 3281932"/>
                <a:gd name="connsiteX2465" fmla="*/ 912744 w 7944149"/>
                <a:gd name="connsiteY2465" fmla="*/ 2315230 h 3281932"/>
                <a:gd name="connsiteX2466" fmla="*/ 912943 w 7944149"/>
                <a:gd name="connsiteY2466" fmla="*/ 2315230 h 3281932"/>
                <a:gd name="connsiteX2467" fmla="*/ 912943 w 7944149"/>
                <a:gd name="connsiteY2467" fmla="*/ 2314453 h 3281932"/>
                <a:gd name="connsiteX2468" fmla="*/ 913219 w 7944149"/>
                <a:gd name="connsiteY2468" fmla="*/ 2314453 h 3281932"/>
                <a:gd name="connsiteX2469" fmla="*/ 913219 w 7944149"/>
                <a:gd name="connsiteY2469" fmla="*/ 2313670 h 3281932"/>
                <a:gd name="connsiteX2470" fmla="*/ 913683 w 7944149"/>
                <a:gd name="connsiteY2470" fmla="*/ 2313670 h 3281932"/>
                <a:gd name="connsiteX2471" fmla="*/ 913683 w 7944149"/>
                <a:gd name="connsiteY2471" fmla="*/ 2312884 h 3281932"/>
                <a:gd name="connsiteX2472" fmla="*/ 915035 w 7944149"/>
                <a:gd name="connsiteY2472" fmla="*/ 2312884 h 3281932"/>
                <a:gd name="connsiteX2473" fmla="*/ 915035 w 7944149"/>
                <a:gd name="connsiteY2473" fmla="*/ 2312106 h 3281932"/>
                <a:gd name="connsiteX2474" fmla="*/ 917447 w 7944149"/>
                <a:gd name="connsiteY2474" fmla="*/ 2312106 h 3281932"/>
                <a:gd name="connsiteX2475" fmla="*/ 917447 w 7944149"/>
                <a:gd name="connsiteY2475" fmla="*/ 2311324 h 3281932"/>
                <a:gd name="connsiteX2476" fmla="*/ 918115 w 7944149"/>
                <a:gd name="connsiteY2476" fmla="*/ 2311324 h 3281932"/>
                <a:gd name="connsiteX2477" fmla="*/ 918115 w 7944149"/>
                <a:gd name="connsiteY2477" fmla="*/ 2310542 h 3281932"/>
                <a:gd name="connsiteX2478" fmla="*/ 921747 w 7944149"/>
                <a:gd name="connsiteY2478" fmla="*/ 2310542 h 3281932"/>
                <a:gd name="connsiteX2479" fmla="*/ 921747 w 7944149"/>
                <a:gd name="connsiteY2479" fmla="*/ 2309760 h 3281932"/>
                <a:gd name="connsiteX2480" fmla="*/ 921837 w 7944149"/>
                <a:gd name="connsiteY2480" fmla="*/ 2309760 h 3281932"/>
                <a:gd name="connsiteX2481" fmla="*/ 921837 w 7944149"/>
                <a:gd name="connsiteY2481" fmla="*/ 2308977 h 3281932"/>
                <a:gd name="connsiteX2482" fmla="*/ 925241 w 7944149"/>
                <a:gd name="connsiteY2482" fmla="*/ 2308977 h 3281932"/>
                <a:gd name="connsiteX2483" fmla="*/ 925241 w 7944149"/>
                <a:gd name="connsiteY2483" fmla="*/ 2308195 h 3281932"/>
                <a:gd name="connsiteX2484" fmla="*/ 925860 w 7944149"/>
                <a:gd name="connsiteY2484" fmla="*/ 2308195 h 3281932"/>
                <a:gd name="connsiteX2485" fmla="*/ 925860 w 7944149"/>
                <a:gd name="connsiteY2485" fmla="*/ 2307413 h 3281932"/>
                <a:gd name="connsiteX2486" fmla="*/ 926143 w 7944149"/>
                <a:gd name="connsiteY2486" fmla="*/ 2307413 h 3281932"/>
                <a:gd name="connsiteX2487" fmla="*/ 926143 w 7944149"/>
                <a:gd name="connsiteY2487" fmla="*/ 2306631 h 3281932"/>
                <a:gd name="connsiteX2488" fmla="*/ 926149 w 7944149"/>
                <a:gd name="connsiteY2488" fmla="*/ 2306631 h 3281932"/>
                <a:gd name="connsiteX2489" fmla="*/ 926149 w 7944149"/>
                <a:gd name="connsiteY2489" fmla="*/ 2305849 h 3281932"/>
                <a:gd name="connsiteX2490" fmla="*/ 927339 w 7944149"/>
                <a:gd name="connsiteY2490" fmla="*/ 2305849 h 3281932"/>
                <a:gd name="connsiteX2491" fmla="*/ 927339 w 7944149"/>
                <a:gd name="connsiteY2491" fmla="*/ 2305067 h 3281932"/>
                <a:gd name="connsiteX2492" fmla="*/ 927411 w 7944149"/>
                <a:gd name="connsiteY2492" fmla="*/ 2305067 h 3281932"/>
                <a:gd name="connsiteX2493" fmla="*/ 927411 w 7944149"/>
                <a:gd name="connsiteY2493" fmla="*/ 2304284 h 3281932"/>
                <a:gd name="connsiteX2494" fmla="*/ 928211 w 7944149"/>
                <a:gd name="connsiteY2494" fmla="*/ 2304284 h 3281932"/>
                <a:gd name="connsiteX2495" fmla="*/ 928211 w 7944149"/>
                <a:gd name="connsiteY2495" fmla="*/ 2303502 h 3281932"/>
                <a:gd name="connsiteX2496" fmla="*/ 929889 w 7944149"/>
                <a:gd name="connsiteY2496" fmla="*/ 2303502 h 3281932"/>
                <a:gd name="connsiteX2497" fmla="*/ 929889 w 7944149"/>
                <a:gd name="connsiteY2497" fmla="*/ 2302720 h 3281932"/>
                <a:gd name="connsiteX2498" fmla="*/ 930935 w 7944149"/>
                <a:gd name="connsiteY2498" fmla="*/ 2302720 h 3281932"/>
                <a:gd name="connsiteX2499" fmla="*/ 930935 w 7944149"/>
                <a:gd name="connsiteY2499" fmla="*/ 2301938 h 3281932"/>
                <a:gd name="connsiteX2500" fmla="*/ 932343 w 7944149"/>
                <a:gd name="connsiteY2500" fmla="*/ 2301938 h 3281932"/>
                <a:gd name="connsiteX2501" fmla="*/ 932343 w 7944149"/>
                <a:gd name="connsiteY2501" fmla="*/ 2301156 h 3281932"/>
                <a:gd name="connsiteX2502" fmla="*/ 932559 w 7944149"/>
                <a:gd name="connsiteY2502" fmla="*/ 2301156 h 3281932"/>
                <a:gd name="connsiteX2503" fmla="*/ 932559 w 7944149"/>
                <a:gd name="connsiteY2503" fmla="*/ 2300378 h 3281932"/>
                <a:gd name="connsiteX2504" fmla="*/ 934562 w 7944149"/>
                <a:gd name="connsiteY2504" fmla="*/ 2300378 h 3281932"/>
                <a:gd name="connsiteX2505" fmla="*/ 934562 w 7944149"/>
                <a:gd name="connsiteY2505" fmla="*/ 2299596 h 3281932"/>
                <a:gd name="connsiteX2506" fmla="*/ 936065 w 7944149"/>
                <a:gd name="connsiteY2506" fmla="*/ 2299596 h 3281932"/>
                <a:gd name="connsiteX2507" fmla="*/ 936065 w 7944149"/>
                <a:gd name="connsiteY2507" fmla="*/ 2298814 h 3281932"/>
                <a:gd name="connsiteX2508" fmla="*/ 936071 w 7944149"/>
                <a:gd name="connsiteY2508" fmla="*/ 2298814 h 3281932"/>
                <a:gd name="connsiteX2509" fmla="*/ 936071 w 7944149"/>
                <a:gd name="connsiteY2509" fmla="*/ 2298032 h 3281932"/>
                <a:gd name="connsiteX2510" fmla="*/ 936143 w 7944149"/>
                <a:gd name="connsiteY2510" fmla="*/ 2298032 h 3281932"/>
                <a:gd name="connsiteX2511" fmla="*/ 936143 w 7944149"/>
                <a:gd name="connsiteY2511" fmla="*/ 2297249 h 3281932"/>
                <a:gd name="connsiteX2512" fmla="*/ 938555 w 7944149"/>
                <a:gd name="connsiteY2512" fmla="*/ 2297249 h 3281932"/>
                <a:gd name="connsiteX2513" fmla="*/ 938555 w 7944149"/>
                <a:gd name="connsiteY2513" fmla="*/ 2296467 h 3281932"/>
                <a:gd name="connsiteX2514" fmla="*/ 938879 w 7944149"/>
                <a:gd name="connsiteY2514" fmla="*/ 2296467 h 3281932"/>
                <a:gd name="connsiteX2515" fmla="*/ 938879 w 7944149"/>
                <a:gd name="connsiteY2515" fmla="*/ 2295685 h 3281932"/>
                <a:gd name="connsiteX2516" fmla="*/ 940268 w 7944149"/>
                <a:gd name="connsiteY2516" fmla="*/ 2295685 h 3281932"/>
                <a:gd name="connsiteX2517" fmla="*/ 940268 w 7944149"/>
                <a:gd name="connsiteY2517" fmla="*/ 2294903 h 3281932"/>
                <a:gd name="connsiteX2518" fmla="*/ 943516 w 7944149"/>
                <a:gd name="connsiteY2518" fmla="*/ 2294903 h 3281932"/>
                <a:gd name="connsiteX2519" fmla="*/ 943516 w 7944149"/>
                <a:gd name="connsiteY2519" fmla="*/ 2294121 h 3281932"/>
                <a:gd name="connsiteX2520" fmla="*/ 943889 w 7944149"/>
                <a:gd name="connsiteY2520" fmla="*/ 2294121 h 3281932"/>
                <a:gd name="connsiteX2521" fmla="*/ 943889 w 7944149"/>
                <a:gd name="connsiteY2521" fmla="*/ 2293339 h 3281932"/>
                <a:gd name="connsiteX2522" fmla="*/ 944075 w 7944149"/>
                <a:gd name="connsiteY2522" fmla="*/ 2293339 h 3281932"/>
                <a:gd name="connsiteX2523" fmla="*/ 944075 w 7944149"/>
                <a:gd name="connsiteY2523" fmla="*/ 2292557 h 3281932"/>
                <a:gd name="connsiteX2524" fmla="*/ 945278 w 7944149"/>
                <a:gd name="connsiteY2524" fmla="*/ 2292557 h 3281932"/>
                <a:gd name="connsiteX2525" fmla="*/ 945278 w 7944149"/>
                <a:gd name="connsiteY2525" fmla="*/ 2291774 h 3281932"/>
                <a:gd name="connsiteX2526" fmla="*/ 946853 w 7944149"/>
                <a:gd name="connsiteY2526" fmla="*/ 2291774 h 3281932"/>
                <a:gd name="connsiteX2527" fmla="*/ 946853 w 7944149"/>
                <a:gd name="connsiteY2527" fmla="*/ 2290992 h 3281932"/>
                <a:gd name="connsiteX2528" fmla="*/ 947503 w 7944149"/>
                <a:gd name="connsiteY2528" fmla="*/ 2290992 h 3281932"/>
                <a:gd name="connsiteX2529" fmla="*/ 947503 w 7944149"/>
                <a:gd name="connsiteY2529" fmla="*/ 2290210 h 3281932"/>
                <a:gd name="connsiteX2530" fmla="*/ 947990 w 7944149"/>
                <a:gd name="connsiteY2530" fmla="*/ 2290210 h 3281932"/>
                <a:gd name="connsiteX2531" fmla="*/ 947990 w 7944149"/>
                <a:gd name="connsiteY2531" fmla="*/ 2289428 h 3281932"/>
                <a:gd name="connsiteX2532" fmla="*/ 948916 w 7944149"/>
                <a:gd name="connsiteY2532" fmla="*/ 2289428 h 3281932"/>
                <a:gd name="connsiteX2533" fmla="*/ 948916 w 7944149"/>
                <a:gd name="connsiteY2533" fmla="*/ 2288646 h 3281932"/>
                <a:gd name="connsiteX2534" fmla="*/ 949289 w 7944149"/>
                <a:gd name="connsiteY2534" fmla="*/ 2288646 h 3281932"/>
                <a:gd name="connsiteX2535" fmla="*/ 949289 w 7944149"/>
                <a:gd name="connsiteY2535" fmla="*/ 2287864 h 3281932"/>
                <a:gd name="connsiteX2536" fmla="*/ 949517 w 7944149"/>
                <a:gd name="connsiteY2536" fmla="*/ 2287864 h 3281932"/>
                <a:gd name="connsiteX2537" fmla="*/ 949517 w 7944149"/>
                <a:gd name="connsiteY2537" fmla="*/ 2287081 h 3281932"/>
                <a:gd name="connsiteX2538" fmla="*/ 951243 w 7944149"/>
                <a:gd name="connsiteY2538" fmla="*/ 2287081 h 3281932"/>
                <a:gd name="connsiteX2539" fmla="*/ 951243 w 7944149"/>
                <a:gd name="connsiteY2539" fmla="*/ 2286299 h 3281932"/>
                <a:gd name="connsiteX2540" fmla="*/ 952097 w 7944149"/>
                <a:gd name="connsiteY2540" fmla="*/ 2286299 h 3281932"/>
                <a:gd name="connsiteX2541" fmla="*/ 952097 w 7944149"/>
                <a:gd name="connsiteY2541" fmla="*/ 2285517 h 3281932"/>
                <a:gd name="connsiteX2542" fmla="*/ 952795 w 7944149"/>
                <a:gd name="connsiteY2542" fmla="*/ 2285517 h 3281932"/>
                <a:gd name="connsiteX2543" fmla="*/ 952795 w 7944149"/>
                <a:gd name="connsiteY2543" fmla="*/ 2284739 h 3281932"/>
                <a:gd name="connsiteX2544" fmla="*/ 953432 w 7944149"/>
                <a:gd name="connsiteY2544" fmla="*/ 2284739 h 3281932"/>
                <a:gd name="connsiteX2545" fmla="*/ 953432 w 7944149"/>
                <a:gd name="connsiteY2545" fmla="*/ 2283957 h 3281932"/>
                <a:gd name="connsiteX2546" fmla="*/ 955236 w 7944149"/>
                <a:gd name="connsiteY2546" fmla="*/ 2283957 h 3281932"/>
                <a:gd name="connsiteX2547" fmla="*/ 955236 w 7944149"/>
                <a:gd name="connsiteY2547" fmla="*/ 2283175 h 3281932"/>
                <a:gd name="connsiteX2548" fmla="*/ 956234 w 7944149"/>
                <a:gd name="connsiteY2548" fmla="*/ 2283175 h 3281932"/>
                <a:gd name="connsiteX2549" fmla="*/ 956234 w 7944149"/>
                <a:gd name="connsiteY2549" fmla="*/ 2282393 h 3281932"/>
                <a:gd name="connsiteX2550" fmla="*/ 956427 w 7944149"/>
                <a:gd name="connsiteY2550" fmla="*/ 2282393 h 3281932"/>
                <a:gd name="connsiteX2551" fmla="*/ 956427 w 7944149"/>
                <a:gd name="connsiteY2551" fmla="*/ 2281611 h 3281932"/>
                <a:gd name="connsiteX2552" fmla="*/ 958544 w 7944149"/>
                <a:gd name="connsiteY2552" fmla="*/ 2281611 h 3281932"/>
                <a:gd name="connsiteX2553" fmla="*/ 958544 w 7944149"/>
                <a:gd name="connsiteY2553" fmla="*/ 2280829 h 3281932"/>
                <a:gd name="connsiteX2554" fmla="*/ 959740 w 7944149"/>
                <a:gd name="connsiteY2554" fmla="*/ 2280829 h 3281932"/>
                <a:gd name="connsiteX2555" fmla="*/ 959740 w 7944149"/>
                <a:gd name="connsiteY2555" fmla="*/ 2280046 h 3281932"/>
                <a:gd name="connsiteX2556" fmla="*/ 960041 w 7944149"/>
                <a:gd name="connsiteY2556" fmla="*/ 2280046 h 3281932"/>
                <a:gd name="connsiteX2557" fmla="*/ 960041 w 7944149"/>
                <a:gd name="connsiteY2557" fmla="*/ 2279264 h 3281932"/>
                <a:gd name="connsiteX2558" fmla="*/ 960372 w 7944149"/>
                <a:gd name="connsiteY2558" fmla="*/ 2279264 h 3281932"/>
                <a:gd name="connsiteX2559" fmla="*/ 960372 w 7944149"/>
                <a:gd name="connsiteY2559" fmla="*/ 2278482 h 3281932"/>
                <a:gd name="connsiteX2560" fmla="*/ 961310 w 7944149"/>
                <a:gd name="connsiteY2560" fmla="*/ 2278482 h 3281932"/>
                <a:gd name="connsiteX2561" fmla="*/ 961310 w 7944149"/>
                <a:gd name="connsiteY2561" fmla="*/ 2277700 h 3281932"/>
                <a:gd name="connsiteX2562" fmla="*/ 961328 w 7944149"/>
                <a:gd name="connsiteY2562" fmla="*/ 2277700 h 3281932"/>
                <a:gd name="connsiteX2563" fmla="*/ 961328 w 7944149"/>
                <a:gd name="connsiteY2563" fmla="*/ 2276918 h 3281932"/>
                <a:gd name="connsiteX2564" fmla="*/ 961436 w 7944149"/>
                <a:gd name="connsiteY2564" fmla="*/ 2276918 h 3281932"/>
                <a:gd name="connsiteX2565" fmla="*/ 961436 w 7944149"/>
                <a:gd name="connsiteY2565" fmla="*/ 2276136 h 3281932"/>
                <a:gd name="connsiteX2566" fmla="*/ 962080 w 7944149"/>
                <a:gd name="connsiteY2566" fmla="*/ 2276136 h 3281932"/>
                <a:gd name="connsiteX2567" fmla="*/ 962080 w 7944149"/>
                <a:gd name="connsiteY2567" fmla="*/ 2275353 h 3281932"/>
                <a:gd name="connsiteX2568" fmla="*/ 962152 w 7944149"/>
                <a:gd name="connsiteY2568" fmla="*/ 2275353 h 3281932"/>
                <a:gd name="connsiteX2569" fmla="*/ 962152 w 7944149"/>
                <a:gd name="connsiteY2569" fmla="*/ 2274571 h 3281932"/>
                <a:gd name="connsiteX2570" fmla="*/ 962332 w 7944149"/>
                <a:gd name="connsiteY2570" fmla="*/ 2274571 h 3281932"/>
                <a:gd name="connsiteX2571" fmla="*/ 962332 w 7944149"/>
                <a:gd name="connsiteY2571" fmla="*/ 2273789 h 3281932"/>
                <a:gd name="connsiteX2572" fmla="*/ 963030 w 7944149"/>
                <a:gd name="connsiteY2572" fmla="*/ 2273789 h 3281932"/>
                <a:gd name="connsiteX2573" fmla="*/ 963030 w 7944149"/>
                <a:gd name="connsiteY2573" fmla="*/ 2273011 h 3281932"/>
                <a:gd name="connsiteX2574" fmla="*/ 963986 w 7944149"/>
                <a:gd name="connsiteY2574" fmla="*/ 2273011 h 3281932"/>
                <a:gd name="connsiteX2575" fmla="*/ 963986 w 7944149"/>
                <a:gd name="connsiteY2575" fmla="*/ 2272229 h 3281932"/>
                <a:gd name="connsiteX2576" fmla="*/ 964058 w 7944149"/>
                <a:gd name="connsiteY2576" fmla="*/ 2272229 h 3281932"/>
                <a:gd name="connsiteX2577" fmla="*/ 964058 w 7944149"/>
                <a:gd name="connsiteY2577" fmla="*/ 2271447 h 3281932"/>
                <a:gd name="connsiteX2578" fmla="*/ 965303 w 7944149"/>
                <a:gd name="connsiteY2578" fmla="*/ 2271447 h 3281932"/>
                <a:gd name="connsiteX2579" fmla="*/ 965303 w 7944149"/>
                <a:gd name="connsiteY2579" fmla="*/ 2270665 h 3281932"/>
                <a:gd name="connsiteX2580" fmla="*/ 967456 w 7944149"/>
                <a:gd name="connsiteY2580" fmla="*/ 2270665 h 3281932"/>
                <a:gd name="connsiteX2581" fmla="*/ 967456 w 7944149"/>
                <a:gd name="connsiteY2581" fmla="*/ 2269883 h 3281932"/>
                <a:gd name="connsiteX2582" fmla="*/ 967516 w 7944149"/>
                <a:gd name="connsiteY2582" fmla="*/ 2269883 h 3281932"/>
                <a:gd name="connsiteX2583" fmla="*/ 967516 w 7944149"/>
                <a:gd name="connsiteY2583" fmla="*/ 2269101 h 3281932"/>
                <a:gd name="connsiteX2584" fmla="*/ 969230 w 7944149"/>
                <a:gd name="connsiteY2584" fmla="*/ 2269101 h 3281932"/>
                <a:gd name="connsiteX2585" fmla="*/ 969230 w 7944149"/>
                <a:gd name="connsiteY2585" fmla="*/ 2268318 h 3281932"/>
                <a:gd name="connsiteX2586" fmla="*/ 969320 w 7944149"/>
                <a:gd name="connsiteY2586" fmla="*/ 2268318 h 3281932"/>
                <a:gd name="connsiteX2587" fmla="*/ 969320 w 7944149"/>
                <a:gd name="connsiteY2587" fmla="*/ 2267536 h 3281932"/>
                <a:gd name="connsiteX2588" fmla="*/ 969422 w 7944149"/>
                <a:gd name="connsiteY2588" fmla="*/ 2267536 h 3281932"/>
                <a:gd name="connsiteX2589" fmla="*/ 969422 w 7944149"/>
                <a:gd name="connsiteY2589" fmla="*/ 2266754 h 3281932"/>
                <a:gd name="connsiteX2590" fmla="*/ 969915 w 7944149"/>
                <a:gd name="connsiteY2590" fmla="*/ 2266754 h 3281932"/>
                <a:gd name="connsiteX2591" fmla="*/ 969915 w 7944149"/>
                <a:gd name="connsiteY2591" fmla="*/ 2265972 h 3281932"/>
                <a:gd name="connsiteX2592" fmla="*/ 971521 w 7944149"/>
                <a:gd name="connsiteY2592" fmla="*/ 2265972 h 3281932"/>
                <a:gd name="connsiteX2593" fmla="*/ 971521 w 7944149"/>
                <a:gd name="connsiteY2593" fmla="*/ 2265190 h 3281932"/>
                <a:gd name="connsiteX2594" fmla="*/ 971683 w 7944149"/>
                <a:gd name="connsiteY2594" fmla="*/ 2265190 h 3281932"/>
                <a:gd name="connsiteX2595" fmla="*/ 971683 w 7944149"/>
                <a:gd name="connsiteY2595" fmla="*/ 2264408 h 3281932"/>
                <a:gd name="connsiteX2596" fmla="*/ 972279 w 7944149"/>
                <a:gd name="connsiteY2596" fmla="*/ 2264408 h 3281932"/>
                <a:gd name="connsiteX2597" fmla="*/ 972279 w 7944149"/>
                <a:gd name="connsiteY2597" fmla="*/ 2263625 h 3281932"/>
                <a:gd name="connsiteX2598" fmla="*/ 972447 w 7944149"/>
                <a:gd name="connsiteY2598" fmla="*/ 2263625 h 3281932"/>
                <a:gd name="connsiteX2599" fmla="*/ 972447 w 7944149"/>
                <a:gd name="connsiteY2599" fmla="*/ 2262843 h 3281932"/>
                <a:gd name="connsiteX2600" fmla="*/ 974738 w 7944149"/>
                <a:gd name="connsiteY2600" fmla="*/ 2262843 h 3281932"/>
                <a:gd name="connsiteX2601" fmla="*/ 974738 w 7944149"/>
                <a:gd name="connsiteY2601" fmla="*/ 2262061 h 3281932"/>
                <a:gd name="connsiteX2602" fmla="*/ 974774 w 7944149"/>
                <a:gd name="connsiteY2602" fmla="*/ 2262061 h 3281932"/>
                <a:gd name="connsiteX2603" fmla="*/ 974774 w 7944149"/>
                <a:gd name="connsiteY2603" fmla="*/ 2261279 h 3281932"/>
                <a:gd name="connsiteX2604" fmla="*/ 974973 w 7944149"/>
                <a:gd name="connsiteY2604" fmla="*/ 2261279 h 3281932"/>
                <a:gd name="connsiteX2605" fmla="*/ 974973 w 7944149"/>
                <a:gd name="connsiteY2605" fmla="*/ 2260497 h 3281932"/>
                <a:gd name="connsiteX2606" fmla="*/ 975009 w 7944149"/>
                <a:gd name="connsiteY2606" fmla="*/ 2260497 h 3281932"/>
                <a:gd name="connsiteX2607" fmla="*/ 975009 w 7944149"/>
                <a:gd name="connsiteY2607" fmla="*/ 2259715 h 3281932"/>
                <a:gd name="connsiteX2608" fmla="*/ 975418 w 7944149"/>
                <a:gd name="connsiteY2608" fmla="*/ 2259715 h 3281932"/>
                <a:gd name="connsiteX2609" fmla="*/ 975418 w 7944149"/>
                <a:gd name="connsiteY2609" fmla="*/ 2258932 h 3281932"/>
                <a:gd name="connsiteX2610" fmla="*/ 977685 w 7944149"/>
                <a:gd name="connsiteY2610" fmla="*/ 2258932 h 3281932"/>
                <a:gd name="connsiteX2611" fmla="*/ 977685 w 7944149"/>
                <a:gd name="connsiteY2611" fmla="*/ 2258155 h 3281932"/>
                <a:gd name="connsiteX2612" fmla="*/ 977925 w 7944149"/>
                <a:gd name="connsiteY2612" fmla="*/ 2258155 h 3281932"/>
                <a:gd name="connsiteX2613" fmla="*/ 977925 w 7944149"/>
                <a:gd name="connsiteY2613" fmla="*/ 2257373 h 3281932"/>
                <a:gd name="connsiteX2614" fmla="*/ 981936 w 7944149"/>
                <a:gd name="connsiteY2614" fmla="*/ 2257373 h 3281932"/>
                <a:gd name="connsiteX2615" fmla="*/ 981936 w 7944149"/>
                <a:gd name="connsiteY2615" fmla="*/ 2256590 h 3281932"/>
                <a:gd name="connsiteX2616" fmla="*/ 982309 w 7944149"/>
                <a:gd name="connsiteY2616" fmla="*/ 2256590 h 3281932"/>
                <a:gd name="connsiteX2617" fmla="*/ 982309 w 7944149"/>
                <a:gd name="connsiteY2617" fmla="*/ 2255808 h 3281932"/>
                <a:gd name="connsiteX2618" fmla="*/ 983193 w 7944149"/>
                <a:gd name="connsiteY2618" fmla="*/ 2255808 h 3281932"/>
                <a:gd name="connsiteX2619" fmla="*/ 983193 w 7944149"/>
                <a:gd name="connsiteY2619" fmla="*/ 2255026 h 3281932"/>
                <a:gd name="connsiteX2620" fmla="*/ 983993 w 7944149"/>
                <a:gd name="connsiteY2620" fmla="*/ 2255026 h 3281932"/>
                <a:gd name="connsiteX2621" fmla="*/ 983993 w 7944149"/>
                <a:gd name="connsiteY2621" fmla="*/ 2254244 h 3281932"/>
                <a:gd name="connsiteX2622" fmla="*/ 984264 w 7944149"/>
                <a:gd name="connsiteY2622" fmla="*/ 2254244 h 3281932"/>
                <a:gd name="connsiteX2623" fmla="*/ 984264 w 7944149"/>
                <a:gd name="connsiteY2623" fmla="*/ 2253462 h 3281932"/>
                <a:gd name="connsiteX2624" fmla="*/ 984793 w 7944149"/>
                <a:gd name="connsiteY2624" fmla="*/ 2253462 h 3281932"/>
                <a:gd name="connsiteX2625" fmla="*/ 984793 w 7944149"/>
                <a:gd name="connsiteY2625" fmla="*/ 2252680 h 3281932"/>
                <a:gd name="connsiteX2626" fmla="*/ 985376 w 7944149"/>
                <a:gd name="connsiteY2626" fmla="*/ 2252680 h 3281932"/>
                <a:gd name="connsiteX2627" fmla="*/ 985376 w 7944149"/>
                <a:gd name="connsiteY2627" fmla="*/ 2251897 h 3281932"/>
                <a:gd name="connsiteX2628" fmla="*/ 987078 w 7944149"/>
                <a:gd name="connsiteY2628" fmla="*/ 2251897 h 3281932"/>
                <a:gd name="connsiteX2629" fmla="*/ 987078 w 7944149"/>
                <a:gd name="connsiteY2629" fmla="*/ 2251115 h 3281932"/>
                <a:gd name="connsiteX2630" fmla="*/ 988251 w 7944149"/>
                <a:gd name="connsiteY2630" fmla="*/ 2251115 h 3281932"/>
                <a:gd name="connsiteX2631" fmla="*/ 988251 w 7944149"/>
                <a:gd name="connsiteY2631" fmla="*/ 2250333 h 3281932"/>
                <a:gd name="connsiteX2632" fmla="*/ 991438 w 7944149"/>
                <a:gd name="connsiteY2632" fmla="*/ 2250333 h 3281932"/>
                <a:gd name="connsiteX2633" fmla="*/ 991438 w 7944149"/>
                <a:gd name="connsiteY2633" fmla="*/ 2249551 h 3281932"/>
                <a:gd name="connsiteX2634" fmla="*/ 993092 w 7944149"/>
                <a:gd name="connsiteY2634" fmla="*/ 2249551 h 3281932"/>
                <a:gd name="connsiteX2635" fmla="*/ 993092 w 7944149"/>
                <a:gd name="connsiteY2635" fmla="*/ 2248769 h 3281932"/>
                <a:gd name="connsiteX2636" fmla="*/ 993206 w 7944149"/>
                <a:gd name="connsiteY2636" fmla="*/ 2248769 h 3281932"/>
                <a:gd name="connsiteX2637" fmla="*/ 993206 w 7944149"/>
                <a:gd name="connsiteY2637" fmla="*/ 2247987 h 3281932"/>
                <a:gd name="connsiteX2638" fmla="*/ 993531 w 7944149"/>
                <a:gd name="connsiteY2638" fmla="*/ 2247987 h 3281932"/>
                <a:gd name="connsiteX2639" fmla="*/ 993531 w 7944149"/>
                <a:gd name="connsiteY2639" fmla="*/ 2247204 h 3281932"/>
                <a:gd name="connsiteX2640" fmla="*/ 993771 w 7944149"/>
                <a:gd name="connsiteY2640" fmla="*/ 2247204 h 3281932"/>
                <a:gd name="connsiteX2641" fmla="*/ 993771 w 7944149"/>
                <a:gd name="connsiteY2641" fmla="*/ 2246423 h 3281932"/>
                <a:gd name="connsiteX2642" fmla="*/ 994306 w 7944149"/>
                <a:gd name="connsiteY2642" fmla="*/ 2246423 h 3281932"/>
                <a:gd name="connsiteX2643" fmla="*/ 994306 w 7944149"/>
                <a:gd name="connsiteY2643" fmla="*/ 2245640 h 3281932"/>
                <a:gd name="connsiteX2644" fmla="*/ 994523 w 7944149"/>
                <a:gd name="connsiteY2644" fmla="*/ 2245640 h 3281932"/>
                <a:gd name="connsiteX2645" fmla="*/ 994523 w 7944149"/>
                <a:gd name="connsiteY2645" fmla="*/ 2244858 h 3281932"/>
                <a:gd name="connsiteX2646" fmla="*/ 995124 w 7944149"/>
                <a:gd name="connsiteY2646" fmla="*/ 2244858 h 3281932"/>
                <a:gd name="connsiteX2647" fmla="*/ 995124 w 7944149"/>
                <a:gd name="connsiteY2647" fmla="*/ 2244076 h 3281932"/>
                <a:gd name="connsiteX2648" fmla="*/ 999544 w 7944149"/>
                <a:gd name="connsiteY2648" fmla="*/ 2244076 h 3281932"/>
                <a:gd name="connsiteX2649" fmla="*/ 999544 w 7944149"/>
                <a:gd name="connsiteY2649" fmla="*/ 2243298 h 3281932"/>
                <a:gd name="connsiteX2650" fmla="*/ 999929 w 7944149"/>
                <a:gd name="connsiteY2650" fmla="*/ 2243298 h 3281932"/>
                <a:gd name="connsiteX2651" fmla="*/ 999929 w 7944149"/>
                <a:gd name="connsiteY2651" fmla="*/ 2242516 h 3281932"/>
                <a:gd name="connsiteX2652" fmla="*/ 1000729 w 7944149"/>
                <a:gd name="connsiteY2652" fmla="*/ 2242516 h 3281932"/>
                <a:gd name="connsiteX2653" fmla="*/ 1000729 w 7944149"/>
                <a:gd name="connsiteY2653" fmla="*/ 2241734 h 3281932"/>
                <a:gd name="connsiteX2654" fmla="*/ 1000849 w 7944149"/>
                <a:gd name="connsiteY2654" fmla="*/ 2241734 h 3281932"/>
                <a:gd name="connsiteX2655" fmla="*/ 1000849 w 7944149"/>
                <a:gd name="connsiteY2655" fmla="*/ 2240952 h 3281932"/>
                <a:gd name="connsiteX2656" fmla="*/ 1000993 w 7944149"/>
                <a:gd name="connsiteY2656" fmla="*/ 2240952 h 3281932"/>
                <a:gd name="connsiteX2657" fmla="*/ 1000993 w 7944149"/>
                <a:gd name="connsiteY2657" fmla="*/ 2240170 h 3281932"/>
                <a:gd name="connsiteX2658" fmla="*/ 1002461 w 7944149"/>
                <a:gd name="connsiteY2658" fmla="*/ 2240170 h 3281932"/>
                <a:gd name="connsiteX2659" fmla="*/ 1002461 w 7944149"/>
                <a:gd name="connsiteY2659" fmla="*/ 2239388 h 3281932"/>
                <a:gd name="connsiteX2660" fmla="*/ 1003194 w 7944149"/>
                <a:gd name="connsiteY2660" fmla="*/ 2239388 h 3281932"/>
                <a:gd name="connsiteX2661" fmla="*/ 1003194 w 7944149"/>
                <a:gd name="connsiteY2661" fmla="*/ 2238605 h 3281932"/>
                <a:gd name="connsiteX2662" fmla="*/ 1003465 w 7944149"/>
                <a:gd name="connsiteY2662" fmla="*/ 2238605 h 3281932"/>
                <a:gd name="connsiteX2663" fmla="*/ 1003465 w 7944149"/>
                <a:gd name="connsiteY2663" fmla="*/ 2237823 h 3281932"/>
                <a:gd name="connsiteX2664" fmla="*/ 1004132 w 7944149"/>
                <a:gd name="connsiteY2664" fmla="*/ 2237823 h 3281932"/>
                <a:gd name="connsiteX2665" fmla="*/ 1004132 w 7944149"/>
                <a:gd name="connsiteY2665" fmla="*/ 2237041 h 3281932"/>
                <a:gd name="connsiteX2666" fmla="*/ 1004445 w 7944149"/>
                <a:gd name="connsiteY2666" fmla="*/ 2237041 h 3281932"/>
                <a:gd name="connsiteX2667" fmla="*/ 1004445 w 7944149"/>
                <a:gd name="connsiteY2667" fmla="*/ 2236259 h 3281932"/>
                <a:gd name="connsiteX2668" fmla="*/ 1004728 w 7944149"/>
                <a:gd name="connsiteY2668" fmla="*/ 2236259 h 3281932"/>
                <a:gd name="connsiteX2669" fmla="*/ 1004728 w 7944149"/>
                <a:gd name="connsiteY2669" fmla="*/ 2235477 h 3281932"/>
                <a:gd name="connsiteX2670" fmla="*/ 1005377 w 7944149"/>
                <a:gd name="connsiteY2670" fmla="*/ 2235477 h 3281932"/>
                <a:gd name="connsiteX2671" fmla="*/ 1005377 w 7944149"/>
                <a:gd name="connsiteY2671" fmla="*/ 2234695 h 3281932"/>
                <a:gd name="connsiteX2672" fmla="*/ 1005425 w 7944149"/>
                <a:gd name="connsiteY2672" fmla="*/ 2234695 h 3281932"/>
                <a:gd name="connsiteX2673" fmla="*/ 1005425 w 7944149"/>
                <a:gd name="connsiteY2673" fmla="*/ 2233912 h 3281932"/>
                <a:gd name="connsiteX2674" fmla="*/ 1006249 w 7944149"/>
                <a:gd name="connsiteY2674" fmla="*/ 2233912 h 3281932"/>
                <a:gd name="connsiteX2675" fmla="*/ 1006249 w 7944149"/>
                <a:gd name="connsiteY2675" fmla="*/ 2233130 h 3281932"/>
                <a:gd name="connsiteX2676" fmla="*/ 1006905 w 7944149"/>
                <a:gd name="connsiteY2676" fmla="*/ 2233130 h 3281932"/>
                <a:gd name="connsiteX2677" fmla="*/ 1006905 w 7944149"/>
                <a:gd name="connsiteY2677" fmla="*/ 2232348 h 3281932"/>
                <a:gd name="connsiteX2678" fmla="*/ 1007338 w 7944149"/>
                <a:gd name="connsiteY2678" fmla="*/ 2232348 h 3281932"/>
                <a:gd name="connsiteX2679" fmla="*/ 1007338 w 7944149"/>
                <a:gd name="connsiteY2679" fmla="*/ 2231566 h 3281932"/>
                <a:gd name="connsiteX2680" fmla="*/ 1008234 w 7944149"/>
                <a:gd name="connsiteY2680" fmla="*/ 2231566 h 3281932"/>
                <a:gd name="connsiteX2681" fmla="*/ 1008234 w 7944149"/>
                <a:gd name="connsiteY2681" fmla="*/ 2230788 h 3281932"/>
                <a:gd name="connsiteX2682" fmla="*/ 1008643 w 7944149"/>
                <a:gd name="connsiteY2682" fmla="*/ 2230788 h 3281932"/>
                <a:gd name="connsiteX2683" fmla="*/ 1008643 w 7944149"/>
                <a:gd name="connsiteY2683" fmla="*/ 2230006 h 3281932"/>
                <a:gd name="connsiteX2684" fmla="*/ 1009009 w 7944149"/>
                <a:gd name="connsiteY2684" fmla="*/ 2230006 h 3281932"/>
                <a:gd name="connsiteX2685" fmla="*/ 1009009 w 7944149"/>
                <a:gd name="connsiteY2685" fmla="*/ 2229224 h 3281932"/>
                <a:gd name="connsiteX2686" fmla="*/ 1009731 w 7944149"/>
                <a:gd name="connsiteY2686" fmla="*/ 2229224 h 3281932"/>
                <a:gd name="connsiteX2687" fmla="*/ 1009731 w 7944149"/>
                <a:gd name="connsiteY2687" fmla="*/ 2228442 h 3281932"/>
                <a:gd name="connsiteX2688" fmla="*/ 1010820 w 7944149"/>
                <a:gd name="connsiteY2688" fmla="*/ 2228442 h 3281932"/>
                <a:gd name="connsiteX2689" fmla="*/ 1010820 w 7944149"/>
                <a:gd name="connsiteY2689" fmla="*/ 2227660 h 3281932"/>
                <a:gd name="connsiteX2690" fmla="*/ 1010874 w 7944149"/>
                <a:gd name="connsiteY2690" fmla="*/ 2227660 h 3281932"/>
                <a:gd name="connsiteX2691" fmla="*/ 1010874 w 7944149"/>
                <a:gd name="connsiteY2691" fmla="*/ 2226877 h 3281932"/>
                <a:gd name="connsiteX2692" fmla="*/ 1011054 w 7944149"/>
                <a:gd name="connsiteY2692" fmla="*/ 2226877 h 3281932"/>
                <a:gd name="connsiteX2693" fmla="*/ 1011054 w 7944149"/>
                <a:gd name="connsiteY2693" fmla="*/ 2226095 h 3281932"/>
                <a:gd name="connsiteX2694" fmla="*/ 1012930 w 7944149"/>
                <a:gd name="connsiteY2694" fmla="*/ 2226095 h 3281932"/>
                <a:gd name="connsiteX2695" fmla="*/ 1012930 w 7944149"/>
                <a:gd name="connsiteY2695" fmla="*/ 2225313 h 3281932"/>
                <a:gd name="connsiteX2696" fmla="*/ 1014740 w 7944149"/>
                <a:gd name="connsiteY2696" fmla="*/ 2225313 h 3281932"/>
                <a:gd name="connsiteX2697" fmla="*/ 1014740 w 7944149"/>
                <a:gd name="connsiteY2697" fmla="*/ 2224531 h 3281932"/>
                <a:gd name="connsiteX2698" fmla="*/ 1015450 w 7944149"/>
                <a:gd name="connsiteY2698" fmla="*/ 2224531 h 3281932"/>
                <a:gd name="connsiteX2699" fmla="*/ 1015450 w 7944149"/>
                <a:gd name="connsiteY2699" fmla="*/ 2223749 h 3281932"/>
                <a:gd name="connsiteX2700" fmla="*/ 1015648 w 7944149"/>
                <a:gd name="connsiteY2700" fmla="*/ 2223749 h 3281932"/>
                <a:gd name="connsiteX2701" fmla="*/ 1015648 w 7944149"/>
                <a:gd name="connsiteY2701" fmla="*/ 2222967 h 3281932"/>
                <a:gd name="connsiteX2702" fmla="*/ 1015781 w 7944149"/>
                <a:gd name="connsiteY2702" fmla="*/ 2222967 h 3281932"/>
                <a:gd name="connsiteX2703" fmla="*/ 1015781 w 7944149"/>
                <a:gd name="connsiteY2703" fmla="*/ 2222184 h 3281932"/>
                <a:gd name="connsiteX2704" fmla="*/ 1016340 w 7944149"/>
                <a:gd name="connsiteY2704" fmla="*/ 2222184 h 3281932"/>
                <a:gd name="connsiteX2705" fmla="*/ 1016340 w 7944149"/>
                <a:gd name="connsiteY2705" fmla="*/ 2221402 h 3281932"/>
                <a:gd name="connsiteX2706" fmla="*/ 1018234 w 7944149"/>
                <a:gd name="connsiteY2706" fmla="*/ 2221402 h 3281932"/>
                <a:gd name="connsiteX2707" fmla="*/ 1018234 w 7944149"/>
                <a:gd name="connsiteY2707" fmla="*/ 2220620 h 3281932"/>
                <a:gd name="connsiteX2708" fmla="*/ 1018258 w 7944149"/>
                <a:gd name="connsiteY2708" fmla="*/ 2220620 h 3281932"/>
                <a:gd name="connsiteX2709" fmla="*/ 1018258 w 7944149"/>
                <a:gd name="connsiteY2709" fmla="*/ 2219838 h 3281932"/>
                <a:gd name="connsiteX2710" fmla="*/ 1018751 w 7944149"/>
                <a:gd name="connsiteY2710" fmla="*/ 2219838 h 3281932"/>
                <a:gd name="connsiteX2711" fmla="*/ 1018751 w 7944149"/>
                <a:gd name="connsiteY2711" fmla="*/ 2219056 h 3281932"/>
                <a:gd name="connsiteX2712" fmla="*/ 1019124 w 7944149"/>
                <a:gd name="connsiteY2712" fmla="*/ 2219056 h 3281932"/>
                <a:gd name="connsiteX2713" fmla="*/ 1019124 w 7944149"/>
                <a:gd name="connsiteY2713" fmla="*/ 2218274 h 3281932"/>
                <a:gd name="connsiteX2714" fmla="*/ 1019257 w 7944149"/>
                <a:gd name="connsiteY2714" fmla="*/ 2218274 h 3281932"/>
                <a:gd name="connsiteX2715" fmla="*/ 1019257 w 7944149"/>
                <a:gd name="connsiteY2715" fmla="*/ 2217491 h 3281932"/>
                <a:gd name="connsiteX2716" fmla="*/ 1020213 w 7944149"/>
                <a:gd name="connsiteY2716" fmla="*/ 2217491 h 3281932"/>
                <a:gd name="connsiteX2717" fmla="*/ 1020213 w 7944149"/>
                <a:gd name="connsiteY2717" fmla="*/ 2216714 h 3281932"/>
                <a:gd name="connsiteX2718" fmla="*/ 1021271 w 7944149"/>
                <a:gd name="connsiteY2718" fmla="*/ 2216714 h 3281932"/>
                <a:gd name="connsiteX2719" fmla="*/ 1021271 w 7944149"/>
                <a:gd name="connsiteY2719" fmla="*/ 2215932 h 3281932"/>
                <a:gd name="connsiteX2720" fmla="*/ 1022943 w 7944149"/>
                <a:gd name="connsiteY2720" fmla="*/ 2215932 h 3281932"/>
                <a:gd name="connsiteX2721" fmla="*/ 1022943 w 7944149"/>
                <a:gd name="connsiteY2721" fmla="*/ 2215149 h 3281932"/>
                <a:gd name="connsiteX2722" fmla="*/ 1023947 w 7944149"/>
                <a:gd name="connsiteY2722" fmla="*/ 2215149 h 3281932"/>
                <a:gd name="connsiteX2723" fmla="*/ 1023947 w 7944149"/>
                <a:gd name="connsiteY2723" fmla="*/ 2214367 h 3281932"/>
                <a:gd name="connsiteX2724" fmla="*/ 1024314 w 7944149"/>
                <a:gd name="connsiteY2724" fmla="*/ 2214367 h 3281932"/>
                <a:gd name="connsiteX2725" fmla="*/ 1024314 w 7944149"/>
                <a:gd name="connsiteY2725" fmla="*/ 2213585 h 3281932"/>
                <a:gd name="connsiteX2726" fmla="*/ 1024711 w 7944149"/>
                <a:gd name="connsiteY2726" fmla="*/ 2213585 h 3281932"/>
                <a:gd name="connsiteX2727" fmla="*/ 1024711 w 7944149"/>
                <a:gd name="connsiteY2727" fmla="*/ 2212803 h 3281932"/>
                <a:gd name="connsiteX2728" fmla="*/ 1025138 w 7944149"/>
                <a:gd name="connsiteY2728" fmla="*/ 2212803 h 3281932"/>
                <a:gd name="connsiteX2729" fmla="*/ 1025138 w 7944149"/>
                <a:gd name="connsiteY2729" fmla="*/ 2212021 h 3281932"/>
                <a:gd name="connsiteX2730" fmla="*/ 1025252 w 7944149"/>
                <a:gd name="connsiteY2730" fmla="*/ 2212021 h 3281932"/>
                <a:gd name="connsiteX2731" fmla="*/ 1025252 w 7944149"/>
                <a:gd name="connsiteY2731" fmla="*/ 2211239 h 3281932"/>
                <a:gd name="connsiteX2732" fmla="*/ 1026503 w 7944149"/>
                <a:gd name="connsiteY2732" fmla="*/ 2211239 h 3281932"/>
                <a:gd name="connsiteX2733" fmla="*/ 1026503 w 7944149"/>
                <a:gd name="connsiteY2733" fmla="*/ 2210456 h 3281932"/>
                <a:gd name="connsiteX2734" fmla="*/ 1026659 w 7944149"/>
                <a:gd name="connsiteY2734" fmla="*/ 2210456 h 3281932"/>
                <a:gd name="connsiteX2735" fmla="*/ 1026659 w 7944149"/>
                <a:gd name="connsiteY2735" fmla="*/ 2209674 h 3281932"/>
                <a:gd name="connsiteX2736" fmla="*/ 1026978 w 7944149"/>
                <a:gd name="connsiteY2736" fmla="*/ 2209674 h 3281932"/>
                <a:gd name="connsiteX2737" fmla="*/ 1026978 w 7944149"/>
                <a:gd name="connsiteY2737" fmla="*/ 2208892 h 3281932"/>
                <a:gd name="connsiteX2738" fmla="*/ 1027946 w 7944149"/>
                <a:gd name="connsiteY2738" fmla="*/ 2208892 h 3281932"/>
                <a:gd name="connsiteX2739" fmla="*/ 1027946 w 7944149"/>
                <a:gd name="connsiteY2739" fmla="*/ 2208110 h 3281932"/>
                <a:gd name="connsiteX2740" fmla="*/ 1030159 w 7944149"/>
                <a:gd name="connsiteY2740" fmla="*/ 2208110 h 3281932"/>
                <a:gd name="connsiteX2741" fmla="*/ 1030159 w 7944149"/>
                <a:gd name="connsiteY2741" fmla="*/ 2207328 h 3281932"/>
                <a:gd name="connsiteX2742" fmla="*/ 1033334 w 7944149"/>
                <a:gd name="connsiteY2742" fmla="*/ 2207328 h 3281932"/>
                <a:gd name="connsiteX2743" fmla="*/ 1033334 w 7944149"/>
                <a:gd name="connsiteY2743" fmla="*/ 2206546 h 3281932"/>
                <a:gd name="connsiteX2744" fmla="*/ 1033473 w 7944149"/>
                <a:gd name="connsiteY2744" fmla="*/ 2206546 h 3281932"/>
                <a:gd name="connsiteX2745" fmla="*/ 1033473 w 7944149"/>
                <a:gd name="connsiteY2745" fmla="*/ 2205763 h 3281932"/>
                <a:gd name="connsiteX2746" fmla="*/ 1035361 w 7944149"/>
                <a:gd name="connsiteY2746" fmla="*/ 2205763 h 3281932"/>
                <a:gd name="connsiteX2747" fmla="*/ 1035361 w 7944149"/>
                <a:gd name="connsiteY2747" fmla="*/ 2204981 h 3281932"/>
                <a:gd name="connsiteX2748" fmla="*/ 1035794 w 7944149"/>
                <a:gd name="connsiteY2748" fmla="*/ 2204981 h 3281932"/>
                <a:gd name="connsiteX2749" fmla="*/ 1035794 w 7944149"/>
                <a:gd name="connsiteY2749" fmla="*/ 2204199 h 3281932"/>
                <a:gd name="connsiteX2750" fmla="*/ 1036251 w 7944149"/>
                <a:gd name="connsiteY2750" fmla="*/ 2204199 h 3281932"/>
                <a:gd name="connsiteX2751" fmla="*/ 1036251 w 7944149"/>
                <a:gd name="connsiteY2751" fmla="*/ 2203417 h 3281932"/>
                <a:gd name="connsiteX2752" fmla="*/ 1036485 w 7944149"/>
                <a:gd name="connsiteY2752" fmla="*/ 2203417 h 3281932"/>
                <a:gd name="connsiteX2753" fmla="*/ 1036485 w 7944149"/>
                <a:gd name="connsiteY2753" fmla="*/ 2202635 h 3281932"/>
                <a:gd name="connsiteX2754" fmla="*/ 1038332 w 7944149"/>
                <a:gd name="connsiteY2754" fmla="*/ 2202635 h 3281932"/>
                <a:gd name="connsiteX2755" fmla="*/ 1038332 w 7944149"/>
                <a:gd name="connsiteY2755" fmla="*/ 2201853 h 3281932"/>
                <a:gd name="connsiteX2756" fmla="*/ 1039119 w 7944149"/>
                <a:gd name="connsiteY2756" fmla="*/ 2201853 h 3281932"/>
                <a:gd name="connsiteX2757" fmla="*/ 1039119 w 7944149"/>
                <a:gd name="connsiteY2757" fmla="*/ 2201075 h 3281932"/>
                <a:gd name="connsiteX2758" fmla="*/ 1041032 w 7944149"/>
                <a:gd name="connsiteY2758" fmla="*/ 2201075 h 3281932"/>
                <a:gd name="connsiteX2759" fmla="*/ 1041032 w 7944149"/>
                <a:gd name="connsiteY2759" fmla="*/ 2200293 h 3281932"/>
                <a:gd name="connsiteX2760" fmla="*/ 1041146 w 7944149"/>
                <a:gd name="connsiteY2760" fmla="*/ 2200293 h 3281932"/>
                <a:gd name="connsiteX2761" fmla="*/ 1041146 w 7944149"/>
                <a:gd name="connsiteY2761" fmla="*/ 2199511 h 3281932"/>
                <a:gd name="connsiteX2762" fmla="*/ 1041904 w 7944149"/>
                <a:gd name="connsiteY2762" fmla="*/ 2199511 h 3281932"/>
                <a:gd name="connsiteX2763" fmla="*/ 1041904 w 7944149"/>
                <a:gd name="connsiteY2763" fmla="*/ 2198728 h 3281932"/>
                <a:gd name="connsiteX2764" fmla="*/ 1042499 w 7944149"/>
                <a:gd name="connsiteY2764" fmla="*/ 2198728 h 3281932"/>
                <a:gd name="connsiteX2765" fmla="*/ 1042499 w 7944149"/>
                <a:gd name="connsiteY2765" fmla="*/ 2197946 h 3281932"/>
                <a:gd name="connsiteX2766" fmla="*/ 1045626 w 7944149"/>
                <a:gd name="connsiteY2766" fmla="*/ 2197946 h 3281932"/>
                <a:gd name="connsiteX2767" fmla="*/ 1045626 w 7944149"/>
                <a:gd name="connsiteY2767" fmla="*/ 2197164 h 3281932"/>
                <a:gd name="connsiteX2768" fmla="*/ 1045885 w 7944149"/>
                <a:gd name="connsiteY2768" fmla="*/ 2197164 h 3281932"/>
                <a:gd name="connsiteX2769" fmla="*/ 1045885 w 7944149"/>
                <a:gd name="connsiteY2769" fmla="*/ 2196382 h 3281932"/>
                <a:gd name="connsiteX2770" fmla="*/ 1047412 w 7944149"/>
                <a:gd name="connsiteY2770" fmla="*/ 2196382 h 3281932"/>
                <a:gd name="connsiteX2771" fmla="*/ 1047412 w 7944149"/>
                <a:gd name="connsiteY2771" fmla="*/ 2195600 h 3281932"/>
                <a:gd name="connsiteX2772" fmla="*/ 1047941 w 7944149"/>
                <a:gd name="connsiteY2772" fmla="*/ 2195600 h 3281932"/>
                <a:gd name="connsiteX2773" fmla="*/ 1047941 w 7944149"/>
                <a:gd name="connsiteY2773" fmla="*/ 2194818 h 3281932"/>
                <a:gd name="connsiteX2774" fmla="*/ 1048182 w 7944149"/>
                <a:gd name="connsiteY2774" fmla="*/ 2194818 h 3281932"/>
                <a:gd name="connsiteX2775" fmla="*/ 1048182 w 7944149"/>
                <a:gd name="connsiteY2775" fmla="*/ 2194035 h 3281932"/>
                <a:gd name="connsiteX2776" fmla="*/ 1048374 w 7944149"/>
                <a:gd name="connsiteY2776" fmla="*/ 2194035 h 3281932"/>
                <a:gd name="connsiteX2777" fmla="*/ 1048374 w 7944149"/>
                <a:gd name="connsiteY2777" fmla="*/ 2193254 h 3281932"/>
                <a:gd name="connsiteX2778" fmla="*/ 1049397 w 7944149"/>
                <a:gd name="connsiteY2778" fmla="*/ 2193254 h 3281932"/>
                <a:gd name="connsiteX2779" fmla="*/ 1049397 w 7944149"/>
                <a:gd name="connsiteY2779" fmla="*/ 2192471 h 3281932"/>
                <a:gd name="connsiteX2780" fmla="*/ 1050094 w 7944149"/>
                <a:gd name="connsiteY2780" fmla="*/ 2192471 h 3281932"/>
                <a:gd name="connsiteX2781" fmla="*/ 1050094 w 7944149"/>
                <a:gd name="connsiteY2781" fmla="*/ 2191689 h 3281932"/>
                <a:gd name="connsiteX2782" fmla="*/ 1050858 w 7944149"/>
                <a:gd name="connsiteY2782" fmla="*/ 2191689 h 3281932"/>
                <a:gd name="connsiteX2783" fmla="*/ 1050858 w 7944149"/>
                <a:gd name="connsiteY2783" fmla="*/ 2190907 h 3281932"/>
                <a:gd name="connsiteX2784" fmla="*/ 1051429 w 7944149"/>
                <a:gd name="connsiteY2784" fmla="*/ 2190907 h 3281932"/>
                <a:gd name="connsiteX2785" fmla="*/ 1051429 w 7944149"/>
                <a:gd name="connsiteY2785" fmla="*/ 2190125 h 3281932"/>
                <a:gd name="connsiteX2786" fmla="*/ 1052945 w 7944149"/>
                <a:gd name="connsiteY2786" fmla="*/ 2190125 h 3281932"/>
                <a:gd name="connsiteX2787" fmla="*/ 1052945 w 7944149"/>
                <a:gd name="connsiteY2787" fmla="*/ 2189347 h 3281932"/>
                <a:gd name="connsiteX2788" fmla="*/ 1053991 w 7944149"/>
                <a:gd name="connsiteY2788" fmla="*/ 2189347 h 3281932"/>
                <a:gd name="connsiteX2789" fmla="*/ 1053991 w 7944149"/>
                <a:gd name="connsiteY2789" fmla="*/ 2188565 h 3281932"/>
                <a:gd name="connsiteX2790" fmla="*/ 1055272 w 7944149"/>
                <a:gd name="connsiteY2790" fmla="*/ 2188565 h 3281932"/>
                <a:gd name="connsiteX2791" fmla="*/ 1055272 w 7944149"/>
                <a:gd name="connsiteY2791" fmla="*/ 2187783 h 3281932"/>
                <a:gd name="connsiteX2792" fmla="*/ 1056908 w 7944149"/>
                <a:gd name="connsiteY2792" fmla="*/ 2187783 h 3281932"/>
                <a:gd name="connsiteX2793" fmla="*/ 1056908 w 7944149"/>
                <a:gd name="connsiteY2793" fmla="*/ 2187000 h 3281932"/>
                <a:gd name="connsiteX2794" fmla="*/ 1062121 w 7944149"/>
                <a:gd name="connsiteY2794" fmla="*/ 2187000 h 3281932"/>
                <a:gd name="connsiteX2795" fmla="*/ 1062121 w 7944149"/>
                <a:gd name="connsiteY2795" fmla="*/ 2186219 h 3281932"/>
                <a:gd name="connsiteX2796" fmla="*/ 1062127 w 7944149"/>
                <a:gd name="connsiteY2796" fmla="*/ 2186219 h 3281932"/>
                <a:gd name="connsiteX2797" fmla="*/ 1062127 w 7944149"/>
                <a:gd name="connsiteY2797" fmla="*/ 2185436 h 3281932"/>
                <a:gd name="connsiteX2798" fmla="*/ 1066818 w 7944149"/>
                <a:gd name="connsiteY2798" fmla="*/ 2185436 h 3281932"/>
                <a:gd name="connsiteX2799" fmla="*/ 1066818 w 7944149"/>
                <a:gd name="connsiteY2799" fmla="*/ 2184654 h 3281932"/>
                <a:gd name="connsiteX2800" fmla="*/ 1069350 w 7944149"/>
                <a:gd name="connsiteY2800" fmla="*/ 2184654 h 3281932"/>
                <a:gd name="connsiteX2801" fmla="*/ 1069350 w 7944149"/>
                <a:gd name="connsiteY2801" fmla="*/ 2183872 h 3281932"/>
                <a:gd name="connsiteX2802" fmla="*/ 1070420 w 7944149"/>
                <a:gd name="connsiteY2802" fmla="*/ 2183872 h 3281932"/>
                <a:gd name="connsiteX2803" fmla="*/ 1070420 w 7944149"/>
                <a:gd name="connsiteY2803" fmla="*/ 2183090 h 3281932"/>
                <a:gd name="connsiteX2804" fmla="*/ 1071280 w 7944149"/>
                <a:gd name="connsiteY2804" fmla="*/ 2183090 h 3281932"/>
                <a:gd name="connsiteX2805" fmla="*/ 1071280 w 7944149"/>
                <a:gd name="connsiteY2805" fmla="*/ 2182308 h 3281932"/>
                <a:gd name="connsiteX2806" fmla="*/ 1071310 w 7944149"/>
                <a:gd name="connsiteY2806" fmla="*/ 2182308 h 3281932"/>
                <a:gd name="connsiteX2807" fmla="*/ 1071310 w 7944149"/>
                <a:gd name="connsiteY2807" fmla="*/ 2181526 h 3281932"/>
                <a:gd name="connsiteX2808" fmla="*/ 1073625 w 7944149"/>
                <a:gd name="connsiteY2808" fmla="*/ 2181526 h 3281932"/>
                <a:gd name="connsiteX2809" fmla="*/ 1073625 w 7944149"/>
                <a:gd name="connsiteY2809" fmla="*/ 2180743 h 3281932"/>
                <a:gd name="connsiteX2810" fmla="*/ 1075754 w 7944149"/>
                <a:gd name="connsiteY2810" fmla="*/ 2180743 h 3281932"/>
                <a:gd name="connsiteX2811" fmla="*/ 1075754 w 7944149"/>
                <a:gd name="connsiteY2811" fmla="*/ 2179961 h 3281932"/>
                <a:gd name="connsiteX2812" fmla="*/ 1078917 w 7944149"/>
                <a:gd name="connsiteY2812" fmla="*/ 2179961 h 3281932"/>
                <a:gd name="connsiteX2813" fmla="*/ 1078917 w 7944149"/>
                <a:gd name="connsiteY2813" fmla="*/ 2179179 h 3281932"/>
                <a:gd name="connsiteX2814" fmla="*/ 1080938 w 7944149"/>
                <a:gd name="connsiteY2814" fmla="*/ 2179179 h 3281932"/>
                <a:gd name="connsiteX2815" fmla="*/ 1080938 w 7944149"/>
                <a:gd name="connsiteY2815" fmla="*/ 2178397 h 3281932"/>
                <a:gd name="connsiteX2816" fmla="*/ 1084468 w 7944149"/>
                <a:gd name="connsiteY2816" fmla="*/ 2178397 h 3281932"/>
                <a:gd name="connsiteX2817" fmla="*/ 1084468 w 7944149"/>
                <a:gd name="connsiteY2817" fmla="*/ 2177615 h 3281932"/>
                <a:gd name="connsiteX2818" fmla="*/ 1084486 w 7944149"/>
                <a:gd name="connsiteY2818" fmla="*/ 2177615 h 3281932"/>
                <a:gd name="connsiteX2819" fmla="*/ 1084486 w 7944149"/>
                <a:gd name="connsiteY2819" fmla="*/ 2176833 h 3281932"/>
                <a:gd name="connsiteX2820" fmla="*/ 1086097 w 7944149"/>
                <a:gd name="connsiteY2820" fmla="*/ 2176833 h 3281932"/>
                <a:gd name="connsiteX2821" fmla="*/ 1086097 w 7944149"/>
                <a:gd name="connsiteY2821" fmla="*/ 2176050 h 3281932"/>
                <a:gd name="connsiteX2822" fmla="*/ 1086494 w 7944149"/>
                <a:gd name="connsiteY2822" fmla="*/ 2176050 h 3281932"/>
                <a:gd name="connsiteX2823" fmla="*/ 1086494 w 7944149"/>
                <a:gd name="connsiteY2823" fmla="*/ 2175268 h 3281932"/>
                <a:gd name="connsiteX2824" fmla="*/ 1087198 w 7944149"/>
                <a:gd name="connsiteY2824" fmla="*/ 2175268 h 3281932"/>
                <a:gd name="connsiteX2825" fmla="*/ 1087198 w 7944149"/>
                <a:gd name="connsiteY2825" fmla="*/ 2174491 h 3281932"/>
                <a:gd name="connsiteX2826" fmla="*/ 1087949 w 7944149"/>
                <a:gd name="connsiteY2826" fmla="*/ 2174491 h 3281932"/>
                <a:gd name="connsiteX2827" fmla="*/ 1087949 w 7944149"/>
                <a:gd name="connsiteY2827" fmla="*/ 2173708 h 3281932"/>
                <a:gd name="connsiteX2828" fmla="*/ 1088376 w 7944149"/>
                <a:gd name="connsiteY2828" fmla="*/ 2173708 h 3281932"/>
                <a:gd name="connsiteX2829" fmla="*/ 1088376 w 7944149"/>
                <a:gd name="connsiteY2829" fmla="*/ 2172926 h 3281932"/>
                <a:gd name="connsiteX2830" fmla="*/ 1090283 w 7944149"/>
                <a:gd name="connsiteY2830" fmla="*/ 2172926 h 3281932"/>
                <a:gd name="connsiteX2831" fmla="*/ 1090283 w 7944149"/>
                <a:gd name="connsiteY2831" fmla="*/ 2172144 h 3281932"/>
                <a:gd name="connsiteX2832" fmla="*/ 1092472 w 7944149"/>
                <a:gd name="connsiteY2832" fmla="*/ 2172144 h 3281932"/>
                <a:gd name="connsiteX2833" fmla="*/ 1092472 w 7944149"/>
                <a:gd name="connsiteY2833" fmla="*/ 2171362 h 3281932"/>
                <a:gd name="connsiteX2834" fmla="*/ 1093650 w 7944149"/>
                <a:gd name="connsiteY2834" fmla="*/ 2171362 h 3281932"/>
                <a:gd name="connsiteX2835" fmla="*/ 1093650 w 7944149"/>
                <a:gd name="connsiteY2835" fmla="*/ 2170580 h 3281932"/>
                <a:gd name="connsiteX2836" fmla="*/ 1093813 w 7944149"/>
                <a:gd name="connsiteY2836" fmla="*/ 2170580 h 3281932"/>
                <a:gd name="connsiteX2837" fmla="*/ 1093813 w 7944149"/>
                <a:gd name="connsiteY2837" fmla="*/ 2169798 h 3281932"/>
                <a:gd name="connsiteX2838" fmla="*/ 1094998 w 7944149"/>
                <a:gd name="connsiteY2838" fmla="*/ 2169798 h 3281932"/>
                <a:gd name="connsiteX2839" fmla="*/ 1094998 w 7944149"/>
                <a:gd name="connsiteY2839" fmla="*/ 2169015 h 3281932"/>
                <a:gd name="connsiteX2840" fmla="*/ 1095424 w 7944149"/>
                <a:gd name="connsiteY2840" fmla="*/ 2169015 h 3281932"/>
                <a:gd name="connsiteX2841" fmla="*/ 1095424 w 7944149"/>
                <a:gd name="connsiteY2841" fmla="*/ 2168233 h 3281932"/>
                <a:gd name="connsiteX2842" fmla="*/ 1095490 w 7944149"/>
                <a:gd name="connsiteY2842" fmla="*/ 2168233 h 3281932"/>
                <a:gd name="connsiteX2843" fmla="*/ 1095490 w 7944149"/>
                <a:gd name="connsiteY2843" fmla="*/ 2167451 h 3281932"/>
                <a:gd name="connsiteX2844" fmla="*/ 1096242 w 7944149"/>
                <a:gd name="connsiteY2844" fmla="*/ 2167451 h 3281932"/>
                <a:gd name="connsiteX2845" fmla="*/ 1096242 w 7944149"/>
                <a:gd name="connsiteY2845" fmla="*/ 2166669 h 3281932"/>
                <a:gd name="connsiteX2846" fmla="*/ 1096567 w 7944149"/>
                <a:gd name="connsiteY2846" fmla="*/ 2166669 h 3281932"/>
                <a:gd name="connsiteX2847" fmla="*/ 1096567 w 7944149"/>
                <a:gd name="connsiteY2847" fmla="*/ 2165887 h 3281932"/>
                <a:gd name="connsiteX2848" fmla="*/ 1097848 w 7944149"/>
                <a:gd name="connsiteY2848" fmla="*/ 2165887 h 3281932"/>
                <a:gd name="connsiteX2849" fmla="*/ 1097848 w 7944149"/>
                <a:gd name="connsiteY2849" fmla="*/ 2165105 h 3281932"/>
                <a:gd name="connsiteX2850" fmla="*/ 1099069 w 7944149"/>
                <a:gd name="connsiteY2850" fmla="*/ 2165105 h 3281932"/>
                <a:gd name="connsiteX2851" fmla="*/ 1099069 w 7944149"/>
                <a:gd name="connsiteY2851" fmla="*/ 2164322 h 3281932"/>
                <a:gd name="connsiteX2852" fmla="*/ 1099995 w 7944149"/>
                <a:gd name="connsiteY2852" fmla="*/ 2164322 h 3281932"/>
                <a:gd name="connsiteX2853" fmla="*/ 1099995 w 7944149"/>
                <a:gd name="connsiteY2853" fmla="*/ 2163540 h 3281932"/>
                <a:gd name="connsiteX2854" fmla="*/ 1101853 w 7944149"/>
                <a:gd name="connsiteY2854" fmla="*/ 2163540 h 3281932"/>
                <a:gd name="connsiteX2855" fmla="*/ 1101853 w 7944149"/>
                <a:gd name="connsiteY2855" fmla="*/ 2162758 h 3281932"/>
                <a:gd name="connsiteX2856" fmla="*/ 1103356 w 7944149"/>
                <a:gd name="connsiteY2856" fmla="*/ 2162758 h 3281932"/>
                <a:gd name="connsiteX2857" fmla="*/ 1103356 w 7944149"/>
                <a:gd name="connsiteY2857" fmla="*/ 2161976 h 3281932"/>
                <a:gd name="connsiteX2858" fmla="*/ 1104156 w 7944149"/>
                <a:gd name="connsiteY2858" fmla="*/ 2161976 h 3281932"/>
                <a:gd name="connsiteX2859" fmla="*/ 1104156 w 7944149"/>
                <a:gd name="connsiteY2859" fmla="*/ 2161194 h 3281932"/>
                <a:gd name="connsiteX2860" fmla="*/ 1104842 w 7944149"/>
                <a:gd name="connsiteY2860" fmla="*/ 2161194 h 3281932"/>
                <a:gd name="connsiteX2861" fmla="*/ 1104842 w 7944149"/>
                <a:gd name="connsiteY2861" fmla="*/ 2160412 h 3281932"/>
                <a:gd name="connsiteX2862" fmla="*/ 1106020 w 7944149"/>
                <a:gd name="connsiteY2862" fmla="*/ 2160412 h 3281932"/>
                <a:gd name="connsiteX2863" fmla="*/ 1106020 w 7944149"/>
                <a:gd name="connsiteY2863" fmla="*/ 2159634 h 3281932"/>
                <a:gd name="connsiteX2864" fmla="*/ 1107175 w 7944149"/>
                <a:gd name="connsiteY2864" fmla="*/ 2159634 h 3281932"/>
                <a:gd name="connsiteX2865" fmla="*/ 1107175 w 7944149"/>
                <a:gd name="connsiteY2865" fmla="*/ 2158852 h 3281932"/>
                <a:gd name="connsiteX2866" fmla="*/ 1108931 w 7944149"/>
                <a:gd name="connsiteY2866" fmla="*/ 2158852 h 3281932"/>
                <a:gd name="connsiteX2867" fmla="*/ 1108931 w 7944149"/>
                <a:gd name="connsiteY2867" fmla="*/ 2158070 h 3281932"/>
                <a:gd name="connsiteX2868" fmla="*/ 1109797 w 7944149"/>
                <a:gd name="connsiteY2868" fmla="*/ 2158070 h 3281932"/>
                <a:gd name="connsiteX2869" fmla="*/ 1109797 w 7944149"/>
                <a:gd name="connsiteY2869" fmla="*/ 2157287 h 3281932"/>
                <a:gd name="connsiteX2870" fmla="*/ 1114698 w 7944149"/>
                <a:gd name="connsiteY2870" fmla="*/ 2157287 h 3281932"/>
                <a:gd name="connsiteX2871" fmla="*/ 1114698 w 7944149"/>
                <a:gd name="connsiteY2871" fmla="*/ 2156505 h 3281932"/>
                <a:gd name="connsiteX2872" fmla="*/ 1114806 w 7944149"/>
                <a:gd name="connsiteY2872" fmla="*/ 2156505 h 3281932"/>
                <a:gd name="connsiteX2873" fmla="*/ 1114806 w 7944149"/>
                <a:gd name="connsiteY2873" fmla="*/ 2155723 h 3281932"/>
                <a:gd name="connsiteX2874" fmla="*/ 1116574 w 7944149"/>
                <a:gd name="connsiteY2874" fmla="*/ 2155723 h 3281932"/>
                <a:gd name="connsiteX2875" fmla="*/ 1116574 w 7944149"/>
                <a:gd name="connsiteY2875" fmla="*/ 2154941 h 3281932"/>
                <a:gd name="connsiteX2876" fmla="*/ 1116815 w 7944149"/>
                <a:gd name="connsiteY2876" fmla="*/ 2154941 h 3281932"/>
                <a:gd name="connsiteX2877" fmla="*/ 1116815 w 7944149"/>
                <a:gd name="connsiteY2877" fmla="*/ 2154159 h 3281932"/>
                <a:gd name="connsiteX2878" fmla="*/ 1119250 w 7944149"/>
                <a:gd name="connsiteY2878" fmla="*/ 2154159 h 3281932"/>
                <a:gd name="connsiteX2879" fmla="*/ 1119250 w 7944149"/>
                <a:gd name="connsiteY2879" fmla="*/ 2153377 h 3281932"/>
                <a:gd name="connsiteX2880" fmla="*/ 1119809 w 7944149"/>
                <a:gd name="connsiteY2880" fmla="*/ 2153377 h 3281932"/>
                <a:gd name="connsiteX2881" fmla="*/ 1119809 w 7944149"/>
                <a:gd name="connsiteY2881" fmla="*/ 2152594 h 3281932"/>
                <a:gd name="connsiteX2882" fmla="*/ 1120122 w 7944149"/>
                <a:gd name="connsiteY2882" fmla="*/ 2152594 h 3281932"/>
                <a:gd name="connsiteX2883" fmla="*/ 1120122 w 7944149"/>
                <a:gd name="connsiteY2883" fmla="*/ 2151812 h 3281932"/>
                <a:gd name="connsiteX2884" fmla="*/ 1121331 w 7944149"/>
                <a:gd name="connsiteY2884" fmla="*/ 2151812 h 3281932"/>
                <a:gd name="connsiteX2885" fmla="*/ 1121331 w 7944149"/>
                <a:gd name="connsiteY2885" fmla="*/ 2151030 h 3281932"/>
                <a:gd name="connsiteX2886" fmla="*/ 1122365 w 7944149"/>
                <a:gd name="connsiteY2886" fmla="*/ 2151030 h 3281932"/>
                <a:gd name="connsiteX2887" fmla="*/ 1122365 w 7944149"/>
                <a:gd name="connsiteY2887" fmla="*/ 2150248 h 3281932"/>
                <a:gd name="connsiteX2888" fmla="*/ 1122491 w 7944149"/>
                <a:gd name="connsiteY2888" fmla="*/ 2150248 h 3281932"/>
                <a:gd name="connsiteX2889" fmla="*/ 1122491 w 7944149"/>
                <a:gd name="connsiteY2889" fmla="*/ 2149466 h 3281932"/>
                <a:gd name="connsiteX2890" fmla="*/ 1125282 w 7944149"/>
                <a:gd name="connsiteY2890" fmla="*/ 2149466 h 3281932"/>
                <a:gd name="connsiteX2891" fmla="*/ 1125282 w 7944149"/>
                <a:gd name="connsiteY2891" fmla="*/ 2148684 h 3281932"/>
                <a:gd name="connsiteX2892" fmla="*/ 1126851 w 7944149"/>
                <a:gd name="connsiteY2892" fmla="*/ 2148684 h 3281932"/>
                <a:gd name="connsiteX2893" fmla="*/ 1126851 w 7944149"/>
                <a:gd name="connsiteY2893" fmla="*/ 2147906 h 3281932"/>
                <a:gd name="connsiteX2894" fmla="*/ 1128830 w 7944149"/>
                <a:gd name="connsiteY2894" fmla="*/ 2147906 h 3281932"/>
                <a:gd name="connsiteX2895" fmla="*/ 1128830 w 7944149"/>
                <a:gd name="connsiteY2895" fmla="*/ 2147124 h 3281932"/>
                <a:gd name="connsiteX2896" fmla="*/ 1129353 w 7944149"/>
                <a:gd name="connsiteY2896" fmla="*/ 2147124 h 3281932"/>
                <a:gd name="connsiteX2897" fmla="*/ 1129353 w 7944149"/>
                <a:gd name="connsiteY2897" fmla="*/ 2146342 h 3281932"/>
                <a:gd name="connsiteX2898" fmla="*/ 1132107 w 7944149"/>
                <a:gd name="connsiteY2898" fmla="*/ 2146342 h 3281932"/>
                <a:gd name="connsiteX2899" fmla="*/ 1132107 w 7944149"/>
                <a:gd name="connsiteY2899" fmla="*/ 2145559 h 3281932"/>
                <a:gd name="connsiteX2900" fmla="*/ 1132215 w 7944149"/>
                <a:gd name="connsiteY2900" fmla="*/ 2145559 h 3281932"/>
                <a:gd name="connsiteX2901" fmla="*/ 1132215 w 7944149"/>
                <a:gd name="connsiteY2901" fmla="*/ 2144777 h 3281932"/>
                <a:gd name="connsiteX2902" fmla="*/ 1133586 w 7944149"/>
                <a:gd name="connsiteY2902" fmla="*/ 2144777 h 3281932"/>
                <a:gd name="connsiteX2903" fmla="*/ 1133586 w 7944149"/>
                <a:gd name="connsiteY2903" fmla="*/ 2143995 h 3281932"/>
                <a:gd name="connsiteX2904" fmla="*/ 1133635 w 7944149"/>
                <a:gd name="connsiteY2904" fmla="*/ 2143995 h 3281932"/>
                <a:gd name="connsiteX2905" fmla="*/ 1133635 w 7944149"/>
                <a:gd name="connsiteY2905" fmla="*/ 2143213 h 3281932"/>
                <a:gd name="connsiteX2906" fmla="*/ 1133695 w 7944149"/>
                <a:gd name="connsiteY2906" fmla="*/ 2143213 h 3281932"/>
                <a:gd name="connsiteX2907" fmla="*/ 1133695 w 7944149"/>
                <a:gd name="connsiteY2907" fmla="*/ 2142431 h 3281932"/>
                <a:gd name="connsiteX2908" fmla="*/ 1136984 w 7944149"/>
                <a:gd name="connsiteY2908" fmla="*/ 2142431 h 3281932"/>
                <a:gd name="connsiteX2909" fmla="*/ 1136984 w 7944149"/>
                <a:gd name="connsiteY2909" fmla="*/ 2141649 h 3281932"/>
                <a:gd name="connsiteX2910" fmla="*/ 1137447 w 7944149"/>
                <a:gd name="connsiteY2910" fmla="*/ 2141649 h 3281932"/>
                <a:gd name="connsiteX2911" fmla="*/ 1137447 w 7944149"/>
                <a:gd name="connsiteY2911" fmla="*/ 2140866 h 3281932"/>
                <a:gd name="connsiteX2912" fmla="*/ 1138109 w 7944149"/>
                <a:gd name="connsiteY2912" fmla="*/ 2140866 h 3281932"/>
                <a:gd name="connsiteX2913" fmla="*/ 1138109 w 7944149"/>
                <a:gd name="connsiteY2913" fmla="*/ 2140084 h 3281932"/>
                <a:gd name="connsiteX2914" fmla="*/ 1139041 w 7944149"/>
                <a:gd name="connsiteY2914" fmla="*/ 2140084 h 3281932"/>
                <a:gd name="connsiteX2915" fmla="*/ 1139041 w 7944149"/>
                <a:gd name="connsiteY2915" fmla="*/ 2139302 h 3281932"/>
                <a:gd name="connsiteX2916" fmla="*/ 1139835 w 7944149"/>
                <a:gd name="connsiteY2916" fmla="*/ 2139302 h 3281932"/>
                <a:gd name="connsiteX2917" fmla="*/ 1139835 w 7944149"/>
                <a:gd name="connsiteY2917" fmla="*/ 2138520 h 3281932"/>
                <a:gd name="connsiteX2918" fmla="*/ 1139859 w 7944149"/>
                <a:gd name="connsiteY2918" fmla="*/ 2138520 h 3281932"/>
                <a:gd name="connsiteX2919" fmla="*/ 1139859 w 7944149"/>
                <a:gd name="connsiteY2919" fmla="*/ 2137738 h 3281932"/>
                <a:gd name="connsiteX2920" fmla="*/ 1142571 w 7944149"/>
                <a:gd name="connsiteY2920" fmla="*/ 2137738 h 3281932"/>
                <a:gd name="connsiteX2921" fmla="*/ 1142571 w 7944149"/>
                <a:gd name="connsiteY2921" fmla="*/ 2136956 h 3281932"/>
                <a:gd name="connsiteX2922" fmla="*/ 1143346 w 7944149"/>
                <a:gd name="connsiteY2922" fmla="*/ 2136956 h 3281932"/>
                <a:gd name="connsiteX2923" fmla="*/ 1143346 w 7944149"/>
                <a:gd name="connsiteY2923" fmla="*/ 2136174 h 3281932"/>
                <a:gd name="connsiteX2924" fmla="*/ 1143515 w 7944149"/>
                <a:gd name="connsiteY2924" fmla="*/ 2136174 h 3281932"/>
                <a:gd name="connsiteX2925" fmla="*/ 1143515 w 7944149"/>
                <a:gd name="connsiteY2925" fmla="*/ 2135391 h 3281932"/>
                <a:gd name="connsiteX2926" fmla="*/ 1143527 w 7944149"/>
                <a:gd name="connsiteY2926" fmla="*/ 2135391 h 3281932"/>
                <a:gd name="connsiteX2927" fmla="*/ 1143527 w 7944149"/>
                <a:gd name="connsiteY2927" fmla="*/ 2134609 h 3281932"/>
                <a:gd name="connsiteX2928" fmla="*/ 1144627 w 7944149"/>
                <a:gd name="connsiteY2928" fmla="*/ 2134609 h 3281932"/>
                <a:gd name="connsiteX2929" fmla="*/ 1144627 w 7944149"/>
                <a:gd name="connsiteY2929" fmla="*/ 2133827 h 3281932"/>
                <a:gd name="connsiteX2930" fmla="*/ 1145193 w 7944149"/>
                <a:gd name="connsiteY2930" fmla="*/ 2133827 h 3281932"/>
                <a:gd name="connsiteX2931" fmla="*/ 1145193 w 7944149"/>
                <a:gd name="connsiteY2931" fmla="*/ 2133045 h 3281932"/>
                <a:gd name="connsiteX2932" fmla="*/ 1150106 w 7944149"/>
                <a:gd name="connsiteY2932" fmla="*/ 2133045 h 3281932"/>
                <a:gd name="connsiteX2933" fmla="*/ 1150106 w 7944149"/>
                <a:gd name="connsiteY2933" fmla="*/ 2132267 h 3281932"/>
                <a:gd name="connsiteX2934" fmla="*/ 1153353 w 7944149"/>
                <a:gd name="connsiteY2934" fmla="*/ 2132267 h 3281932"/>
                <a:gd name="connsiteX2935" fmla="*/ 1153353 w 7944149"/>
                <a:gd name="connsiteY2935" fmla="*/ 2131485 h 3281932"/>
                <a:gd name="connsiteX2936" fmla="*/ 1158489 w 7944149"/>
                <a:gd name="connsiteY2936" fmla="*/ 2131485 h 3281932"/>
                <a:gd name="connsiteX2937" fmla="*/ 1158489 w 7944149"/>
                <a:gd name="connsiteY2937" fmla="*/ 2130703 h 3281932"/>
                <a:gd name="connsiteX2938" fmla="*/ 1160178 w 7944149"/>
                <a:gd name="connsiteY2938" fmla="*/ 2130703 h 3281932"/>
                <a:gd name="connsiteX2939" fmla="*/ 1160178 w 7944149"/>
                <a:gd name="connsiteY2939" fmla="*/ 2129921 h 3281932"/>
                <a:gd name="connsiteX2940" fmla="*/ 1161002 w 7944149"/>
                <a:gd name="connsiteY2940" fmla="*/ 2129921 h 3281932"/>
                <a:gd name="connsiteX2941" fmla="*/ 1161002 w 7944149"/>
                <a:gd name="connsiteY2941" fmla="*/ 2129139 h 3281932"/>
                <a:gd name="connsiteX2942" fmla="*/ 1161008 w 7944149"/>
                <a:gd name="connsiteY2942" fmla="*/ 2129139 h 3281932"/>
                <a:gd name="connsiteX2943" fmla="*/ 1161008 w 7944149"/>
                <a:gd name="connsiteY2943" fmla="*/ 2128356 h 3281932"/>
                <a:gd name="connsiteX2944" fmla="*/ 1161435 w 7944149"/>
                <a:gd name="connsiteY2944" fmla="*/ 2128356 h 3281932"/>
                <a:gd name="connsiteX2945" fmla="*/ 1161435 w 7944149"/>
                <a:gd name="connsiteY2945" fmla="*/ 2127574 h 3281932"/>
                <a:gd name="connsiteX2946" fmla="*/ 1162416 w 7944149"/>
                <a:gd name="connsiteY2946" fmla="*/ 2127574 h 3281932"/>
                <a:gd name="connsiteX2947" fmla="*/ 1162416 w 7944149"/>
                <a:gd name="connsiteY2947" fmla="*/ 2126792 h 3281932"/>
                <a:gd name="connsiteX2948" fmla="*/ 1162770 w 7944149"/>
                <a:gd name="connsiteY2948" fmla="*/ 2126792 h 3281932"/>
                <a:gd name="connsiteX2949" fmla="*/ 1162770 w 7944149"/>
                <a:gd name="connsiteY2949" fmla="*/ 2126010 h 3281932"/>
                <a:gd name="connsiteX2950" fmla="*/ 1163811 w 7944149"/>
                <a:gd name="connsiteY2950" fmla="*/ 2126010 h 3281932"/>
                <a:gd name="connsiteX2951" fmla="*/ 1163811 w 7944149"/>
                <a:gd name="connsiteY2951" fmla="*/ 2125228 h 3281932"/>
                <a:gd name="connsiteX2952" fmla="*/ 1165176 w 7944149"/>
                <a:gd name="connsiteY2952" fmla="*/ 2125228 h 3281932"/>
                <a:gd name="connsiteX2953" fmla="*/ 1165176 w 7944149"/>
                <a:gd name="connsiteY2953" fmla="*/ 2124446 h 3281932"/>
                <a:gd name="connsiteX2954" fmla="*/ 1166330 w 7944149"/>
                <a:gd name="connsiteY2954" fmla="*/ 2124446 h 3281932"/>
                <a:gd name="connsiteX2955" fmla="*/ 1166330 w 7944149"/>
                <a:gd name="connsiteY2955" fmla="*/ 2123663 h 3281932"/>
                <a:gd name="connsiteX2956" fmla="*/ 1166733 w 7944149"/>
                <a:gd name="connsiteY2956" fmla="*/ 2123663 h 3281932"/>
                <a:gd name="connsiteX2957" fmla="*/ 1166733 w 7944149"/>
                <a:gd name="connsiteY2957" fmla="*/ 2122881 h 3281932"/>
                <a:gd name="connsiteX2958" fmla="*/ 1167154 w 7944149"/>
                <a:gd name="connsiteY2958" fmla="*/ 2122881 h 3281932"/>
                <a:gd name="connsiteX2959" fmla="*/ 1167154 w 7944149"/>
                <a:gd name="connsiteY2959" fmla="*/ 2122099 h 3281932"/>
                <a:gd name="connsiteX2960" fmla="*/ 1167220 w 7944149"/>
                <a:gd name="connsiteY2960" fmla="*/ 2122099 h 3281932"/>
                <a:gd name="connsiteX2961" fmla="*/ 1167220 w 7944149"/>
                <a:gd name="connsiteY2961" fmla="*/ 2121317 h 3281932"/>
                <a:gd name="connsiteX2962" fmla="*/ 1168026 w 7944149"/>
                <a:gd name="connsiteY2962" fmla="*/ 2121317 h 3281932"/>
                <a:gd name="connsiteX2963" fmla="*/ 1168026 w 7944149"/>
                <a:gd name="connsiteY2963" fmla="*/ 2120535 h 3281932"/>
                <a:gd name="connsiteX2964" fmla="*/ 1168706 w 7944149"/>
                <a:gd name="connsiteY2964" fmla="*/ 2120535 h 3281932"/>
                <a:gd name="connsiteX2965" fmla="*/ 1168706 w 7944149"/>
                <a:gd name="connsiteY2965" fmla="*/ 2119753 h 3281932"/>
                <a:gd name="connsiteX2966" fmla="*/ 1168898 w 7944149"/>
                <a:gd name="connsiteY2966" fmla="*/ 2119753 h 3281932"/>
                <a:gd name="connsiteX2967" fmla="*/ 1168898 w 7944149"/>
                <a:gd name="connsiteY2967" fmla="*/ 2118970 h 3281932"/>
                <a:gd name="connsiteX2968" fmla="*/ 1169036 w 7944149"/>
                <a:gd name="connsiteY2968" fmla="*/ 2118970 h 3281932"/>
                <a:gd name="connsiteX2969" fmla="*/ 1169036 w 7944149"/>
                <a:gd name="connsiteY2969" fmla="*/ 2118193 h 3281932"/>
                <a:gd name="connsiteX2970" fmla="*/ 1169680 w 7944149"/>
                <a:gd name="connsiteY2970" fmla="*/ 2118193 h 3281932"/>
                <a:gd name="connsiteX2971" fmla="*/ 1169680 w 7944149"/>
                <a:gd name="connsiteY2971" fmla="*/ 2117411 h 3281932"/>
                <a:gd name="connsiteX2972" fmla="*/ 1170161 w 7944149"/>
                <a:gd name="connsiteY2972" fmla="*/ 2117411 h 3281932"/>
                <a:gd name="connsiteX2973" fmla="*/ 1170161 w 7944149"/>
                <a:gd name="connsiteY2973" fmla="*/ 2116629 h 3281932"/>
                <a:gd name="connsiteX2974" fmla="*/ 1171809 w 7944149"/>
                <a:gd name="connsiteY2974" fmla="*/ 2116629 h 3281932"/>
                <a:gd name="connsiteX2975" fmla="*/ 1171809 w 7944149"/>
                <a:gd name="connsiteY2975" fmla="*/ 2115846 h 3281932"/>
                <a:gd name="connsiteX2976" fmla="*/ 1172921 w 7944149"/>
                <a:gd name="connsiteY2976" fmla="*/ 2115846 h 3281932"/>
                <a:gd name="connsiteX2977" fmla="*/ 1172921 w 7944149"/>
                <a:gd name="connsiteY2977" fmla="*/ 2115064 h 3281932"/>
                <a:gd name="connsiteX2978" fmla="*/ 1172987 w 7944149"/>
                <a:gd name="connsiteY2978" fmla="*/ 2115064 h 3281932"/>
                <a:gd name="connsiteX2979" fmla="*/ 1172987 w 7944149"/>
                <a:gd name="connsiteY2979" fmla="*/ 2114282 h 3281932"/>
                <a:gd name="connsiteX2980" fmla="*/ 1174310 w 7944149"/>
                <a:gd name="connsiteY2980" fmla="*/ 2114282 h 3281932"/>
                <a:gd name="connsiteX2981" fmla="*/ 1174310 w 7944149"/>
                <a:gd name="connsiteY2981" fmla="*/ 2113500 h 3281932"/>
                <a:gd name="connsiteX2982" fmla="*/ 1174653 w 7944149"/>
                <a:gd name="connsiteY2982" fmla="*/ 2113500 h 3281932"/>
                <a:gd name="connsiteX2983" fmla="*/ 1174653 w 7944149"/>
                <a:gd name="connsiteY2983" fmla="*/ 2112718 h 3281932"/>
                <a:gd name="connsiteX2984" fmla="*/ 1175663 w 7944149"/>
                <a:gd name="connsiteY2984" fmla="*/ 2112718 h 3281932"/>
                <a:gd name="connsiteX2985" fmla="*/ 1175663 w 7944149"/>
                <a:gd name="connsiteY2985" fmla="*/ 2111936 h 3281932"/>
                <a:gd name="connsiteX2986" fmla="*/ 1176830 w 7944149"/>
                <a:gd name="connsiteY2986" fmla="*/ 2111936 h 3281932"/>
                <a:gd name="connsiteX2987" fmla="*/ 1176830 w 7944149"/>
                <a:gd name="connsiteY2987" fmla="*/ 2111153 h 3281932"/>
                <a:gd name="connsiteX2988" fmla="*/ 1177215 w 7944149"/>
                <a:gd name="connsiteY2988" fmla="*/ 2111153 h 3281932"/>
                <a:gd name="connsiteX2989" fmla="*/ 1177215 w 7944149"/>
                <a:gd name="connsiteY2989" fmla="*/ 2110371 h 3281932"/>
                <a:gd name="connsiteX2990" fmla="*/ 1177455 w 7944149"/>
                <a:gd name="connsiteY2990" fmla="*/ 2110371 h 3281932"/>
                <a:gd name="connsiteX2991" fmla="*/ 1177455 w 7944149"/>
                <a:gd name="connsiteY2991" fmla="*/ 2109589 h 3281932"/>
                <a:gd name="connsiteX2992" fmla="*/ 1177461 w 7944149"/>
                <a:gd name="connsiteY2992" fmla="*/ 2109589 h 3281932"/>
                <a:gd name="connsiteX2993" fmla="*/ 1177461 w 7944149"/>
                <a:gd name="connsiteY2993" fmla="*/ 2108807 h 3281932"/>
                <a:gd name="connsiteX2994" fmla="*/ 1177642 w 7944149"/>
                <a:gd name="connsiteY2994" fmla="*/ 2108807 h 3281932"/>
                <a:gd name="connsiteX2995" fmla="*/ 1177642 w 7944149"/>
                <a:gd name="connsiteY2995" fmla="*/ 2108025 h 3281932"/>
                <a:gd name="connsiteX2996" fmla="*/ 1177774 w 7944149"/>
                <a:gd name="connsiteY2996" fmla="*/ 2108025 h 3281932"/>
                <a:gd name="connsiteX2997" fmla="*/ 1177774 w 7944149"/>
                <a:gd name="connsiteY2997" fmla="*/ 2107243 h 3281932"/>
                <a:gd name="connsiteX2998" fmla="*/ 1178610 w 7944149"/>
                <a:gd name="connsiteY2998" fmla="*/ 2107243 h 3281932"/>
                <a:gd name="connsiteX2999" fmla="*/ 1178610 w 7944149"/>
                <a:gd name="connsiteY2999" fmla="*/ 2106465 h 3281932"/>
                <a:gd name="connsiteX3000" fmla="*/ 1178899 w 7944149"/>
                <a:gd name="connsiteY3000" fmla="*/ 2106465 h 3281932"/>
                <a:gd name="connsiteX3001" fmla="*/ 1178899 w 7944149"/>
                <a:gd name="connsiteY3001" fmla="*/ 2105683 h 3281932"/>
                <a:gd name="connsiteX3002" fmla="*/ 1180883 w 7944149"/>
                <a:gd name="connsiteY3002" fmla="*/ 2105683 h 3281932"/>
                <a:gd name="connsiteX3003" fmla="*/ 1180883 w 7944149"/>
                <a:gd name="connsiteY3003" fmla="*/ 2104901 h 3281932"/>
                <a:gd name="connsiteX3004" fmla="*/ 1181256 w 7944149"/>
                <a:gd name="connsiteY3004" fmla="*/ 2104901 h 3281932"/>
                <a:gd name="connsiteX3005" fmla="*/ 1181256 w 7944149"/>
                <a:gd name="connsiteY3005" fmla="*/ 2104118 h 3281932"/>
                <a:gd name="connsiteX3006" fmla="*/ 1182555 w 7944149"/>
                <a:gd name="connsiteY3006" fmla="*/ 2104118 h 3281932"/>
                <a:gd name="connsiteX3007" fmla="*/ 1182555 w 7944149"/>
                <a:gd name="connsiteY3007" fmla="*/ 2103336 h 3281932"/>
                <a:gd name="connsiteX3008" fmla="*/ 1183258 w 7944149"/>
                <a:gd name="connsiteY3008" fmla="*/ 2103336 h 3281932"/>
                <a:gd name="connsiteX3009" fmla="*/ 1183258 w 7944149"/>
                <a:gd name="connsiteY3009" fmla="*/ 2102554 h 3281932"/>
                <a:gd name="connsiteX3010" fmla="*/ 1184082 w 7944149"/>
                <a:gd name="connsiteY3010" fmla="*/ 2102554 h 3281932"/>
                <a:gd name="connsiteX3011" fmla="*/ 1184082 w 7944149"/>
                <a:gd name="connsiteY3011" fmla="*/ 2101772 h 3281932"/>
                <a:gd name="connsiteX3012" fmla="*/ 1184221 w 7944149"/>
                <a:gd name="connsiteY3012" fmla="*/ 2101772 h 3281932"/>
                <a:gd name="connsiteX3013" fmla="*/ 1184221 w 7944149"/>
                <a:gd name="connsiteY3013" fmla="*/ 2100990 h 3281932"/>
                <a:gd name="connsiteX3014" fmla="*/ 1185327 w 7944149"/>
                <a:gd name="connsiteY3014" fmla="*/ 2100990 h 3281932"/>
                <a:gd name="connsiteX3015" fmla="*/ 1185327 w 7944149"/>
                <a:gd name="connsiteY3015" fmla="*/ 2100208 h 3281932"/>
                <a:gd name="connsiteX3016" fmla="*/ 1186337 w 7944149"/>
                <a:gd name="connsiteY3016" fmla="*/ 2100208 h 3281932"/>
                <a:gd name="connsiteX3017" fmla="*/ 1186337 w 7944149"/>
                <a:gd name="connsiteY3017" fmla="*/ 2099425 h 3281932"/>
                <a:gd name="connsiteX3018" fmla="*/ 1187474 w 7944149"/>
                <a:gd name="connsiteY3018" fmla="*/ 2099425 h 3281932"/>
                <a:gd name="connsiteX3019" fmla="*/ 1187474 w 7944149"/>
                <a:gd name="connsiteY3019" fmla="*/ 2098643 h 3281932"/>
                <a:gd name="connsiteX3020" fmla="*/ 1187859 w 7944149"/>
                <a:gd name="connsiteY3020" fmla="*/ 2098643 h 3281932"/>
                <a:gd name="connsiteX3021" fmla="*/ 1187859 w 7944149"/>
                <a:gd name="connsiteY3021" fmla="*/ 2097861 h 3281932"/>
                <a:gd name="connsiteX3022" fmla="*/ 1188190 w 7944149"/>
                <a:gd name="connsiteY3022" fmla="*/ 2097861 h 3281932"/>
                <a:gd name="connsiteX3023" fmla="*/ 1188190 w 7944149"/>
                <a:gd name="connsiteY3023" fmla="*/ 2097079 h 3281932"/>
                <a:gd name="connsiteX3024" fmla="*/ 1188641 w 7944149"/>
                <a:gd name="connsiteY3024" fmla="*/ 2097079 h 3281932"/>
                <a:gd name="connsiteX3025" fmla="*/ 1188641 w 7944149"/>
                <a:gd name="connsiteY3025" fmla="*/ 2096297 h 3281932"/>
                <a:gd name="connsiteX3026" fmla="*/ 1188707 w 7944149"/>
                <a:gd name="connsiteY3026" fmla="*/ 2096297 h 3281932"/>
                <a:gd name="connsiteX3027" fmla="*/ 1188707 w 7944149"/>
                <a:gd name="connsiteY3027" fmla="*/ 2095514 h 3281932"/>
                <a:gd name="connsiteX3028" fmla="*/ 1189110 w 7944149"/>
                <a:gd name="connsiteY3028" fmla="*/ 2095514 h 3281932"/>
                <a:gd name="connsiteX3029" fmla="*/ 1189110 w 7944149"/>
                <a:gd name="connsiteY3029" fmla="*/ 2094732 h 3281932"/>
                <a:gd name="connsiteX3030" fmla="*/ 1190078 w 7944149"/>
                <a:gd name="connsiteY3030" fmla="*/ 2094732 h 3281932"/>
                <a:gd name="connsiteX3031" fmla="*/ 1190078 w 7944149"/>
                <a:gd name="connsiteY3031" fmla="*/ 2093950 h 3281932"/>
                <a:gd name="connsiteX3032" fmla="*/ 1191214 w 7944149"/>
                <a:gd name="connsiteY3032" fmla="*/ 2093950 h 3281932"/>
                <a:gd name="connsiteX3033" fmla="*/ 1191214 w 7944149"/>
                <a:gd name="connsiteY3033" fmla="*/ 2093168 h 3281932"/>
                <a:gd name="connsiteX3034" fmla="*/ 1192159 w 7944149"/>
                <a:gd name="connsiteY3034" fmla="*/ 2093168 h 3281932"/>
                <a:gd name="connsiteX3035" fmla="*/ 1192159 w 7944149"/>
                <a:gd name="connsiteY3035" fmla="*/ 2092386 h 3281932"/>
                <a:gd name="connsiteX3036" fmla="*/ 1193349 w 7944149"/>
                <a:gd name="connsiteY3036" fmla="*/ 2092386 h 3281932"/>
                <a:gd name="connsiteX3037" fmla="*/ 1193349 w 7944149"/>
                <a:gd name="connsiteY3037" fmla="*/ 2091604 h 3281932"/>
                <a:gd name="connsiteX3038" fmla="*/ 1194895 w 7944149"/>
                <a:gd name="connsiteY3038" fmla="*/ 2091604 h 3281932"/>
                <a:gd name="connsiteX3039" fmla="*/ 1194895 w 7944149"/>
                <a:gd name="connsiteY3039" fmla="*/ 2090826 h 3281932"/>
                <a:gd name="connsiteX3040" fmla="*/ 1199585 w 7944149"/>
                <a:gd name="connsiteY3040" fmla="*/ 2090826 h 3281932"/>
                <a:gd name="connsiteX3041" fmla="*/ 1199585 w 7944149"/>
                <a:gd name="connsiteY3041" fmla="*/ 2090044 h 3281932"/>
                <a:gd name="connsiteX3042" fmla="*/ 1201516 w 7944149"/>
                <a:gd name="connsiteY3042" fmla="*/ 2090044 h 3281932"/>
                <a:gd name="connsiteX3043" fmla="*/ 1201516 w 7944149"/>
                <a:gd name="connsiteY3043" fmla="*/ 2089262 h 3281932"/>
                <a:gd name="connsiteX3044" fmla="*/ 1203374 w 7944149"/>
                <a:gd name="connsiteY3044" fmla="*/ 2089262 h 3281932"/>
                <a:gd name="connsiteX3045" fmla="*/ 1203374 w 7944149"/>
                <a:gd name="connsiteY3045" fmla="*/ 2088479 h 3281932"/>
                <a:gd name="connsiteX3046" fmla="*/ 1204059 w 7944149"/>
                <a:gd name="connsiteY3046" fmla="*/ 2088479 h 3281932"/>
                <a:gd name="connsiteX3047" fmla="*/ 1204059 w 7944149"/>
                <a:gd name="connsiteY3047" fmla="*/ 2087698 h 3281932"/>
                <a:gd name="connsiteX3048" fmla="*/ 1204691 w 7944149"/>
                <a:gd name="connsiteY3048" fmla="*/ 2087698 h 3281932"/>
                <a:gd name="connsiteX3049" fmla="*/ 1204691 w 7944149"/>
                <a:gd name="connsiteY3049" fmla="*/ 2086915 h 3281932"/>
                <a:gd name="connsiteX3050" fmla="*/ 1205262 w 7944149"/>
                <a:gd name="connsiteY3050" fmla="*/ 2086915 h 3281932"/>
                <a:gd name="connsiteX3051" fmla="*/ 1205262 w 7944149"/>
                <a:gd name="connsiteY3051" fmla="*/ 2086133 h 3281932"/>
                <a:gd name="connsiteX3052" fmla="*/ 1206074 w 7944149"/>
                <a:gd name="connsiteY3052" fmla="*/ 2086133 h 3281932"/>
                <a:gd name="connsiteX3053" fmla="*/ 1206074 w 7944149"/>
                <a:gd name="connsiteY3053" fmla="*/ 2085351 h 3281932"/>
                <a:gd name="connsiteX3054" fmla="*/ 1206254 w 7944149"/>
                <a:gd name="connsiteY3054" fmla="*/ 2085351 h 3281932"/>
                <a:gd name="connsiteX3055" fmla="*/ 1206254 w 7944149"/>
                <a:gd name="connsiteY3055" fmla="*/ 2084569 h 3281932"/>
                <a:gd name="connsiteX3056" fmla="*/ 1206296 w 7944149"/>
                <a:gd name="connsiteY3056" fmla="*/ 2084569 h 3281932"/>
                <a:gd name="connsiteX3057" fmla="*/ 1206296 w 7944149"/>
                <a:gd name="connsiteY3057" fmla="*/ 2083786 h 3281932"/>
                <a:gd name="connsiteX3058" fmla="*/ 1206302 w 7944149"/>
                <a:gd name="connsiteY3058" fmla="*/ 2083786 h 3281932"/>
                <a:gd name="connsiteX3059" fmla="*/ 1206302 w 7944149"/>
                <a:gd name="connsiteY3059" fmla="*/ 2083005 h 3281932"/>
                <a:gd name="connsiteX3060" fmla="*/ 1207319 w 7944149"/>
                <a:gd name="connsiteY3060" fmla="*/ 2083005 h 3281932"/>
                <a:gd name="connsiteX3061" fmla="*/ 1207319 w 7944149"/>
                <a:gd name="connsiteY3061" fmla="*/ 2082222 h 3281932"/>
                <a:gd name="connsiteX3062" fmla="*/ 1207487 w 7944149"/>
                <a:gd name="connsiteY3062" fmla="*/ 2082222 h 3281932"/>
                <a:gd name="connsiteX3063" fmla="*/ 1207487 w 7944149"/>
                <a:gd name="connsiteY3063" fmla="*/ 2081440 h 3281932"/>
                <a:gd name="connsiteX3064" fmla="*/ 1208473 w 7944149"/>
                <a:gd name="connsiteY3064" fmla="*/ 2081440 h 3281932"/>
                <a:gd name="connsiteX3065" fmla="*/ 1208473 w 7944149"/>
                <a:gd name="connsiteY3065" fmla="*/ 2080658 h 3281932"/>
                <a:gd name="connsiteX3066" fmla="*/ 1209652 w 7944149"/>
                <a:gd name="connsiteY3066" fmla="*/ 2080658 h 3281932"/>
                <a:gd name="connsiteX3067" fmla="*/ 1209652 w 7944149"/>
                <a:gd name="connsiteY3067" fmla="*/ 2079876 h 3281932"/>
                <a:gd name="connsiteX3068" fmla="*/ 1210410 w 7944149"/>
                <a:gd name="connsiteY3068" fmla="*/ 2079876 h 3281932"/>
                <a:gd name="connsiteX3069" fmla="*/ 1210410 w 7944149"/>
                <a:gd name="connsiteY3069" fmla="*/ 2079094 h 3281932"/>
                <a:gd name="connsiteX3070" fmla="*/ 1210957 w 7944149"/>
                <a:gd name="connsiteY3070" fmla="*/ 2079094 h 3281932"/>
                <a:gd name="connsiteX3071" fmla="*/ 1210957 w 7944149"/>
                <a:gd name="connsiteY3071" fmla="*/ 2078312 h 3281932"/>
                <a:gd name="connsiteX3072" fmla="*/ 1211059 w 7944149"/>
                <a:gd name="connsiteY3072" fmla="*/ 2078312 h 3281932"/>
                <a:gd name="connsiteX3073" fmla="*/ 1211059 w 7944149"/>
                <a:gd name="connsiteY3073" fmla="*/ 2077534 h 3281932"/>
                <a:gd name="connsiteX3074" fmla="*/ 1211492 w 7944149"/>
                <a:gd name="connsiteY3074" fmla="*/ 2077534 h 3281932"/>
                <a:gd name="connsiteX3075" fmla="*/ 1211492 w 7944149"/>
                <a:gd name="connsiteY3075" fmla="*/ 2076752 h 3281932"/>
                <a:gd name="connsiteX3076" fmla="*/ 1212827 w 7944149"/>
                <a:gd name="connsiteY3076" fmla="*/ 2076752 h 3281932"/>
                <a:gd name="connsiteX3077" fmla="*/ 1212827 w 7944149"/>
                <a:gd name="connsiteY3077" fmla="*/ 2075970 h 3281932"/>
                <a:gd name="connsiteX3078" fmla="*/ 1214938 w 7944149"/>
                <a:gd name="connsiteY3078" fmla="*/ 2075970 h 3281932"/>
                <a:gd name="connsiteX3079" fmla="*/ 1214938 w 7944149"/>
                <a:gd name="connsiteY3079" fmla="*/ 2075187 h 3281932"/>
                <a:gd name="connsiteX3080" fmla="*/ 1216543 w 7944149"/>
                <a:gd name="connsiteY3080" fmla="*/ 2075187 h 3281932"/>
                <a:gd name="connsiteX3081" fmla="*/ 1216543 w 7944149"/>
                <a:gd name="connsiteY3081" fmla="*/ 2074405 h 3281932"/>
                <a:gd name="connsiteX3082" fmla="*/ 1217265 w 7944149"/>
                <a:gd name="connsiteY3082" fmla="*/ 2074405 h 3281932"/>
                <a:gd name="connsiteX3083" fmla="*/ 1217265 w 7944149"/>
                <a:gd name="connsiteY3083" fmla="*/ 2073623 h 3281932"/>
                <a:gd name="connsiteX3084" fmla="*/ 1217656 w 7944149"/>
                <a:gd name="connsiteY3084" fmla="*/ 2073623 h 3281932"/>
                <a:gd name="connsiteX3085" fmla="*/ 1217656 w 7944149"/>
                <a:gd name="connsiteY3085" fmla="*/ 2072841 h 3281932"/>
                <a:gd name="connsiteX3086" fmla="*/ 1218558 w 7944149"/>
                <a:gd name="connsiteY3086" fmla="*/ 2072841 h 3281932"/>
                <a:gd name="connsiteX3087" fmla="*/ 1218558 w 7944149"/>
                <a:gd name="connsiteY3087" fmla="*/ 2072059 h 3281932"/>
                <a:gd name="connsiteX3088" fmla="*/ 1219550 w 7944149"/>
                <a:gd name="connsiteY3088" fmla="*/ 2072059 h 3281932"/>
                <a:gd name="connsiteX3089" fmla="*/ 1219550 w 7944149"/>
                <a:gd name="connsiteY3089" fmla="*/ 2071277 h 3281932"/>
                <a:gd name="connsiteX3090" fmla="*/ 1222196 w 7944149"/>
                <a:gd name="connsiteY3090" fmla="*/ 2071277 h 3281932"/>
                <a:gd name="connsiteX3091" fmla="*/ 1222196 w 7944149"/>
                <a:gd name="connsiteY3091" fmla="*/ 2070494 h 3281932"/>
                <a:gd name="connsiteX3092" fmla="*/ 1222443 w 7944149"/>
                <a:gd name="connsiteY3092" fmla="*/ 2070494 h 3281932"/>
                <a:gd name="connsiteX3093" fmla="*/ 1222443 w 7944149"/>
                <a:gd name="connsiteY3093" fmla="*/ 2069712 h 3281932"/>
                <a:gd name="connsiteX3094" fmla="*/ 1223507 w 7944149"/>
                <a:gd name="connsiteY3094" fmla="*/ 2069712 h 3281932"/>
                <a:gd name="connsiteX3095" fmla="*/ 1223507 w 7944149"/>
                <a:gd name="connsiteY3095" fmla="*/ 2068930 h 3281932"/>
                <a:gd name="connsiteX3096" fmla="*/ 1225540 w 7944149"/>
                <a:gd name="connsiteY3096" fmla="*/ 2068930 h 3281932"/>
                <a:gd name="connsiteX3097" fmla="*/ 1225540 w 7944149"/>
                <a:gd name="connsiteY3097" fmla="*/ 2068148 h 3281932"/>
                <a:gd name="connsiteX3098" fmla="*/ 1226298 w 7944149"/>
                <a:gd name="connsiteY3098" fmla="*/ 2068148 h 3281932"/>
                <a:gd name="connsiteX3099" fmla="*/ 1226298 w 7944149"/>
                <a:gd name="connsiteY3099" fmla="*/ 2067366 h 3281932"/>
                <a:gd name="connsiteX3100" fmla="*/ 1226761 w 7944149"/>
                <a:gd name="connsiteY3100" fmla="*/ 2067366 h 3281932"/>
                <a:gd name="connsiteX3101" fmla="*/ 1226761 w 7944149"/>
                <a:gd name="connsiteY3101" fmla="*/ 2066584 h 3281932"/>
                <a:gd name="connsiteX3102" fmla="*/ 1227657 w 7944149"/>
                <a:gd name="connsiteY3102" fmla="*/ 2066584 h 3281932"/>
                <a:gd name="connsiteX3103" fmla="*/ 1227657 w 7944149"/>
                <a:gd name="connsiteY3103" fmla="*/ 2065801 h 3281932"/>
                <a:gd name="connsiteX3104" fmla="*/ 1227831 w 7944149"/>
                <a:gd name="connsiteY3104" fmla="*/ 2065801 h 3281932"/>
                <a:gd name="connsiteX3105" fmla="*/ 1227831 w 7944149"/>
                <a:gd name="connsiteY3105" fmla="*/ 2065019 h 3281932"/>
                <a:gd name="connsiteX3106" fmla="*/ 1228511 w 7944149"/>
                <a:gd name="connsiteY3106" fmla="*/ 2065019 h 3281932"/>
                <a:gd name="connsiteX3107" fmla="*/ 1228511 w 7944149"/>
                <a:gd name="connsiteY3107" fmla="*/ 2064242 h 3281932"/>
                <a:gd name="connsiteX3108" fmla="*/ 1230946 w 7944149"/>
                <a:gd name="connsiteY3108" fmla="*/ 2064242 h 3281932"/>
                <a:gd name="connsiteX3109" fmla="*/ 1230946 w 7944149"/>
                <a:gd name="connsiteY3109" fmla="*/ 2063459 h 3281932"/>
                <a:gd name="connsiteX3110" fmla="*/ 1231120 w 7944149"/>
                <a:gd name="connsiteY3110" fmla="*/ 2063459 h 3281932"/>
                <a:gd name="connsiteX3111" fmla="*/ 1231120 w 7944149"/>
                <a:gd name="connsiteY3111" fmla="*/ 2062677 h 3281932"/>
                <a:gd name="connsiteX3112" fmla="*/ 1233129 w 7944149"/>
                <a:gd name="connsiteY3112" fmla="*/ 2062677 h 3281932"/>
                <a:gd name="connsiteX3113" fmla="*/ 1233129 w 7944149"/>
                <a:gd name="connsiteY3113" fmla="*/ 2061895 h 3281932"/>
                <a:gd name="connsiteX3114" fmla="*/ 1233604 w 7944149"/>
                <a:gd name="connsiteY3114" fmla="*/ 2061895 h 3281932"/>
                <a:gd name="connsiteX3115" fmla="*/ 1233604 w 7944149"/>
                <a:gd name="connsiteY3115" fmla="*/ 2061113 h 3281932"/>
                <a:gd name="connsiteX3116" fmla="*/ 1235607 w 7944149"/>
                <a:gd name="connsiteY3116" fmla="*/ 2061113 h 3281932"/>
                <a:gd name="connsiteX3117" fmla="*/ 1235607 w 7944149"/>
                <a:gd name="connsiteY3117" fmla="*/ 2060331 h 3281932"/>
                <a:gd name="connsiteX3118" fmla="*/ 1237356 w 7944149"/>
                <a:gd name="connsiteY3118" fmla="*/ 2060331 h 3281932"/>
                <a:gd name="connsiteX3119" fmla="*/ 1237356 w 7944149"/>
                <a:gd name="connsiteY3119" fmla="*/ 2059549 h 3281932"/>
                <a:gd name="connsiteX3120" fmla="*/ 1238222 w 7944149"/>
                <a:gd name="connsiteY3120" fmla="*/ 2059549 h 3281932"/>
                <a:gd name="connsiteX3121" fmla="*/ 1238222 w 7944149"/>
                <a:gd name="connsiteY3121" fmla="*/ 2058766 h 3281932"/>
                <a:gd name="connsiteX3122" fmla="*/ 1239786 w 7944149"/>
                <a:gd name="connsiteY3122" fmla="*/ 2058766 h 3281932"/>
                <a:gd name="connsiteX3123" fmla="*/ 1239786 w 7944149"/>
                <a:gd name="connsiteY3123" fmla="*/ 2057984 h 3281932"/>
                <a:gd name="connsiteX3124" fmla="*/ 1240568 w 7944149"/>
                <a:gd name="connsiteY3124" fmla="*/ 2057984 h 3281932"/>
                <a:gd name="connsiteX3125" fmla="*/ 1240568 w 7944149"/>
                <a:gd name="connsiteY3125" fmla="*/ 2057202 h 3281932"/>
                <a:gd name="connsiteX3126" fmla="*/ 1240886 w 7944149"/>
                <a:gd name="connsiteY3126" fmla="*/ 2057202 h 3281932"/>
                <a:gd name="connsiteX3127" fmla="*/ 1240886 w 7944149"/>
                <a:gd name="connsiteY3127" fmla="*/ 2056420 h 3281932"/>
                <a:gd name="connsiteX3128" fmla="*/ 1243382 w 7944149"/>
                <a:gd name="connsiteY3128" fmla="*/ 2056420 h 3281932"/>
                <a:gd name="connsiteX3129" fmla="*/ 1243382 w 7944149"/>
                <a:gd name="connsiteY3129" fmla="*/ 2055638 h 3281932"/>
                <a:gd name="connsiteX3130" fmla="*/ 1243448 w 7944149"/>
                <a:gd name="connsiteY3130" fmla="*/ 2055638 h 3281932"/>
                <a:gd name="connsiteX3131" fmla="*/ 1243448 w 7944149"/>
                <a:gd name="connsiteY3131" fmla="*/ 2054856 h 3281932"/>
                <a:gd name="connsiteX3132" fmla="*/ 1243905 w 7944149"/>
                <a:gd name="connsiteY3132" fmla="*/ 2054856 h 3281932"/>
                <a:gd name="connsiteX3133" fmla="*/ 1243905 w 7944149"/>
                <a:gd name="connsiteY3133" fmla="*/ 2054073 h 3281932"/>
                <a:gd name="connsiteX3134" fmla="*/ 1244110 w 7944149"/>
                <a:gd name="connsiteY3134" fmla="*/ 2054073 h 3281932"/>
                <a:gd name="connsiteX3135" fmla="*/ 1244110 w 7944149"/>
                <a:gd name="connsiteY3135" fmla="*/ 2053291 h 3281932"/>
                <a:gd name="connsiteX3136" fmla="*/ 1244260 w 7944149"/>
                <a:gd name="connsiteY3136" fmla="*/ 2053291 h 3281932"/>
                <a:gd name="connsiteX3137" fmla="*/ 1244260 w 7944149"/>
                <a:gd name="connsiteY3137" fmla="*/ 2052509 h 3281932"/>
                <a:gd name="connsiteX3138" fmla="*/ 1244873 w 7944149"/>
                <a:gd name="connsiteY3138" fmla="*/ 2052509 h 3281932"/>
                <a:gd name="connsiteX3139" fmla="*/ 1244873 w 7944149"/>
                <a:gd name="connsiteY3139" fmla="*/ 2051727 h 3281932"/>
                <a:gd name="connsiteX3140" fmla="*/ 1245066 w 7944149"/>
                <a:gd name="connsiteY3140" fmla="*/ 2051727 h 3281932"/>
                <a:gd name="connsiteX3141" fmla="*/ 1245066 w 7944149"/>
                <a:gd name="connsiteY3141" fmla="*/ 2050945 h 3281932"/>
                <a:gd name="connsiteX3142" fmla="*/ 1245390 w 7944149"/>
                <a:gd name="connsiteY3142" fmla="*/ 2050945 h 3281932"/>
                <a:gd name="connsiteX3143" fmla="*/ 1245390 w 7944149"/>
                <a:gd name="connsiteY3143" fmla="*/ 2050163 h 3281932"/>
                <a:gd name="connsiteX3144" fmla="*/ 1246004 w 7944149"/>
                <a:gd name="connsiteY3144" fmla="*/ 2050163 h 3281932"/>
                <a:gd name="connsiteX3145" fmla="*/ 1246004 w 7944149"/>
                <a:gd name="connsiteY3145" fmla="*/ 2049380 h 3281932"/>
                <a:gd name="connsiteX3146" fmla="*/ 1247646 w 7944149"/>
                <a:gd name="connsiteY3146" fmla="*/ 2049380 h 3281932"/>
                <a:gd name="connsiteX3147" fmla="*/ 1247646 w 7944149"/>
                <a:gd name="connsiteY3147" fmla="*/ 2048603 h 3281932"/>
                <a:gd name="connsiteX3148" fmla="*/ 1248644 w 7944149"/>
                <a:gd name="connsiteY3148" fmla="*/ 2048603 h 3281932"/>
                <a:gd name="connsiteX3149" fmla="*/ 1248644 w 7944149"/>
                <a:gd name="connsiteY3149" fmla="*/ 2047821 h 3281932"/>
                <a:gd name="connsiteX3150" fmla="*/ 1248710 w 7944149"/>
                <a:gd name="connsiteY3150" fmla="*/ 2047821 h 3281932"/>
                <a:gd name="connsiteX3151" fmla="*/ 1248710 w 7944149"/>
                <a:gd name="connsiteY3151" fmla="*/ 2047038 h 3281932"/>
                <a:gd name="connsiteX3152" fmla="*/ 1250147 w 7944149"/>
                <a:gd name="connsiteY3152" fmla="*/ 2047038 h 3281932"/>
                <a:gd name="connsiteX3153" fmla="*/ 1250147 w 7944149"/>
                <a:gd name="connsiteY3153" fmla="*/ 2046256 h 3281932"/>
                <a:gd name="connsiteX3154" fmla="*/ 1250189 w 7944149"/>
                <a:gd name="connsiteY3154" fmla="*/ 2046256 h 3281932"/>
                <a:gd name="connsiteX3155" fmla="*/ 1250189 w 7944149"/>
                <a:gd name="connsiteY3155" fmla="*/ 2045474 h 3281932"/>
                <a:gd name="connsiteX3156" fmla="*/ 1252294 w 7944149"/>
                <a:gd name="connsiteY3156" fmla="*/ 2045474 h 3281932"/>
                <a:gd name="connsiteX3157" fmla="*/ 1252294 w 7944149"/>
                <a:gd name="connsiteY3157" fmla="*/ 2044692 h 3281932"/>
                <a:gd name="connsiteX3158" fmla="*/ 1253810 w 7944149"/>
                <a:gd name="connsiteY3158" fmla="*/ 2044692 h 3281932"/>
                <a:gd name="connsiteX3159" fmla="*/ 1253810 w 7944149"/>
                <a:gd name="connsiteY3159" fmla="*/ 2043910 h 3281932"/>
                <a:gd name="connsiteX3160" fmla="*/ 1254609 w 7944149"/>
                <a:gd name="connsiteY3160" fmla="*/ 2043910 h 3281932"/>
                <a:gd name="connsiteX3161" fmla="*/ 1254609 w 7944149"/>
                <a:gd name="connsiteY3161" fmla="*/ 2043128 h 3281932"/>
                <a:gd name="connsiteX3162" fmla="*/ 1256053 w 7944149"/>
                <a:gd name="connsiteY3162" fmla="*/ 2043128 h 3281932"/>
                <a:gd name="connsiteX3163" fmla="*/ 1256053 w 7944149"/>
                <a:gd name="connsiteY3163" fmla="*/ 2042345 h 3281932"/>
                <a:gd name="connsiteX3164" fmla="*/ 1256684 w 7944149"/>
                <a:gd name="connsiteY3164" fmla="*/ 2042345 h 3281932"/>
                <a:gd name="connsiteX3165" fmla="*/ 1256684 w 7944149"/>
                <a:gd name="connsiteY3165" fmla="*/ 2041563 h 3281932"/>
                <a:gd name="connsiteX3166" fmla="*/ 1256690 w 7944149"/>
                <a:gd name="connsiteY3166" fmla="*/ 2041563 h 3281932"/>
                <a:gd name="connsiteX3167" fmla="*/ 1256690 w 7944149"/>
                <a:gd name="connsiteY3167" fmla="*/ 2040781 h 3281932"/>
                <a:gd name="connsiteX3168" fmla="*/ 1256774 w 7944149"/>
                <a:gd name="connsiteY3168" fmla="*/ 2040781 h 3281932"/>
                <a:gd name="connsiteX3169" fmla="*/ 1256774 w 7944149"/>
                <a:gd name="connsiteY3169" fmla="*/ 2039999 h 3281932"/>
                <a:gd name="connsiteX3170" fmla="*/ 1258019 w 7944149"/>
                <a:gd name="connsiteY3170" fmla="*/ 2039999 h 3281932"/>
                <a:gd name="connsiteX3171" fmla="*/ 1258019 w 7944149"/>
                <a:gd name="connsiteY3171" fmla="*/ 2039217 h 3281932"/>
                <a:gd name="connsiteX3172" fmla="*/ 1259126 w 7944149"/>
                <a:gd name="connsiteY3172" fmla="*/ 2039217 h 3281932"/>
                <a:gd name="connsiteX3173" fmla="*/ 1259126 w 7944149"/>
                <a:gd name="connsiteY3173" fmla="*/ 2038435 h 3281932"/>
                <a:gd name="connsiteX3174" fmla="*/ 1260713 w 7944149"/>
                <a:gd name="connsiteY3174" fmla="*/ 2038435 h 3281932"/>
                <a:gd name="connsiteX3175" fmla="*/ 1260713 w 7944149"/>
                <a:gd name="connsiteY3175" fmla="*/ 2037652 h 3281932"/>
                <a:gd name="connsiteX3176" fmla="*/ 1262054 w 7944149"/>
                <a:gd name="connsiteY3176" fmla="*/ 2037652 h 3281932"/>
                <a:gd name="connsiteX3177" fmla="*/ 1262054 w 7944149"/>
                <a:gd name="connsiteY3177" fmla="*/ 2036875 h 3281932"/>
                <a:gd name="connsiteX3178" fmla="*/ 1262114 w 7944149"/>
                <a:gd name="connsiteY3178" fmla="*/ 2036875 h 3281932"/>
                <a:gd name="connsiteX3179" fmla="*/ 1262114 w 7944149"/>
                <a:gd name="connsiteY3179" fmla="*/ 2036093 h 3281932"/>
                <a:gd name="connsiteX3180" fmla="*/ 1262229 w 7944149"/>
                <a:gd name="connsiteY3180" fmla="*/ 2036093 h 3281932"/>
                <a:gd name="connsiteX3181" fmla="*/ 1262229 w 7944149"/>
                <a:gd name="connsiteY3181" fmla="*/ 2035306 h 3281932"/>
                <a:gd name="connsiteX3182" fmla="*/ 1264261 w 7944149"/>
                <a:gd name="connsiteY3182" fmla="*/ 2035306 h 3281932"/>
                <a:gd name="connsiteX3183" fmla="*/ 1264261 w 7944149"/>
                <a:gd name="connsiteY3183" fmla="*/ 2034529 h 3281932"/>
                <a:gd name="connsiteX3184" fmla="*/ 1264508 w 7944149"/>
                <a:gd name="connsiteY3184" fmla="*/ 2034529 h 3281932"/>
                <a:gd name="connsiteX3185" fmla="*/ 1264508 w 7944149"/>
                <a:gd name="connsiteY3185" fmla="*/ 2033746 h 3281932"/>
                <a:gd name="connsiteX3186" fmla="*/ 1264664 w 7944149"/>
                <a:gd name="connsiteY3186" fmla="*/ 2033746 h 3281932"/>
                <a:gd name="connsiteX3187" fmla="*/ 1264664 w 7944149"/>
                <a:gd name="connsiteY3187" fmla="*/ 2032964 h 3281932"/>
                <a:gd name="connsiteX3188" fmla="*/ 1265301 w 7944149"/>
                <a:gd name="connsiteY3188" fmla="*/ 2032964 h 3281932"/>
                <a:gd name="connsiteX3189" fmla="*/ 1265301 w 7944149"/>
                <a:gd name="connsiteY3189" fmla="*/ 2032182 h 3281932"/>
                <a:gd name="connsiteX3190" fmla="*/ 1265368 w 7944149"/>
                <a:gd name="connsiteY3190" fmla="*/ 2032182 h 3281932"/>
                <a:gd name="connsiteX3191" fmla="*/ 1265368 w 7944149"/>
                <a:gd name="connsiteY3191" fmla="*/ 2031400 h 3281932"/>
                <a:gd name="connsiteX3192" fmla="*/ 1266498 w 7944149"/>
                <a:gd name="connsiteY3192" fmla="*/ 2031400 h 3281932"/>
                <a:gd name="connsiteX3193" fmla="*/ 1266498 w 7944149"/>
                <a:gd name="connsiteY3193" fmla="*/ 2030617 h 3281932"/>
                <a:gd name="connsiteX3194" fmla="*/ 1267226 w 7944149"/>
                <a:gd name="connsiteY3194" fmla="*/ 2030617 h 3281932"/>
                <a:gd name="connsiteX3195" fmla="*/ 1267226 w 7944149"/>
                <a:gd name="connsiteY3195" fmla="*/ 2029836 h 3281932"/>
                <a:gd name="connsiteX3196" fmla="*/ 1267707 w 7944149"/>
                <a:gd name="connsiteY3196" fmla="*/ 2029836 h 3281932"/>
                <a:gd name="connsiteX3197" fmla="*/ 1267707 w 7944149"/>
                <a:gd name="connsiteY3197" fmla="*/ 2029053 h 3281932"/>
                <a:gd name="connsiteX3198" fmla="*/ 1268868 w 7944149"/>
                <a:gd name="connsiteY3198" fmla="*/ 2029053 h 3281932"/>
                <a:gd name="connsiteX3199" fmla="*/ 1268868 w 7944149"/>
                <a:gd name="connsiteY3199" fmla="*/ 2028271 h 3281932"/>
                <a:gd name="connsiteX3200" fmla="*/ 1269012 w 7944149"/>
                <a:gd name="connsiteY3200" fmla="*/ 2028271 h 3281932"/>
                <a:gd name="connsiteX3201" fmla="*/ 1269012 w 7944149"/>
                <a:gd name="connsiteY3201" fmla="*/ 2027489 h 3281932"/>
                <a:gd name="connsiteX3202" fmla="*/ 1269721 w 7944149"/>
                <a:gd name="connsiteY3202" fmla="*/ 2027489 h 3281932"/>
                <a:gd name="connsiteX3203" fmla="*/ 1269721 w 7944149"/>
                <a:gd name="connsiteY3203" fmla="*/ 2026707 h 3281932"/>
                <a:gd name="connsiteX3204" fmla="*/ 1271543 w 7944149"/>
                <a:gd name="connsiteY3204" fmla="*/ 2026707 h 3281932"/>
                <a:gd name="connsiteX3205" fmla="*/ 1271543 w 7944149"/>
                <a:gd name="connsiteY3205" fmla="*/ 2025925 h 3281932"/>
                <a:gd name="connsiteX3206" fmla="*/ 1271550 w 7944149"/>
                <a:gd name="connsiteY3206" fmla="*/ 2025925 h 3281932"/>
                <a:gd name="connsiteX3207" fmla="*/ 1271550 w 7944149"/>
                <a:gd name="connsiteY3207" fmla="*/ 2025143 h 3281932"/>
                <a:gd name="connsiteX3208" fmla="*/ 1271658 w 7944149"/>
                <a:gd name="connsiteY3208" fmla="*/ 2025143 h 3281932"/>
                <a:gd name="connsiteX3209" fmla="*/ 1271658 w 7944149"/>
                <a:gd name="connsiteY3209" fmla="*/ 2024360 h 3281932"/>
                <a:gd name="connsiteX3210" fmla="*/ 1273757 w 7944149"/>
                <a:gd name="connsiteY3210" fmla="*/ 2024360 h 3281932"/>
                <a:gd name="connsiteX3211" fmla="*/ 1273757 w 7944149"/>
                <a:gd name="connsiteY3211" fmla="*/ 2023578 h 3281932"/>
                <a:gd name="connsiteX3212" fmla="*/ 1276962 w 7944149"/>
                <a:gd name="connsiteY3212" fmla="*/ 2023578 h 3281932"/>
                <a:gd name="connsiteX3213" fmla="*/ 1276962 w 7944149"/>
                <a:gd name="connsiteY3213" fmla="*/ 2022801 h 3281932"/>
                <a:gd name="connsiteX3214" fmla="*/ 1277022 w 7944149"/>
                <a:gd name="connsiteY3214" fmla="*/ 2022801 h 3281932"/>
                <a:gd name="connsiteX3215" fmla="*/ 1277022 w 7944149"/>
                <a:gd name="connsiteY3215" fmla="*/ 2022018 h 3281932"/>
                <a:gd name="connsiteX3216" fmla="*/ 1277828 w 7944149"/>
                <a:gd name="connsiteY3216" fmla="*/ 2022018 h 3281932"/>
                <a:gd name="connsiteX3217" fmla="*/ 1277828 w 7944149"/>
                <a:gd name="connsiteY3217" fmla="*/ 2021236 h 3281932"/>
                <a:gd name="connsiteX3218" fmla="*/ 1278802 w 7944149"/>
                <a:gd name="connsiteY3218" fmla="*/ 2021236 h 3281932"/>
                <a:gd name="connsiteX3219" fmla="*/ 1278802 w 7944149"/>
                <a:gd name="connsiteY3219" fmla="*/ 2020454 h 3281932"/>
                <a:gd name="connsiteX3220" fmla="*/ 1279055 w 7944149"/>
                <a:gd name="connsiteY3220" fmla="*/ 2020454 h 3281932"/>
                <a:gd name="connsiteX3221" fmla="*/ 1279055 w 7944149"/>
                <a:gd name="connsiteY3221" fmla="*/ 2019672 h 3281932"/>
                <a:gd name="connsiteX3222" fmla="*/ 1279066 w 7944149"/>
                <a:gd name="connsiteY3222" fmla="*/ 2019672 h 3281932"/>
                <a:gd name="connsiteX3223" fmla="*/ 1279066 w 7944149"/>
                <a:gd name="connsiteY3223" fmla="*/ 2018890 h 3281932"/>
                <a:gd name="connsiteX3224" fmla="*/ 1279602 w 7944149"/>
                <a:gd name="connsiteY3224" fmla="*/ 2018890 h 3281932"/>
                <a:gd name="connsiteX3225" fmla="*/ 1279602 w 7944149"/>
                <a:gd name="connsiteY3225" fmla="*/ 2018108 h 3281932"/>
                <a:gd name="connsiteX3226" fmla="*/ 1281610 w 7944149"/>
                <a:gd name="connsiteY3226" fmla="*/ 2018108 h 3281932"/>
                <a:gd name="connsiteX3227" fmla="*/ 1281610 w 7944149"/>
                <a:gd name="connsiteY3227" fmla="*/ 2017325 h 3281932"/>
                <a:gd name="connsiteX3228" fmla="*/ 1282603 w 7944149"/>
                <a:gd name="connsiteY3228" fmla="*/ 2017325 h 3281932"/>
                <a:gd name="connsiteX3229" fmla="*/ 1282603 w 7944149"/>
                <a:gd name="connsiteY3229" fmla="*/ 2016543 h 3281932"/>
                <a:gd name="connsiteX3230" fmla="*/ 1282638 w 7944149"/>
                <a:gd name="connsiteY3230" fmla="*/ 2016543 h 3281932"/>
                <a:gd name="connsiteX3231" fmla="*/ 1282638 w 7944149"/>
                <a:gd name="connsiteY3231" fmla="*/ 2015761 h 3281932"/>
                <a:gd name="connsiteX3232" fmla="*/ 1283986 w 7944149"/>
                <a:gd name="connsiteY3232" fmla="*/ 2015761 h 3281932"/>
                <a:gd name="connsiteX3233" fmla="*/ 1283986 w 7944149"/>
                <a:gd name="connsiteY3233" fmla="*/ 2014979 h 3281932"/>
                <a:gd name="connsiteX3234" fmla="*/ 1284232 w 7944149"/>
                <a:gd name="connsiteY3234" fmla="*/ 2014979 h 3281932"/>
                <a:gd name="connsiteX3235" fmla="*/ 1284232 w 7944149"/>
                <a:gd name="connsiteY3235" fmla="*/ 2014197 h 3281932"/>
                <a:gd name="connsiteX3236" fmla="*/ 1285790 w 7944149"/>
                <a:gd name="connsiteY3236" fmla="*/ 2014197 h 3281932"/>
                <a:gd name="connsiteX3237" fmla="*/ 1285790 w 7944149"/>
                <a:gd name="connsiteY3237" fmla="*/ 2013415 h 3281932"/>
                <a:gd name="connsiteX3238" fmla="*/ 1285868 w 7944149"/>
                <a:gd name="connsiteY3238" fmla="*/ 2013415 h 3281932"/>
                <a:gd name="connsiteX3239" fmla="*/ 1285868 w 7944149"/>
                <a:gd name="connsiteY3239" fmla="*/ 2012632 h 3281932"/>
                <a:gd name="connsiteX3240" fmla="*/ 1286559 w 7944149"/>
                <a:gd name="connsiteY3240" fmla="*/ 2012632 h 3281932"/>
                <a:gd name="connsiteX3241" fmla="*/ 1286559 w 7944149"/>
                <a:gd name="connsiteY3241" fmla="*/ 2011850 h 3281932"/>
                <a:gd name="connsiteX3242" fmla="*/ 1286980 w 7944149"/>
                <a:gd name="connsiteY3242" fmla="*/ 2011850 h 3281932"/>
                <a:gd name="connsiteX3243" fmla="*/ 1286980 w 7944149"/>
                <a:gd name="connsiteY3243" fmla="*/ 2011068 h 3281932"/>
                <a:gd name="connsiteX3244" fmla="*/ 1287125 w 7944149"/>
                <a:gd name="connsiteY3244" fmla="*/ 2011068 h 3281932"/>
                <a:gd name="connsiteX3245" fmla="*/ 1287125 w 7944149"/>
                <a:gd name="connsiteY3245" fmla="*/ 2010286 h 3281932"/>
                <a:gd name="connsiteX3246" fmla="*/ 1287425 w 7944149"/>
                <a:gd name="connsiteY3246" fmla="*/ 2010286 h 3281932"/>
                <a:gd name="connsiteX3247" fmla="*/ 1287425 w 7944149"/>
                <a:gd name="connsiteY3247" fmla="*/ 2009504 h 3281932"/>
                <a:gd name="connsiteX3248" fmla="*/ 1288147 w 7944149"/>
                <a:gd name="connsiteY3248" fmla="*/ 2009504 h 3281932"/>
                <a:gd name="connsiteX3249" fmla="*/ 1288147 w 7944149"/>
                <a:gd name="connsiteY3249" fmla="*/ 2008722 h 3281932"/>
                <a:gd name="connsiteX3250" fmla="*/ 1288598 w 7944149"/>
                <a:gd name="connsiteY3250" fmla="*/ 2008722 h 3281932"/>
                <a:gd name="connsiteX3251" fmla="*/ 1288598 w 7944149"/>
                <a:gd name="connsiteY3251" fmla="*/ 2007939 h 3281932"/>
                <a:gd name="connsiteX3252" fmla="*/ 1289302 w 7944149"/>
                <a:gd name="connsiteY3252" fmla="*/ 2007939 h 3281932"/>
                <a:gd name="connsiteX3253" fmla="*/ 1289302 w 7944149"/>
                <a:gd name="connsiteY3253" fmla="*/ 2007162 h 3281932"/>
                <a:gd name="connsiteX3254" fmla="*/ 1290649 w 7944149"/>
                <a:gd name="connsiteY3254" fmla="*/ 2007162 h 3281932"/>
                <a:gd name="connsiteX3255" fmla="*/ 1290649 w 7944149"/>
                <a:gd name="connsiteY3255" fmla="*/ 2006380 h 3281932"/>
                <a:gd name="connsiteX3256" fmla="*/ 1290769 w 7944149"/>
                <a:gd name="connsiteY3256" fmla="*/ 2006380 h 3281932"/>
                <a:gd name="connsiteX3257" fmla="*/ 1290769 w 7944149"/>
                <a:gd name="connsiteY3257" fmla="*/ 2005597 h 3281932"/>
                <a:gd name="connsiteX3258" fmla="*/ 1292411 w 7944149"/>
                <a:gd name="connsiteY3258" fmla="*/ 2005597 h 3281932"/>
                <a:gd name="connsiteX3259" fmla="*/ 1292411 w 7944149"/>
                <a:gd name="connsiteY3259" fmla="*/ 2004815 h 3281932"/>
                <a:gd name="connsiteX3260" fmla="*/ 1293367 w 7944149"/>
                <a:gd name="connsiteY3260" fmla="*/ 2004815 h 3281932"/>
                <a:gd name="connsiteX3261" fmla="*/ 1293367 w 7944149"/>
                <a:gd name="connsiteY3261" fmla="*/ 2004033 h 3281932"/>
                <a:gd name="connsiteX3262" fmla="*/ 1293758 w 7944149"/>
                <a:gd name="connsiteY3262" fmla="*/ 2004033 h 3281932"/>
                <a:gd name="connsiteX3263" fmla="*/ 1293758 w 7944149"/>
                <a:gd name="connsiteY3263" fmla="*/ 2003251 h 3281932"/>
                <a:gd name="connsiteX3264" fmla="*/ 1295628 w 7944149"/>
                <a:gd name="connsiteY3264" fmla="*/ 2003251 h 3281932"/>
                <a:gd name="connsiteX3265" fmla="*/ 1295628 w 7944149"/>
                <a:gd name="connsiteY3265" fmla="*/ 2002469 h 3281932"/>
                <a:gd name="connsiteX3266" fmla="*/ 1295820 w 7944149"/>
                <a:gd name="connsiteY3266" fmla="*/ 2002469 h 3281932"/>
                <a:gd name="connsiteX3267" fmla="*/ 1295820 w 7944149"/>
                <a:gd name="connsiteY3267" fmla="*/ 2001687 h 3281932"/>
                <a:gd name="connsiteX3268" fmla="*/ 1295838 w 7944149"/>
                <a:gd name="connsiteY3268" fmla="*/ 2001687 h 3281932"/>
                <a:gd name="connsiteX3269" fmla="*/ 1295838 w 7944149"/>
                <a:gd name="connsiteY3269" fmla="*/ 2000904 h 3281932"/>
                <a:gd name="connsiteX3270" fmla="*/ 1296584 w 7944149"/>
                <a:gd name="connsiteY3270" fmla="*/ 2000904 h 3281932"/>
                <a:gd name="connsiteX3271" fmla="*/ 1296584 w 7944149"/>
                <a:gd name="connsiteY3271" fmla="*/ 2000122 h 3281932"/>
                <a:gd name="connsiteX3272" fmla="*/ 1296789 w 7944149"/>
                <a:gd name="connsiteY3272" fmla="*/ 2000122 h 3281932"/>
                <a:gd name="connsiteX3273" fmla="*/ 1296789 w 7944149"/>
                <a:gd name="connsiteY3273" fmla="*/ 1999340 h 3281932"/>
                <a:gd name="connsiteX3274" fmla="*/ 1298081 w 7944149"/>
                <a:gd name="connsiteY3274" fmla="*/ 1999340 h 3281932"/>
                <a:gd name="connsiteX3275" fmla="*/ 1298081 w 7944149"/>
                <a:gd name="connsiteY3275" fmla="*/ 1998558 h 3281932"/>
                <a:gd name="connsiteX3276" fmla="*/ 1298178 w 7944149"/>
                <a:gd name="connsiteY3276" fmla="*/ 1998558 h 3281932"/>
                <a:gd name="connsiteX3277" fmla="*/ 1298178 w 7944149"/>
                <a:gd name="connsiteY3277" fmla="*/ 1997776 h 3281932"/>
                <a:gd name="connsiteX3278" fmla="*/ 1298322 w 7944149"/>
                <a:gd name="connsiteY3278" fmla="*/ 1997776 h 3281932"/>
                <a:gd name="connsiteX3279" fmla="*/ 1298322 w 7944149"/>
                <a:gd name="connsiteY3279" fmla="*/ 1996994 h 3281932"/>
                <a:gd name="connsiteX3280" fmla="*/ 1298418 w 7944149"/>
                <a:gd name="connsiteY3280" fmla="*/ 1996994 h 3281932"/>
                <a:gd name="connsiteX3281" fmla="*/ 1298418 w 7944149"/>
                <a:gd name="connsiteY3281" fmla="*/ 1996211 h 3281932"/>
                <a:gd name="connsiteX3282" fmla="*/ 1298653 w 7944149"/>
                <a:gd name="connsiteY3282" fmla="*/ 1996211 h 3281932"/>
                <a:gd name="connsiteX3283" fmla="*/ 1298653 w 7944149"/>
                <a:gd name="connsiteY3283" fmla="*/ 1995434 h 3281932"/>
                <a:gd name="connsiteX3284" fmla="*/ 1299777 w 7944149"/>
                <a:gd name="connsiteY3284" fmla="*/ 1995434 h 3281932"/>
                <a:gd name="connsiteX3285" fmla="*/ 1299777 w 7944149"/>
                <a:gd name="connsiteY3285" fmla="*/ 1994652 h 3281932"/>
                <a:gd name="connsiteX3286" fmla="*/ 1301605 w 7944149"/>
                <a:gd name="connsiteY3286" fmla="*/ 1994652 h 3281932"/>
                <a:gd name="connsiteX3287" fmla="*/ 1301605 w 7944149"/>
                <a:gd name="connsiteY3287" fmla="*/ 1993869 h 3281932"/>
                <a:gd name="connsiteX3288" fmla="*/ 1301647 w 7944149"/>
                <a:gd name="connsiteY3288" fmla="*/ 1993869 h 3281932"/>
                <a:gd name="connsiteX3289" fmla="*/ 1301647 w 7944149"/>
                <a:gd name="connsiteY3289" fmla="*/ 1993087 h 3281932"/>
                <a:gd name="connsiteX3290" fmla="*/ 1301660 w 7944149"/>
                <a:gd name="connsiteY3290" fmla="*/ 1993087 h 3281932"/>
                <a:gd name="connsiteX3291" fmla="*/ 1301660 w 7944149"/>
                <a:gd name="connsiteY3291" fmla="*/ 1992305 h 3281932"/>
                <a:gd name="connsiteX3292" fmla="*/ 1302086 w 7944149"/>
                <a:gd name="connsiteY3292" fmla="*/ 1992305 h 3281932"/>
                <a:gd name="connsiteX3293" fmla="*/ 1302086 w 7944149"/>
                <a:gd name="connsiteY3293" fmla="*/ 1991523 h 3281932"/>
                <a:gd name="connsiteX3294" fmla="*/ 1304588 w 7944149"/>
                <a:gd name="connsiteY3294" fmla="*/ 1991523 h 3281932"/>
                <a:gd name="connsiteX3295" fmla="*/ 1304588 w 7944149"/>
                <a:gd name="connsiteY3295" fmla="*/ 1990741 h 3281932"/>
                <a:gd name="connsiteX3296" fmla="*/ 1306182 w 7944149"/>
                <a:gd name="connsiteY3296" fmla="*/ 1990741 h 3281932"/>
                <a:gd name="connsiteX3297" fmla="*/ 1306182 w 7944149"/>
                <a:gd name="connsiteY3297" fmla="*/ 1989176 h 3281932"/>
                <a:gd name="connsiteX3298" fmla="*/ 1307565 w 7944149"/>
                <a:gd name="connsiteY3298" fmla="*/ 1989176 h 3281932"/>
                <a:gd name="connsiteX3299" fmla="*/ 1307565 w 7944149"/>
                <a:gd name="connsiteY3299" fmla="*/ 1988394 h 3281932"/>
                <a:gd name="connsiteX3300" fmla="*/ 1307697 w 7944149"/>
                <a:gd name="connsiteY3300" fmla="*/ 1988394 h 3281932"/>
                <a:gd name="connsiteX3301" fmla="*/ 1307697 w 7944149"/>
                <a:gd name="connsiteY3301" fmla="*/ 1987612 h 3281932"/>
                <a:gd name="connsiteX3302" fmla="*/ 1307781 w 7944149"/>
                <a:gd name="connsiteY3302" fmla="*/ 1987612 h 3281932"/>
                <a:gd name="connsiteX3303" fmla="*/ 1307781 w 7944149"/>
                <a:gd name="connsiteY3303" fmla="*/ 1986830 h 3281932"/>
                <a:gd name="connsiteX3304" fmla="*/ 1308328 w 7944149"/>
                <a:gd name="connsiteY3304" fmla="*/ 1986830 h 3281932"/>
                <a:gd name="connsiteX3305" fmla="*/ 1308328 w 7944149"/>
                <a:gd name="connsiteY3305" fmla="*/ 1986048 h 3281932"/>
                <a:gd name="connsiteX3306" fmla="*/ 1309044 w 7944149"/>
                <a:gd name="connsiteY3306" fmla="*/ 1986048 h 3281932"/>
                <a:gd name="connsiteX3307" fmla="*/ 1309044 w 7944149"/>
                <a:gd name="connsiteY3307" fmla="*/ 1985266 h 3281932"/>
                <a:gd name="connsiteX3308" fmla="*/ 1309375 w 7944149"/>
                <a:gd name="connsiteY3308" fmla="*/ 1985266 h 3281932"/>
                <a:gd name="connsiteX3309" fmla="*/ 1309375 w 7944149"/>
                <a:gd name="connsiteY3309" fmla="*/ 1984483 h 3281932"/>
                <a:gd name="connsiteX3310" fmla="*/ 1311281 w 7944149"/>
                <a:gd name="connsiteY3310" fmla="*/ 1984483 h 3281932"/>
                <a:gd name="connsiteX3311" fmla="*/ 1311281 w 7944149"/>
                <a:gd name="connsiteY3311" fmla="*/ 1983701 h 3281932"/>
                <a:gd name="connsiteX3312" fmla="*/ 1311413 w 7944149"/>
                <a:gd name="connsiteY3312" fmla="*/ 1983701 h 3281932"/>
                <a:gd name="connsiteX3313" fmla="*/ 1311413 w 7944149"/>
                <a:gd name="connsiteY3313" fmla="*/ 1982919 h 3281932"/>
                <a:gd name="connsiteX3314" fmla="*/ 1313127 w 7944149"/>
                <a:gd name="connsiteY3314" fmla="*/ 1982919 h 3281932"/>
                <a:gd name="connsiteX3315" fmla="*/ 1313127 w 7944149"/>
                <a:gd name="connsiteY3315" fmla="*/ 1982137 h 3281932"/>
                <a:gd name="connsiteX3316" fmla="*/ 1313494 w 7944149"/>
                <a:gd name="connsiteY3316" fmla="*/ 1982137 h 3281932"/>
                <a:gd name="connsiteX3317" fmla="*/ 1313494 w 7944149"/>
                <a:gd name="connsiteY3317" fmla="*/ 1981355 h 3281932"/>
                <a:gd name="connsiteX3318" fmla="*/ 1314937 w 7944149"/>
                <a:gd name="connsiteY3318" fmla="*/ 1981355 h 3281932"/>
                <a:gd name="connsiteX3319" fmla="*/ 1314937 w 7944149"/>
                <a:gd name="connsiteY3319" fmla="*/ 1980577 h 3281932"/>
                <a:gd name="connsiteX3320" fmla="*/ 1315190 w 7944149"/>
                <a:gd name="connsiteY3320" fmla="*/ 1980577 h 3281932"/>
                <a:gd name="connsiteX3321" fmla="*/ 1315190 w 7944149"/>
                <a:gd name="connsiteY3321" fmla="*/ 1979795 h 3281932"/>
                <a:gd name="connsiteX3322" fmla="*/ 1315370 w 7944149"/>
                <a:gd name="connsiteY3322" fmla="*/ 1979795 h 3281932"/>
                <a:gd name="connsiteX3323" fmla="*/ 1315370 w 7944149"/>
                <a:gd name="connsiteY3323" fmla="*/ 1979013 h 3281932"/>
                <a:gd name="connsiteX3324" fmla="*/ 1315900 w 7944149"/>
                <a:gd name="connsiteY3324" fmla="*/ 1979013 h 3281932"/>
                <a:gd name="connsiteX3325" fmla="*/ 1315900 w 7944149"/>
                <a:gd name="connsiteY3325" fmla="*/ 1978231 h 3281932"/>
                <a:gd name="connsiteX3326" fmla="*/ 1317048 w 7944149"/>
                <a:gd name="connsiteY3326" fmla="*/ 1978231 h 3281932"/>
                <a:gd name="connsiteX3327" fmla="*/ 1317048 w 7944149"/>
                <a:gd name="connsiteY3327" fmla="*/ 1977449 h 3281932"/>
                <a:gd name="connsiteX3328" fmla="*/ 1318576 w 7944149"/>
                <a:gd name="connsiteY3328" fmla="*/ 1977449 h 3281932"/>
                <a:gd name="connsiteX3329" fmla="*/ 1318576 w 7944149"/>
                <a:gd name="connsiteY3329" fmla="*/ 1976666 h 3281932"/>
                <a:gd name="connsiteX3330" fmla="*/ 1320711 w 7944149"/>
                <a:gd name="connsiteY3330" fmla="*/ 1976666 h 3281932"/>
                <a:gd name="connsiteX3331" fmla="*/ 1320711 w 7944149"/>
                <a:gd name="connsiteY3331" fmla="*/ 1975884 h 3281932"/>
                <a:gd name="connsiteX3332" fmla="*/ 1320951 w 7944149"/>
                <a:gd name="connsiteY3332" fmla="*/ 1975884 h 3281932"/>
                <a:gd name="connsiteX3333" fmla="*/ 1320951 w 7944149"/>
                <a:gd name="connsiteY3333" fmla="*/ 1975102 h 3281932"/>
                <a:gd name="connsiteX3334" fmla="*/ 1321276 w 7944149"/>
                <a:gd name="connsiteY3334" fmla="*/ 1975102 h 3281932"/>
                <a:gd name="connsiteX3335" fmla="*/ 1321276 w 7944149"/>
                <a:gd name="connsiteY3335" fmla="*/ 1974320 h 3281932"/>
                <a:gd name="connsiteX3336" fmla="*/ 1322400 w 7944149"/>
                <a:gd name="connsiteY3336" fmla="*/ 1974320 h 3281932"/>
                <a:gd name="connsiteX3337" fmla="*/ 1322400 w 7944149"/>
                <a:gd name="connsiteY3337" fmla="*/ 1973538 h 3281932"/>
                <a:gd name="connsiteX3338" fmla="*/ 1322472 w 7944149"/>
                <a:gd name="connsiteY3338" fmla="*/ 1973538 h 3281932"/>
                <a:gd name="connsiteX3339" fmla="*/ 1322472 w 7944149"/>
                <a:gd name="connsiteY3339" fmla="*/ 1972756 h 3281932"/>
                <a:gd name="connsiteX3340" fmla="*/ 1323675 w 7944149"/>
                <a:gd name="connsiteY3340" fmla="*/ 1972756 h 3281932"/>
                <a:gd name="connsiteX3341" fmla="*/ 1323675 w 7944149"/>
                <a:gd name="connsiteY3341" fmla="*/ 1971973 h 3281932"/>
                <a:gd name="connsiteX3342" fmla="*/ 1324114 w 7944149"/>
                <a:gd name="connsiteY3342" fmla="*/ 1971973 h 3281932"/>
                <a:gd name="connsiteX3343" fmla="*/ 1324114 w 7944149"/>
                <a:gd name="connsiteY3343" fmla="*/ 1971191 h 3281932"/>
                <a:gd name="connsiteX3344" fmla="*/ 1324926 w 7944149"/>
                <a:gd name="connsiteY3344" fmla="*/ 1971191 h 3281932"/>
                <a:gd name="connsiteX3345" fmla="*/ 1324926 w 7944149"/>
                <a:gd name="connsiteY3345" fmla="*/ 1970409 h 3281932"/>
                <a:gd name="connsiteX3346" fmla="*/ 1324968 w 7944149"/>
                <a:gd name="connsiteY3346" fmla="*/ 1970409 h 3281932"/>
                <a:gd name="connsiteX3347" fmla="*/ 1324968 w 7944149"/>
                <a:gd name="connsiteY3347" fmla="*/ 1969627 h 3281932"/>
                <a:gd name="connsiteX3348" fmla="*/ 1324998 w 7944149"/>
                <a:gd name="connsiteY3348" fmla="*/ 1969627 h 3281932"/>
                <a:gd name="connsiteX3349" fmla="*/ 1324998 w 7944149"/>
                <a:gd name="connsiteY3349" fmla="*/ 1968845 h 3281932"/>
                <a:gd name="connsiteX3350" fmla="*/ 1325792 w 7944149"/>
                <a:gd name="connsiteY3350" fmla="*/ 1968845 h 3281932"/>
                <a:gd name="connsiteX3351" fmla="*/ 1325792 w 7944149"/>
                <a:gd name="connsiteY3351" fmla="*/ 1968063 h 3281932"/>
                <a:gd name="connsiteX3352" fmla="*/ 1326880 w 7944149"/>
                <a:gd name="connsiteY3352" fmla="*/ 1968063 h 3281932"/>
                <a:gd name="connsiteX3353" fmla="*/ 1326880 w 7944149"/>
                <a:gd name="connsiteY3353" fmla="*/ 1967280 h 3281932"/>
                <a:gd name="connsiteX3354" fmla="*/ 1328215 w 7944149"/>
                <a:gd name="connsiteY3354" fmla="*/ 1967280 h 3281932"/>
                <a:gd name="connsiteX3355" fmla="*/ 1328215 w 7944149"/>
                <a:gd name="connsiteY3355" fmla="*/ 1966498 h 3281932"/>
                <a:gd name="connsiteX3356" fmla="*/ 1328913 w 7944149"/>
                <a:gd name="connsiteY3356" fmla="*/ 1966498 h 3281932"/>
                <a:gd name="connsiteX3357" fmla="*/ 1328913 w 7944149"/>
                <a:gd name="connsiteY3357" fmla="*/ 1965721 h 3281932"/>
                <a:gd name="connsiteX3358" fmla="*/ 1330062 w 7944149"/>
                <a:gd name="connsiteY3358" fmla="*/ 1965721 h 3281932"/>
                <a:gd name="connsiteX3359" fmla="*/ 1330062 w 7944149"/>
                <a:gd name="connsiteY3359" fmla="*/ 1964938 h 3281932"/>
                <a:gd name="connsiteX3360" fmla="*/ 1330933 w 7944149"/>
                <a:gd name="connsiteY3360" fmla="*/ 1964938 h 3281932"/>
                <a:gd name="connsiteX3361" fmla="*/ 1330933 w 7944149"/>
                <a:gd name="connsiteY3361" fmla="*/ 1964156 h 3281932"/>
                <a:gd name="connsiteX3362" fmla="*/ 1331367 w 7944149"/>
                <a:gd name="connsiteY3362" fmla="*/ 1964156 h 3281932"/>
                <a:gd name="connsiteX3363" fmla="*/ 1331367 w 7944149"/>
                <a:gd name="connsiteY3363" fmla="*/ 1963374 h 3281932"/>
                <a:gd name="connsiteX3364" fmla="*/ 1332828 w 7944149"/>
                <a:gd name="connsiteY3364" fmla="*/ 1963374 h 3281932"/>
                <a:gd name="connsiteX3365" fmla="*/ 1332828 w 7944149"/>
                <a:gd name="connsiteY3365" fmla="*/ 1962592 h 3281932"/>
                <a:gd name="connsiteX3366" fmla="*/ 1333158 w 7944149"/>
                <a:gd name="connsiteY3366" fmla="*/ 1962592 h 3281932"/>
                <a:gd name="connsiteX3367" fmla="*/ 1333158 w 7944149"/>
                <a:gd name="connsiteY3367" fmla="*/ 1961810 h 3281932"/>
                <a:gd name="connsiteX3368" fmla="*/ 1333910 w 7944149"/>
                <a:gd name="connsiteY3368" fmla="*/ 1961810 h 3281932"/>
                <a:gd name="connsiteX3369" fmla="*/ 1333910 w 7944149"/>
                <a:gd name="connsiteY3369" fmla="*/ 1961028 h 3281932"/>
                <a:gd name="connsiteX3370" fmla="*/ 1334066 w 7944149"/>
                <a:gd name="connsiteY3370" fmla="*/ 1961028 h 3281932"/>
                <a:gd name="connsiteX3371" fmla="*/ 1334066 w 7944149"/>
                <a:gd name="connsiteY3371" fmla="*/ 1960245 h 3281932"/>
                <a:gd name="connsiteX3372" fmla="*/ 1334079 w 7944149"/>
                <a:gd name="connsiteY3372" fmla="*/ 1960245 h 3281932"/>
                <a:gd name="connsiteX3373" fmla="*/ 1334079 w 7944149"/>
                <a:gd name="connsiteY3373" fmla="*/ 1959463 h 3281932"/>
                <a:gd name="connsiteX3374" fmla="*/ 1334097 w 7944149"/>
                <a:gd name="connsiteY3374" fmla="*/ 1959463 h 3281932"/>
                <a:gd name="connsiteX3375" fmla="*/ 1334097 w 7944149"/>
                <a:gd name="connsiteY3375" fmla="*/ 1958681 h 3281932"/>
                <a:gd name="connsiteX3376" fmla="*/ 1334301 w 7944149"/>
                <a:gd name="connsiteY3376" fmla="*/ 1958681 h 3281932"/>
                <a:gd name="connsiteX3377" fmla="*/ 1334301 w 7944149"/>
                <a:gd name="connsiteY3377" fmla="*/ 1957899 h 3281932"/>
                <a:gd name="connsiteX3378" fmla="*/ 1334638 w 7944149"/>
                <a:gd name="connsiteY3378" fmla="*/ 1957899 h 3281932"/>
                <a:gd name="connsiteX3379" fmla="*/ 1334638 w 7944149"/>
                <a:gd name="connsiteY3379" fmla="*/ 1957117 h 3281932"/>
                <a:gd name="connsiteX3380" fmla="*/ 1335161 w 7944149"/>
                <a:gd name="connsiteY3380" fmla="*/ 1957117 h 3281932"/>
                <a:gd name="connsiteX3381" fmla="*/ 1335161 w 7944149"/>
                <a:gd name="connsiteY3381" fmla="*/ 1956335 h 3281932"/>
                <a:gd name="connsiteX3382" fmla="*/ 1336478 w 7944149"/>
                <a:gd name="connsiteY3382" fmla="*/ 1956335 h 3281932"/>
                <a:gd name="connsiteX3383" fmla="*/ 1336478 w 7944149"/>
                <a:gd name="connsiteY3383" fmla="*/ 1955552 h 3281932"/>
                <a:gd name="connsiteX3384" fmla="*/ 1338715 w 7944149"/>
                <a:gd name="connsiteY3384" fmla="*/ 1955552 h 3281932"/>
                <a:gd name="connsiteX3385" fmla="*/ 1338715 w 7944149"/>
                <a:gd name="connsiteY3385" fmla="*/ 1954770 h 3281932"/>
                <a:gd name="connsiteX3386" fmla="*/ 1339587 w 7944149"/>
                <a:gd name="connsiteY3386" fmla="*/ 1954770 h 3281932"/>
                <a:gd name="connsiteX3387" fmla="*/ 1339587 w 7944149"/>
                <a:gd name="connsiteY3387" fmla="*/ 1953993 h 3281932"/>
                <a:gd name="connsiteX3388" fmla="*/ 1340176 w 7944149"/>
                <a:gd name="connsiteY3388" fmla="*/ 1953993 h 3281932"/>
                <a:gd name="connsiteX3389" fmla="*/ 1340176 w 7944149"/>
                <a:gd name="connsiteY3389" fmla="*/ 1953211 h 3281932"/>
                <a:gd name="connsiteX3390" fmla="*/ 1341572 w 7944149"/>
                <a:gd name="connsiteY3390" fmla="*/ 1953211 h 3281932"/>
                <a:gd name="connsiteX3391" fmla="*/ 1341572 w 7944149"/>
                <a:gd name="connsiteY3391" fmla="*/ 1952428 h 3281932"/>
                <a:gd name="connsiteX3392" fmla="*/ 1342383 w 7944149"/>
                <a:gd name="connsiteY3392" fmla="*/ 1952428 h 3281932"/>
                <a:gd name="connsiteX3393" fmla="*/ 1342383 w 7944149"/>
                <a:gd name="connsiteY3393" fmla="*/ 1951646 h 3281932"/>
                <a:gd name="connsiteX3394" fmla="*/ 1343255 w 7944149"/>
                <a:gd name="connsiteY3394" fmla="*/ 1951646 h 3281932"/>
                <a:gd name="connsiteX3395" fmla="*/ 1343255 w 7944149"/>
                <a:gd name="connsiteY3395" fmla="*/ 1950864 h 3281932"/>
                <a:gd name="connsiteX3396" fmla="*/ 1344019 w 7944149"/>
                <a:gd name="connsiteY3396" fmla="*/ 1950864 h 3281932"/>
                <a:gd name="connsiteX3397" fmla="*/ 1344019 w 7944149"/>
                <a:gd name="connsiteY3397" fmla="*/ 1950082 h 3281932"/>
                <a:gd name="connsiteX3398" fmla="*/ 1346322 w 7944149"/>
                <a:gd name="connsiteY3398" fmla="*/ 1950082 h 3281932"/>
                <a:gd name="connsiteX3399" fmla="*/ 1346322 w 7944149"/>
                <a:gd name="connsiteY3399" fmla="*/ 1949300 h 3281932"/>
                <a:gd name="connsiteX3400" fmla="*/ 1347284 w 7944149"/>
                <a:gd name="connsiteY3400" fmla="*/ 1949300 h 3281932"/>
                <a:gd name="connsiteX3401" fmla="*/ 1347284 w 7944149"/>
                <a:gd name="connsiteY3401" fmla="*/ 1948518 h 3281932"/>
                <a:gd name="connsiteX3402" fmla="*/ 1348800 w 7944149"/>
                <a:gd name="connsiteY3402" fmla="*/ 1948518 h 3281932"/>
                <a:gd name="connsiteX3403" fmla="*/ 1348800 w 7944149"/>
                <a:gd name="connsiteY3403" fmla="*/ 1947735 h 3281932"/>
                <a:gd name="connsiteX3404" fmla="*/ 1349299 w 7944149"/>
                <a:gd name="connsiteY3404" fmla="*/ 1947735 h 3281932"/>
                <a:gd name="connsiteX3405" fmla="*/ 1349299 w 7944149"/>
                <a:gd name="connsiteY3405" fmla="*/ 1946953 h 3281932"/>
                <a:gd name="connsiteX3406" fmla="*/ 1350471 w 7944149"/>
                <a:gd name="connsiteY3406" fmla="*/ 1946953 h 3281932"/>
                <a:gd name="connsiteX3407" fmla="*/ 1350471 w 7944149"/>
                <a:gd name="connsiteY3407" fmla="*/ 1946171 h 3281932"/>
                <a:gd name="connsiteX3408" fmla="*/ 1351109 w 7944149"/>
                <a:gd name="connsiteY3408" fmla="*/ 1946171 h 3281932"/>
                <a:gd name="connsiteX3409" fmla="*/ 1351109 w 7944149"/>
                <a:gd name="connsiteY3409" fmla="*/ 1945389 h 3281932"/>
                <a:gd name="connsiteX3410" fmla="*/ 1352023 w 7944149"/>
                <a:gd name="connsiteY3410" fmla="*/ 1945389 h 3281932"/>
                <a:gd name="connsiteX3411" fmla="*/ 1352023 w 7944149"/>
                <a:gd name="connsiteY3411" fmla="*/ 1944607 h 3281932"/>
                <a:gd name="connsiteX3412" fmla="*/ 1353659 w 7944149"/>
                <a:gd name="connsiteY3412" fmla="*/ 1944607 h 3281932"/>
                <a:gd name="connsiteX3413" fmla="*/ 1353659 w 7944149"/>
                <a:gd name="connsiteY3413" fmla="*/ 1943825 h 3281932"/>
                <a:gd name="connsiteX3414" fmla="*/ 1355168 w 7944149"/>
                <a:gd name="connsiteY3414" fmla="*/ 1943825 h 3281932"/>
                <a:gd name="connsiteX3415" fmla="*/ 1355168 w 7944149"/>
                <a:gd name="connsiteY3415" fmla="*/ 1943042 h 3281932"/>
                <a:gd name="connsiteX3416" fmla="*/ 1355180 w 7944149"/>
                <a:gd name="connsiteY3416" fmla="*/ 1943042 h 3281932"/>
                <a:gd name="connsiteX3417" fmla="*/ 1355180 w 7944149"/>
                <a:gd name="connsiteY3417" fmla="*/ 1942260 h 3281932"/>
                <a:gd name="connsiteX3418" fmla="*/ 1357183 w 7944149"/>
                <a:gd name="connsiteY3418" fmla="*/ 1942260 h 3281932"/>
                <a:gd name="connsiteX3419" fmla="*/ 1357183 w 7944149"/>
                <a:gd name="connsiteY3419" fmla="*/ 1941478 h 3281932"/>
                <a:gd name="connsiteX3420" fmla="*/ 1359576 w 7944149"/>
                <a:gd name="connsiteY3420" fmla="*/ 1941478 h 3281932"/>
                <a:gd name="connsiteX3421" fmla="*/ 1359576 w 7944149"/>
                <a:gd name="connsiteY3421" fmla="*/ 1940696 h 3281932"/>
                <a:gd name="connsiteX3422" fmla="*/ 1359991 w 7944149"/>
                <a:gd name="connsiteY3422" fmla="*/ 1940696 h 3281932"/>
                <a:gd name="connsiteX3423" fmla="*/ 1359991 w 7944149"/>
                <a:gd name="connsiteY3423" fmla="*/ 1939914 h 3281932"/>
                <a:gd name="connsiteX3424" fmla="*/ 1360989 w 7944149"/>
                <a:gd name="connsiteY3424" fmla="*/ 1939914 h 3281932"/>
                <a:gd name="connsiteX3425" fmla="*/ 1360989 w 7944149"/>
                <a:gd name="connsiteY3425" fmla="*/ 1939136 h 3281932"/>
                <a:gd name="connsiteX3426" fmla="*/ 1361025 w 7944149"/>
                <a:gd name="connsiteY3426" fmla="*/ 1939136 h 3281932"/>
                <a:gd name="connsiteX3427" fmla="*/ 1361025 w 7944149"/>
                <a:gd name="connsiteY3427" fmla="*/ 1938354 h 3281932"/>
                <a:gd name="connsiteX3428" fmla="*/ 1363437 w 7944149"/>
                <a:gd name="connsiteY3428" fmla="*/ 1938354 h 3281932"/>
                <a:gd name="connsiteX3429" fmla="*/ 1363437 w 7944149"/>
                <a:gd name="connsiteY3429" fmla="*/ 1937572 h 3281932"/>
                <a:gd name="connsiteX3430" fmla="*/ 1364038 w 7944149"/>
                <a:gd name="connsiteY3430" fmla="*/ 1937572 h 3281932"/>
                <a:gd name="connsiteX3431" fmla="*/ 1364038 w 7944149"/>
                <a:gd name="connsiteY3431" fmla="*/ 1936790 h 3281932"/>
                <a:gd name="connsiteX3432" fmla="*/ 1365463 w 7944149"/>
                <a:gd name="connsiteY3432" fmla="*/ 1936790 h 3281932"/>
                <a:gd name="connsiteX3433" fmla="*/ 1365463 w 7944149"/>
                <a:gd name="connsiteY3433" fmla="*/ 1936007 h 3281932"/>
                <a:gd name="connsiteX3434" fmla="*/ 1366624 w 7944149"/>
                <a:gd name="connsiteY3434" fmla="*/ 1936007 h 3281932"/>
                <a:gd name="connsiteX3435" fmla="*/ 1366624 w 7944149"/>
                <a:gd name="connsiteY3435" fmla="*/ 1935225 h 3281932"/>
                <a:gd name="connsiteX3436" fmla="*/ 1366660 w 7944149"/>
                <a:gd name="connsiteY3436" fmla="*/ 1935225 h 3281932"/>
                <a:gd name="connsiteX3437" fmla="*/ 1366660 w 7944149"/>
                <a:gd name="connsiteY3437" fmla="*/ 1934443 h 3281932"/>
                <a:gd name="connsiteX3438" fmla="*/ 1366804 w 7944149"/>
                <a:gd name="connsiteY3438" fmla="*/ 1934443 h 3281932"/>
                <a:gd name="connsiteX3439" fmla="*/ 1366804 w 7944149"/>
                <a:gd name="connsiteY3439" fmla="*/ 1933661 h 3281932"/>
                <a:gd name="connsiteX3440" fmla="*/ 1368332 w 7944149"/>
                <a:gd name="connsiteY3440" fmla="*/ 1933661 h 3281932"/>
                <a:gd name="connsiteX3441" fmla="*/ 1368332 w 7944149"/>
                <a:gd name="connsiteY3441" fmla="*/ 1932879 h 3281932"/>
                <a:gd name="connsiteX3442" fmla="*/ 1369438 w 7944149"/>
                <a:gd name="connsiteY3442" fmla="*/ 1932879 h 3281932"/>
                <a:gd name="connsiteX3443" fmla="*/ 1369438 w 7944149"/>
                <a:gd name="connsiteY3443" fmla="*/ 1932097 h 3281932"/>
                <a:gd name="connsiteX3444" fmla="*/ 1369655 w 7944149"/>
                <a:gd name="connsiteY3444" fmla="*/ 1932097 h 3281932"/>
                <a:gd name="connsiteX3445" fmla="*/ 1369655 w 7944149"/>
                <a:gd name="connsiteY3445" fmla="*/ 1931315 h 3281932"/>
                <a:gd name="connsiteX3446" fmla="*/ 1370948 w 7944149"/>
                <a:gd name="connsiteY3446" fmla="*/ 1931315 h 3281932"/>
                <a:gd name="connsiteX3447" fmla="*/ 1370948 w 7944149"/>
                <a:gd name="connsiteY3447" fmla="*/ 1930532 h 3281932"/>
                <a:gd name="connsiteX3448" fmla="*/ 1371026 w 7944149"/>
                <a:gd name="connsiteY3448" fmla="*/ 1930532 h 3281932"/>
                <a:gd name="connsiteX3449" fmla="*/ 1371026 w 7944149"/>
                <a:gd name="connsiteY3449" fmla="*/ 1929750 h 3281932"/>
                <a:gd name="connsiteX3450" fmla="*/ 1371164 w 7944149"/>
                <a:gd name="connsiteY3450" fmla="*/ 1929750 h 3281932"/>
                <a:gd name="connsiteX3451" fmla="*/ 1371164 w 7944149"/>
                <a:gd name="connsiteY3451" fmla="*/ 1928968 h 3281932"/>
                <a:gd name="connsiteX3452" fmla="*/ 1371603 w 7944149"/>
                <a:gd name="connsiteY3452" fmla="*/ 1928968 h 3281932"/>
                <a:gd name="connsiteX3453" fmla="*/ 1371603 w 7944149"/>
                <a:gd name="connsiteY3453" fmla="*/ 1928186 h 3281932"/>
                <a:gd name="connsiteX3454" fmla="*/ 1371627 w 7944149"/>
                <a:gd name="connsiteY3454" fmla="*/ 1928186 h 3281932"/>
                <a:gd name="connsiteX3455" fmla="*/ 1371627 w 7944149"/>
                <a:gd name="connsiteY3455" fmla="*/ 1927404 h 3281932"/>
                <a:gd name="connsiteX3456" fmla="*/ 1372253 w 7944149"/>
                <a:gd name="connsiteY3456" fmla="*/ 1927404 h 3281932"/>
                <a:gd name="connsiteX3457" fmla="*/ 1372253 w 7944149"/>
                <a:gd name="connsiteY3457" fmla="*/ 1926622 h 3281932"/>
                <a:gd name="connsiteX3458" fmla="*/ 1373612 w 7944149"/>
                <a:gd name="connsiteY3458" fmla="*/ 1926622 h 3281932"/>
                <a:gd name="connsiteX3459" fmla="*/ 1373612 w 7944149"/>
                <a:gd name="connsiteY3459" fmla="*/ 1925839 h 3281932"/>
                <a:gd name="connsiteX3460" fmla="*/ 1374574 w 7944149"/>
                <a:gd name="connsiteY3460" fmla="*/ 1925839 h 3281932"/>
                <a:gd name="connsiteX3461" fmla="*/ 1374574 w 7944149"/>
                <a:gd name="connsiteY3461" fmla="*/ 1925057 h 3281932"/>
                <a:gd name="connsiteX3462" fmla="*/ 1374826 w 7944149"/>
                <a:gd name="connsiteY3462" fmla="*/ 1925057 h 3281932"/>
                <a:gd name="connsiteX3463" fmla="*/ 1374826 w 7944149"/>
                <a:gd name="connsiteY3463" fmla="*/ 1924280 h 3281932"/>
                <a:gd name="connsiteX3464" fmla="*/ 1376853 w 7944149"/>
                <a:gd name="connsiteY3464" fmla="*/ 1924280 h 3281932"/>
                <a:gd name="connsiteX3465" fmla="*/ 1376853 w 7944149"/>
                <a:gd name="connsiteY3465" fmla="*/ 1923497 h 3281932"/>
                <a:gd name="connsiteX3466" fmla="*/ 1378098 w 7944149"/>
                <a:gd name="connsiteY3466" fmla="*/ 1923497 h 3281932"/>
                <a:gd name="connsiteX3467" fmla="*/ 1378098 w 7944149"/>
                <a:gd name="connsiteY3467" fmla="*/ 1922715 h 3281932"/>
                <a:gd name="connsiteX3468" fmla="*/ 1378429 w 7944149"/>
                <a:gd name="connsiteY3468" fmla="*/ 1922715 h 3281932"/>
                <a:gd name="connsiteX3469" fmla="*/ 1378429 w 7944149"/>
                <a:gd name="connsiteY3469" fmla="*/ 1921933 h 3281932"/>
                <a:gd name="connsiteX3470" fmla="*/ 1382061 w 7944149"/>
                <a:gd name="connsiteY3470" fmla="*/ 1921933 h 3281932"/>
                <a:gd name="connsiteX3471" fmla="*/ 1382061 w 7944149"/>
                <a:gd name="connsiteY3471" fmla="*/ 1921151 h 3281932"/>
                <a:gd name="connsiteX3472" fmla="*/ 1382897 w 7944149"/>
                <a:gd name="connsiteY3472" fmla="*/ 1921151 h 3281932"/>
                <a:gd name="connsiteX3473" fmla="*/ 1382897 w 7944149"/>
                <a:gd name="connsiteY3473" fmla="*/ 1920369 h 3281932"/>
                <a:gd name="connsiteX3474" fmla="*/ 1383618 w 7944149"/>
                <a:gd name="connsiteY3474" fmla="*/ 1920369 h 3281932"/>
                <a:gd name="connsiteX3475" fmla="*/ 1383618 w 7944149"/>
                <a:gd name="connsiteY3475" fmla="*/ 1919587 h 3281932"/>
                <a:gd name="connsiteX3476" fmla="*/ 1383636 w 7944149"/>
                <a:gd name="connsiteY3476" fmla="*/ 1919587 h 3281932"/>
                <a:gd name="connsiteX3477" fmla="*/ 1383636 w 7944149"/>
                <a:gd name="connsiteY3477" fmla="*/ 1918804 h 3281932"/>
                <a:gd name="connsiteX3478" fmla="*/ 1385326 w 7944149"/>
                <a:gd name="connsiteY3478" fmla="*/ 1918804 h 3281932"/>
                <a:gd name="connsiteX3479" fmla="*/ 1385326 w 7944149"/>
                <a:gd name="connsiteY3479" fmla="*/ 1918022 h 3281932"/>
                <a:gd name="connsiteX3480" fmla="*/ 1386902 w 7944149"/>
                <a:gd name="connsiteY3480" fmla="*/ 1918022 h 3281932"/>
                <a:gd name="connsiteX3481" fmla="*/ 1386902 w 7944149"/>
                <a:gd name="connsiteY3481" fmla="*/ 1917240 h 3281932"/>
                <a:gd name="connsiteX3482" fmla="*/ 1387335 w 7944149"/>
                <a:gd name="connsiteY3482" fmla="*/ 1917240 h 3281932"/>
                <a:gd name="connsiteX3483" fmla="*/ 1387335 w 7944149"/>
                <a:gd name="connsiteY3483" fmla="*/ 1916458 h 3281932"/>
                <a:gd name="connsiteX3484" fmla="*/ 1390979 w 7944149"/>
                <a:gd name="connsiteY3484" fmla="*/ 1916458 h 3281932"/>
                <a:gd name="connsiteX3485" fmla="*/ 1390979 w 7944149"/>
                <a:gd name="connsiteY3485" fmla="*/ 1915676 h 3281932"/>
                <a:gd name="connsiteX3486" fmla="*/ 1392530 w 7944149"/>
                <a:gd name="connsiteY3486" fmla="*/ 1915676 h 3281932"/>
                <a:gd name="connsiteX3487" fmla="*/ 1392530 w 7944149"/>
                <a:gd name="connsiteY3487" fmla="*/ 1914894 h 3281932"/>
                <a:gd name="connsiteX3488" fmla="*/ 1393877 w 7944149"/>
                <a:gd name="connsiteY3488" fmla="*/ 1914894 h 3281932"/>
                <a:gd name="connsiteX3489" fmla="*/ 1393877 w 7944149"/>
                <a:gd name="connsiteY3489" fmla="*/ 1914111 h 3281932"/>
                <a:gd name="connsiteX3490" fmla="*/ 1395194 w 7944149"/>
                <a:gd name="connsiteY3490" fmla="*/ 1914111 h 3281932"/>
                <a:gd name="connsiteX3491" fmla="*/ 1395194 w 7944149"/>
                <a:gd name="connsiteY3491" fmla="*/ 1913329 h 3281932"/>
                <a:gd name="connsiteX3492" fmla="*/ 1396277 w 7944149"/>
                <a:gd name="connsiteY3492" fmla="*/ 1913329 h 3281932"/>
                <a:gd name="connsiteX3493" fmla="*/ 1396277 w 7944149"/>
                <a:gd name="connsiteY3493" fmla="*/ 1912547 h 3281932"/>
                <a:gd name="connsiteX3494" fmla="*/ 1397774 w 7944149"/>
                <a:gd name="connsiteY3494" fmla="*/ 1912547 h 3281932"/>
                <a:gd name="connsiteX3495" fmla="*/ 1397774 w 7944149"/>
                <a:gd name="connsiteY3495" fmla="*/ 1911769 h 3281932"/>
                <a:gd name="connsiteX3496" fmla="*/ 1399139 w 7944149"/>
                <a:gd name="connsiteY3496" fmla="*/ 1911769 h 3281932"/>
                <a:gd name="connsiteX3497" fmla="*/ 1399139 w 7944149"/>
                <a:gd name="connsiteY3497" fmla="*/ 1910987 h 3281932"/>
                <a:gd name="connsiteX3498" fmla="*/ 1399218 w 7944149"/>
                <a:gd name="connsiteY3498" fmla="*/ 1910987 h 3281932"/>
                <a:gd name="connsiteX3499" fmla="*/ 1399218 w 7944149"/>
                <a:gd name="connsiteY3499" fmla="*/ 1910205 h 3281932"/>
                <a:gd name="connsiteX3500" fmla="*/ 1401888 w 7944149"/>
                <a:gd name="connsiteY3500" fmla="*/ 1910205 h 3281932"/>
                <a:gd name="connsiteX3501" fmla="*/ 1401888 w 7944149"/>
                <a:gd name="connsiteY3501" fmla="*/ 1909423 h 3281932"/>
                <a:gd name="connsiteX3502" fmla="*/ 1403060 w 7944149"/>
                <a:gd name="connsiteY3502" fmla="*/ 1909423 h 3281932"/>
                <a:gd name="connsiteX3503" fmla="*/ 1403060 w 7944149"/>
                <a:gd name="connsiteY3503" fmla="*/ 1908641 h 3281932"/>
                <a:gd name="connsiteX3504" fmla="*/ 1403439 w 7944149"/>
                <a:gd name="connsiteY3504" fmla="*/ 1908641 h 3281932"/>
                <a:gd name="connsiteX3505" fmla="*/ 1403439 w 7944149"/>
                <a:gd name="connsiteY3505" fmla="*/ 1907859 h 3281932"/>
                <a:gd name="connsiteX3506" fmla="*/ 1404786 w 7944149"/>
                <a:gd name="connsiteY3506" fmla="*/ 1907859 h 3281932"/>
                <a:gd name="connsiteX3507" fmla="*/ 1404786 w 7944149"/>
                <a:gd name="connsiteY3507" fmla="*/ 1907076 h 3281932"/>
                <a:gd name="connsiteX3508" fmla="*/ 1405291 w 7944149"/>
                <a:gd name="connsiteY3508" fmla="*/ 1907076 h 3281932"/>
                <a:gd name="connsiteX3509" fmla="*/ 1405291 w 7944149"/>
                <a:gd name="connsiteY3509" fmla="*/ 1906294 h 3281932"/>
                <a:gd name="connsiteX3510" fmla="*/ 1405634 w 7944149"/>
                <a:gd name="connsiteY3510" fmla="*/ 1906294 h 3281932"/>
                <a:gd name="connsiteX3511" fmla="*/ 1405634 w 7944149"/>
                <a:gd name="connsiteY3511" fmla="*/ 1905512 h 3281932"/>
                <a:gd name="connsiteX3512" fmla="*/ 1406241 w 7944149"/>
                <a:gd name="connsiteY3512" fmla="*/ 1905512 h 3281932"/>
                <a:gd name="connsiteX3513" fmla="*/ 1406241 w 7944149"/>
                <a:gd name="connsiteY3513" fmla="*/ 1904730 h 3281932"/>
                <a:gd name="connsiteX3514" fmla="*/ 1409392 w 7944149"/>
                <a:gd name="connsiteY3514" fmla="*/ 1904730 h 3281932"/>
                <a:gd name="connsiteX3515" fmla="*/ 1409392 w 7944149"/>
                <a:gd name="connsiteY3515" fmla="*/ 1903948 h 3281932"/>
                <a:gd name="connsiteX3516" fmla="*/ 1410120 w 7944149"/>
                <a:gd name="connsiteY3516" fmla="*/ 1903948 h 3281932"/>
                <a:gd name="connsiteX3517" fmla="*/ 1410120 w 7944149"/>
                <a:gd name="connsiteY3517" fmla="*/ 1903166 h 3281932"/>
                <a:gd name="connsiteX3518" fmla="*/ 1410415 w 7944149"/>
                <a:gd name="connsiteY3518" fmla="*/ 1903166 h 3281932"/>
                <a:gd name="connsiteX3519" fmla="*/ 1410415 w 7944149"/>
                <a:gd name="connsiteY3519" fmla="*/ 1902383 h 3281932"/>
                <a:gd name="connsiteX3520" fmla="*/ 1412682 w 7944149"/>
                <a:gd name="connsiteY3520" fmla="*/ 1902383 h 3281932"/>
                <a:gd name="connsiteX3521" fmla="*/ 1412682 w 7944149"/>
                <a:gd name="connsiteY3521" fmla="*/ 1901601 h 3281932"/>
                <a:gd name="connsiteX3522" fmla="*/ 1413548 w 7944149"/>
                <a:gd name="connsiteY3522" fmla="*/ 1901601 h 3281932"/>
                <a:gd name="connsiteX3523" fmla="*/ 1413548 w 7944149"/>
                <a:gd name="connsiteY3523" fmla="*/ 1900819 h 3281932"/>
                <a:gd name="connsiteX3524" fmla="*/ 1414763 w 7944149"/>
                <a:gd name="connsiteY3524" fmla="*/ 1900819 h 3281932"/>
                <a:gd name="connsiteX3525" fmla="*/ 1414763 w 7944149"/>
                <a:gd name="connsiteY3525" fmla="*/ 1900037 h 3281932"/>
                <a:gd name="connsiteX3526" fmla="*/ 1419772 w 7944149"/>
                <a:gd name="connsiteY3526" fmla="*/ 1900037 h 3281932"/>
                <a:gd name="connsiteX3527" fmla="*/ 1419772 w 7944149"/>
                <a:gd name="connsiteY3527" fmla="*/ 1899255 h 3281932"/>
                <a:gd name="connsiteX3528" fmla="*/ 1420072 w 7944149"/>
                <a:gd name="connsiteY3528" fmla="*/ 1899255 h 3281932"/>
                <a:gd name="connsiteX3529" fmla="*/ 1420072 w 7944149"/>
                <a:gd name="connsiteY3529" fmla="*/ 1898473 h 3281932"/>
                <a:gd name="connsiteX3530" fmla="*/ 1420806 w 7944149"/>
                <a:gd name="connsiteY3530" fmla="*/ 1898473 h 3281932"/>
                <a:gd name="connsiteX3531" fmla="*/ 1420806 w 7944149"/>
                <a:gd name="connsiteY3531" fmla="*/ 1897690 h 3281932"/>
                <a:gd name="connsiteX3532" fmla="*/ 1421311 w 7944149"/>
                <a:gd name="connsiteY3532" fmla="*/ 1897690 h 3281932"/>
                <a:gd name="connsiteX3533" fmla="*/ 1421311 w 7944149"/>
                <a:gd name="connsiteY3533" fmla="*/ 1896913 h 3281932"/>
                <a:gd name="connsiteX3534" fmla="*/ 1421414 w 7944149"/>
                <a:gd name="connsiteY3534" fmla="*/ 1896913 h 3281932"/>
                <a:gd name="connsiteX3535" fmla="*/ 1421414 w 7944149"/>
                <a:gd name="connsiteY3535" fmla="*/ 1896131 h 3281932"/>
                <a:gd name="connsiteX3536" fmla="*/ 1422785 w 7944149"/>
                <a:gd name="connsiteY3536" fmla="*/ 1896131 h 3281932"/>
                <a:gd name="connsiteX3537" fmla="*/ 1422785 w 7944149"/>
                <a:gd name="connsiteY3537" fmla="*/ 1895348 h 3281932"/>
                <a:gd name="connsiteX3538" fmla="*/ 1429610 w 7944149"/>
                <a:gd name="connsiteY3538" fmla="*/ 1895348 h 3281932"/>
                <a:gd name="connsiteX3539" fmla="*/ 1429610 w 7944149"/>
                <a:gd name="connsiteY3539" fmla="*/ 1894566 h 3281932"/>
                <a:gd name="connsiteX3540" fmla="*/ 1430067 w 7944149"/>
                <a:gd name="connsiteY3540" fmla="*/ 1894566 h 3281932"/>
                <a:gd name="connsiteX3541" fmla="*/ 1430067 w 7944149"/>
                <a:gd name="connsiteY3541" fmla="*/ 1893784 h 3281932"/>
                <a:gd name="connsiteX3542" fmla="*/ 1430999 w 7944149"/>
                <a:gd name="connsiteY3542" fmla="*/ 1893784 h 3281932"/>
                <a:gd name="connsiteX3543" fmla="*/ 1430999 w 7944149"/>
                <a:gd name="connsiteY3543" fmla="*/ 1893002 h 3281932"/>
                <a:gd name="connsiteX3544" fmla="*/ 1433820 w 7944149"/>
                <a:gd name="connsiteY3544" fmla="*/ 1893002 h 3281932"/>
                <a:gd name="connsiteX3545" fmla="*/ 1433820 w 7944149"/>
                <a:gd name="connsiteY3545" fmla="*/ 1892220 h 3281932"/>
                <a:gd name="connsiteX3546" fmla="*/ 1434355 w 7944149"/>
                <a:gd name="connsiteY3546" fmla="*/ 1892220 h 3281932"/>
                <a:gd name="connsiteX3547" fmla="*/ 1434355 w 7944149"/>
                <a:gd name="connsiteY3547" fmla="*/ 1891438 h 3281932"/>
                <a:gd name="connsiteX3548" fmla="*/ 1436008 w 7944149"/>
                <a:gd name="connsiteY3548" fmla="*/ 1891438 h 3281932"/>
                <a:gd name="connsiteX3549" fmla="*/ 1436008 w 7944149"/>
                <a:gd name="connsiteY3549" fmla="*/ 1890655 h 3281932"/>
                <a:gd name="connsiteX3550" fmla="*/ 1436766 w 7944149"/>
                <a:gd name="connsiteY3550" fmla="*/ 1890655 h 3281932"/>
                <a:gd name="connsiteX3551" fmla="*/ 1436766 w 7944149"/>
                <a:gd name="connsiteY3551" fmla="*/ 1889873 h 3281932"/>
                <a:gd name="connsiteX3552" fmla="*/ 1439815 w 7944149"/>
                <a:gd name="connsiteY3552" fmla="*/ 1889873 h 3281932"/>
                <a:gd name="connsiteX3553" fmla="*/ 1439815 w 7944149"/>
                <a:gd name="connsiteY3553" fmla="*/ 1889091 h 3281932"/>
                <a:gd name="connsiteX3554" fmla="*/ 1441090 w 7944149"/>
                <a:gd name="connsiteY3554" fmla="*/ 1889091 h 3281932"/>
                <a:gd name="connsiteX3555" fmla="*/ 1441090 w 7944149"/>
                <a:gd name="connsiteY3555" fmla="*/ 1888309 h 3281932"/>
                <a:gd name="connsiteX3556" fmla="*/ 1442816 w 7944149"/>
                <a:gd name="connsiteY3556" fmla="*/ 1888309 h 3281932"/>
                <a:gd name="connsiteX3557" fmla="*/ 1442816 w 7944149"/>
                <a:gd name="connsiteY3557" fmla="*/ 1887527 h 3281932"/>
                <a:gd name="connsiteX3558" fmla="*/ 1443201 w 7944149"/>
                <a:gd name="connsiteY3558" fmla="*/ 1887527 h 3281932"/>
                <a:gd name="connsiteX3559" fmla="*/ 1443201 w 7944149"/>
                <a:gd name="connsiteY3559" fmla="*/ 1886745 h 3281932"/>
                <a:gd name="connsiteX3560" fmla="*/ 1444367 w 7944149"/>
                <a:gd name="connsiteY3560" fmla="*/ 1886745 h 3281932"/>
                <a:gd name="connsiteX3561" fmla="*/ 1444367 w 7944149"/>
                <a:gd name="connsiteY3561" fmla="*/ 1885962 h 3281932"/>
                <a:gd name="connsiteX3562" fmla="*/ 1444981 w 7944149"/>
                <a:gd name="connsiteY3562" fmla="*/ 1885962 h 3281932"/>
                <a:gd name="connsiteX3563" fmla="*/ 1444981 w 7944149"/>
                <a:gd name="connsiteY3563" fmla="*/ 1885181 h 3281932"/>
                <a:gd name="connsiteX3564" fmla="*/ 1445017 w 7944149"/>
                <a:gd name="connsiteY3564" fmla="*/ 1885181 h 3281932"/>
                <a:gd name="connsiteX3565" fmla="*/ 1445017 w 7944149"/>
                <a:gd name="connsiteY3565" fmla="*/ 1884398 h 3281932"/>
                <a:gd name="connsiteX3566" fmla="*/ 1445985 w 7944149"/>
                <a:gd name="connsiteY3566" fmla="*/ 1884398 h 3281932"/>
                <a:gd name="connsiteX3567" fmla="*/ 1445985 w 7944149"/>
                <a:gd name="connsiteY3567" fmla="*/ 1883616 h 3281932"/>
                <a:gd name="connsiteX3568" fmla="*/ 1447055 w 7944149"/>
                <a:gd name="connsiteY3568" fmla="*/ 1883616 h 3281932"/>
                <a:gd name="connsiteX3569" fmla="*/ 1447055 w 7944149"/>
                <a:gd name="connsiteY3569" fmla="*/ 1882838 h 3281932"/>
                <a:gd name="connsiteX3570" fmla="*/ 1447548 w 7944149"/>
                <a:gd name="connsiteY3570" fmla="*/ 1882838 h 3281932"/>
                <a:gd name="connsiteX3571" fmla="*/ 1447548 w 7944149"/>
                <a:gd name="connsiteY3571" fmla="*/ 1882056 h 3281932"/>
                <a:gd name="connsiteX3572" fmla="*/ 1448829 w 7944149"/>
                <a:gd name="connsiteY3572" fmla="*/ 1882056 h 3281932"/>
                <a:gd name="connsiteX3573" fmla="*/ 1448829 w 7944149"/>
                <a:gd name="connsiteY3573" fmla="*/ 1881274 h 3281932"/>
                <a:gd name="connsiteX3574" fmla="*/ 1448986 w 7944149"/>
                <a:gd name="connsiteY3574" fmla="*/ 1881274 h 3281932"/>
                <a:gd name="connsiteX3575" fmla="*/ 1448986 w 7944149"/>
                <a:gd name="connsiteY3575" fmla="*/ 1880492 h 3281932"/>
                <a:gd name="connsiteX3576" fmla="*/ 1450008 w 7944149"/>
                <a:gd name="connsiteY3576" fmla="*/ 1880492 h 3281932"/>
                <a:gd name="connsiteX3577" fmla="*/ 1450008 w 7944149"/>
                <a:gd name="connsiteY3577" fmla="*/ 1879710 h 3281932"/>
                <a:gd name="connsiteX3578" fmla="*/ 1451283 w 7944149"/>
                <a:gd name="connsiteY3578" fmla="*/ 1879710 h 3281932"/>
                <a:gd name="connsiteX3579" fmla="*/ 1451283 w 7944149"/>
                <a:gd name="connsiteY3579" fmla="*/ 1878928 h 3281932"/>
                <a:gd name="connsiteX3580" fmla="*/ 1452570 w 7944149"/>
                <a:gd name="connsiteY3580" fmla="*/ 1878928 h 3281932"/>
                <a:gd name="connsiteX3581" fmla="*/ 1452570 w 7944149"/>
                <a:gd name="connsiteY3581" fmla="*/ 1878145 h 3281932"/>
                <a:gd name="connsiteX3582" fmla="*/ 1452913 w 7944149"/>
                <a:gd name="connsiteY3582" fmla="*/ 1878145 h 3281932"/>
                <a:gd name="connsiteX3583" fmla="*/ 1452913 w 7944149"/>
                <a:gd name="connsiteY3583" fmla="*/ 1877363 h 3281932"/>
                <a:gd name="connsiteX3584" fmla="*/ 1454260 w 7944149"/>
                <a:gd name="connsiteY3584" fmla="*/ 1877363 h 3281932"/>
                <a:gd name="connsiteX3585" fmla="*/ 1454260 w 7944149"/>
                <a:gd name="connsiteY3585" fmla="*/ 1876581 h 3281932"/>
                <a:gd name="connsiteX3586" fmla="*/ 1457128 w 7944149"/>
                <a:gd name="connsiteY3586" fmla="*/ 1876581 h 3281932"/>
                <a:gd name="connsiteX3587" fmla="*/ 1457128 w 7944149"/>
                <a:gd name="connsiteY3587" fmla="*/ 1875799 h 3281932"/>
                <a:gd name="connsiteX3588" fmla="*/ 1459179 w 7944149"/>
                <a:gd name="connsiteY3588" fmla="*/ 1875799 h 3281932"/>
                <a:gd name="connsiteX3589" fmla="*/ 1459179 w 7944149"/>
                <a:gd name="connsiteY3589" fmla="*/ 1875017 h 3281932"/>
                <a:gd name="connsiteX3590" fmla="*/ 1459221 w 7944149"/>
                <a:gd name="connsiteY3590" fmla="*/ 1875017 h 3281932"/>
                <a:gd name="connsiteX3591" fmla="*/ 1459221 w 7944149"/>
                <a:gd name="connsiteY3591" fmla="*/ 1874235 h 3281932"/>
                <a:gd name="connsiteX3592" fmla="*/ 1460057 w 7944149"/>
                <a:gd name="connsiteY3592" fmla="*/ 1874235 h 3281932"/>
                <a:gd name="connsiteX3593" fmla="*/ 1460057 w 7944149"/>
                <a:gd name="connsiteY3593" fmla="*/ 1873452 h 3281932"/>
                <a:gd name="connsiteX3594" fmla="*/ 1462763 w 7944149"/>
                <a:gd name="connsiteY3594" fmla="*/ 1873452 h 3281932"/>
                <a:gd name="connsiteX3595" fmla="*/ 1462763 w 7944149"/>
                <a:gd name="connsiteY3595" fmla="*/ 1872670 h 3281932"/>
                <a:gd name="connsiteX3596" fmla="*/ 1464759 w 7944149"/>
                <a:gd name="connsiteY3596" fmla="*/ 1872670 h 3281932"/>
                <a:gd name="connsiteX3597" fmla="*/ 1464759 w 7944149"/>
                <a:gd name="connsiteY3597" fmla="*/ 1871888 h 3281932"/>
                <a:gd name="connsiteX3598" fmla="*/ 1465481 w 7944149"/>
                <a:gd name="connsiteY3598" fmla="*/ 1871888 h 3281932"/>
                <a:gd name="connsiteX3599" fmla="*/ 1465481 w 7944149"/>
                <a:gd name="connsiteY3599" fmla="*/ 1871106 h 3281932"/>
                <a:gd name="connsiteX3600" fmla="*/ 1466160 w 7944149"/>
                <a:gd name="connsiteY3600" fmla="*/ 1871106 h 3281932"/>
                <a:gd name="connsiteX3601" fmla="*/ 1466160 w 7944149"/>
                <a:gd name="connsiteY3601" fmla="*/ 1870324 h 3281932"/>
                <a:gd name="connsiteX3602" fmla="*/ 1466311 w 7944149"/>
                <a:gd name="connsiteY3602" fmla="*/ 1870324 h 3281932"/>
                <a:gd name="connsiteX3603" fmla="*/ 1466311 w 7944149"/>
                <a:gd name="connsiteY3603" fmla="*/ 1869546 h 3281932"/>
                <a:gd name="connsiteX3604" fmla="*/ 1467977 w 7944149"/>
                <a:gd name="connsiteY3604" fmla="*/ 1869546 h 3281932"/>
                <a:gd name="connsiteX3605" fmla="*/ 1467977 w 7944149"/>
                <a:gd name="connsiteY3605" fmla="*/ 1868764 h 3281932"/>
                <a:gd name="connsiteX3606" fmla="*/ 1468091 w 7944149"/>
                <a:gd name="connsiteY3606" fmla="*/ 1868764 h 3281932"/>
                <a:gd name="connsiteX3607" fmla="*/ 1468091 w 7944149"/>
                <a:gd name="connsiteY3607" fmla="*/ 1867982 h 3281932"/>
                <a:gd name="connsiteX3608" fmla="*/ 1468927 w 7944149"/>
                <a:gd name="connsiteY3608" fmla="*/ 1867982 h 3281932"/>
                <a:gd name="connsiteX3609" fmla="*/ 1468927 w 7944149"/>
                <a:gd name="connsiteY3609" fmla="*/ 1867200 h 3281932"/>
                <a:gd name="connsiteX3610" fmla="*/ 1469817 w 7944149"/>
                <a:gd name="connsiteY3610" fmla="*/ 1867200 h 3281932"/>
                <a:gd name="connsiteX3611" fmla="*/ 1469817 w 7944149"/>
                <a:gd name="connsiteY3611" fmla="*/ 1866417 h 3281932"/>
                <a:gd name="connsiteX3612" fmla="*/ 1470857 w 7944149"/>
                <a:gd name="connsiteY3612" fmla="*/ 1866417 h 3281932"/>
                <a:gd name="connsiteX3613" fmla="*/ 1470857 w 7944149"/>
                <a:gd name="connsiteY3613" fmla="*/ 1865635 h 3281932"/>
                <a:gd name="connsiteX3614" fmla="*/ 1472896 w 7944149"/>
                <a:gd name="connsiteY3614" fmla="*/ 1865635 h 3281932"/>
                <a:gd name="connsiteX3615" fmla="*/ 1472896 w 7944149"/>
                <a:gd name="connsiteY3615" fmla="*/ 1864853 h 3281932"/>
                <a:gd name="connsiteX3616" fmla="*/ 1473310 w 7944149"/>
                <a:gd name="connsiteY3616" fmla="*/ 1864853 h 3281932"/>
                <a:gd name="connsiteX3617" fmla="*/ 1473310 w 7944149"/>
                <a:gd name="connsiteY3617" fmla="*/ 1864071 h 3281932"/>
                <a:gd name="connsiteX3618" fmla="*/ 1473605 w 7944149"/>
                <a:gd name="connsiteY3618" fmla="*/ 1864071 h 3281932"/>
                <a:gd name="connsiteX3619" fmla="*/ 1473605 w 7944149"/>
                <a:gd name="connsiteY3619" fmla="*/ 1863289 h 3281932"/>
                <a:gd name="connsiteX3620" fmla="*/ 1474062 w 7944149"/>
                <a:gd name="connsiteY3620" fmla="*/ 1863289 h 3281932"/>
                <a:gd name="connsiteX3621" fmla="*/ 1474062 w 7944149"/>
                <a:gd name="connsiteY3621" fmla="*/ 1862507 h 3281932"/>
                <a:gd name="connsiteX3622" fmla="*/ 1475169 w 7944149"/>
                <a:gd name="connsiteY3622" fmla="*/ 1862507 h 3281932"/>
                <a:gd name="connsiteX3623" fmla="*/ 1475169 w 7944149"/>
                <a:gd name="connsiteY3623" fmla="*/ 1861725 h 3281932"/>
                <a:gd name="connsiteX3624" fmla="*/ 1475878 w 7944149"/>
                <a:gd name="connsiteY3624" fmla="*/ 1861725 h 3281932"/>
                <a:gd name="connsiteX3625" fmla="*/ 1475878 w 7944149"/>
                <a:gd name="connsiteY3625" fmla="*/ 1860942 h 3281932"/>
                <a:gd name="connsiteX3626" fmla="*/ 1478741 w 7944149"/>
                <a:gd name="connsiteY3626" fmla="*/ 1860942 h 3281932"/>
                <a:gd name="connsiteX3627" fmla="*/ 1478741 w 7944149"/>
                <a:gd name="connsiteY3627" fmla="*/ 1860160 h 3281932"/>
                <a:gd name="connsiteX3628" fmla="*/ 1479011 w 7944149"/>
                <a:gd name="connsiteY3628" fmla="*/ 1860160 h 3281932"/>
                <a:gd name="connsiteX3629" fmla="*/ 1479011 w 7944149"/>
                <a:gd name="connsiteY3629" fmla="*/ 1859378 h 3281932"/>
                <a:gd name="connsiteX3630" fmla="*/ 1480220 w 7944149"/>
                <a:gd name="connsiteY3630" fmla="*/ 1859378 h 3281932"/>
                <a:gd name="connsiteX3631" fmla="*/ 1480220 w 7944149"/>
                <a:gd name="connsiteY3631" fmla="*/ 1858596 h 3281932"/>
                <a:gd name="connsiteX3632" fmla="*/ 1480569 w 7944149"/>
                <a:gd name="connsiteY3632" fmla="*/ 1858596 h 3281932"/>
                <a:gd name="connsiteX3633" fmla="*/ 1480569 w 7944149"/>
                <a:gd name="connsiteY3633" fmla="*/ 1857814 h 3281932"/>
                <a:gd name="connsiteX3634" fmla="*/ 1481597 w 7944149"/>
                <a:gd name="connsiteY3634" fmla="*/ 1857814 h 3281932"/>
                <a:gd name="connsiteX3635" fmla="*/ 1481597 w 7944149"/>
                <a:gd name="connsiteY3635" fmla="*/ 1857032 h 3281932"/>
                <a:gd name="connsiteX3636" fmla="*/ 1483918 w 7944149"/>
                <a:gd name="connsiteY3636" fmla="*/ 1857032 h 3281932"/>
                <a:gd name="connsiteX3637" fmla="*/ 1483918 w 7944149"/>
                <a:gd name="connsiteY3637" fmla="*/ 1856254 h 3281932"/>
                <a:gd name="connsiteX3638" fmla="*/ 1484351 w 7944149"/>
                <a:gd name="connsiteY3638" fmla="*/ 1856254 h 3281932"/>
                <a:gd name="connsiteX3639" fmla="*/ 1484351 w 7944149"/>
                <a:gd name="connsiteY3639" fmla="*/ 1855472 h 3281932"/>
                <a:gd name="connsiteX3640" fmla="*/ 1485969 w 7944149"/>
                <a:gd name="connsiteY3640" fmla="*/ 1855472 h 3281932"/>
                <a:gd name="connsiteX3641" fmla="*/ 1485969 w 7944149"/>
                <a:gd name="connsiteY3641" fmla="*/ 1854690 h 3281932"/>
                <a:gd name="connsiteX3642" fmla="*/ 1486889 w 7944149"/>
                <a:gd name="connsiteY3642" fmla="*/ 1854690 h 3281932"/>
                <a:gd name="connsiteX3643" fmla="*/ 1486889 w 7944149"/>
                <a:gd name="connsiteY3643" fmla="*/ 1853907 h 3281932"/>
                <a:gd name="connsiteX3644" fmla="*/ 1486919 w 7944149"/>
                <a:gd name="connsiteY3644" fmla="*/ 1853907 h 3281932"/>
                <a:gd name="connsiteX3645" fmla="*/ 1486919 w 7944149"/>
                <a:gd name="connsiteY3645" fmla="*/ 1853125 h 3281932"/>
                <a:gd name="connsiteX3646" fmla="*/ 1489096 w 7944149"/>
                <a:gd name="connsiteY3646" fmla="*/ 1853125 h 3281932"/>
                <a:gd name="connsiteX3647" fmla="*/ 1489096 w 7944149"/>
                <a:gd name="connsiteY3647" fmla="*/ 1852343 h 3281932"/>
                <a:gd name="connsiteX3648" fmla="*/ 1490732 w 7944149"/>
                <a:gd name="connsiteY3648" fmla="*/ 1852343 h 3281932"/>
                <a:gd name="connsiteX3649" fmla="*/ 1490732 w 7944149"/>
                <a:gd name="connsiteY3649" fmla="*/ 1851561 h 3281932"/>
                <a:gd name="connsiteX3650" fmla="*/ 1491087 w 7944149"/>
                <a:gd name="connsiteY3650" fmla="*/ 1851561 h 3281932"/>
                <a:gd name="connsiteX3651" fmla="*/ 1491087 w 7944149"/>
                <a:gd name="connsiteY3651" fmla="*/ 1850779 h 3281932"/>
                <a:gd name="connsiteX3652" fmla="*/ 1491562 w 7944149"/>
                <a:gd name="connsiteY3652" fmla="*/ 1850779 h 3281932"/>
                <a:gd name="connsiteX3653" fmla="*/ 1491562 w 7944149"/>
                <a:gd name="connsiteY3653" fmla="*/ 1849997 h 3281932"/>
                <a:gd name="connsiteX3654" fmla="*/ 1492247 w 7944149"/>
                <a:gd name="connsiteY3654" fmla="*/ 1849997 h 3281932"/>
                <a:gd name="connsiteX3655" fmla="*/ 1492247 w 7944149"/>
                <a:gd name="connsiteY3655" fmla="*/ 1849214 h 3281932"/>
                <a:gd name="connsiteX3656" fmla="*/ 1493919 w 7944149"/>
                <a:gd name="connsiteY3656" fmla="*/ 1849214 h 3281932"/>
                <a:gd name="connsiteX3657" fmla="*/ 1493919 w 7944149"/>
                <a:gd name="connsiteY3657" fmla="*/ 1848432 h 3281932"/>
                <a:gd name="connsiteX3658" fmla="*/ 1494821 w 7944149"/>
                <a:gd name="connsiteY3658" fmla="*/ 1848432 h 3281932"/>
                <a:gd name="connsiteX3659" fmla="*/ 1494821 w 7944149"/>
                <a:gd name="connsiteY3659" fmla="*/ 1847650 h 3281932"/>
                <a:gd name="connsiteX3660" fmla="*/ 1495519 w 7944149"/>
                <a:gd name="connsiteY3660" fmla="*/ 1847650 h 3281932"/>
                <a:gd name="connsiteX3661" fmla="*/ 1495519 w 7944149"/>
                <a:gd name="connsiteY3661" fmla="*/ 1846868 h 3281932"/>
                <a:gd name="connsiteX3662" fmla="*/ 1496517 w 7944149"/>
                <a:gd name="connsiteY3662" fmla="*/ 1846868 h 3281932"/>
                <a:gd name="connsiteX3663" fmla="*/ 1496517 w 7944149"/>
                <a:gd name="connsiteY3663" fmla="*/ 1846086 h 3281932"/>
                <a:gd name="connsiteX3664" fmla="*/ 1497684 w 7944149"/>
                <a:gd name="connsiteY3664" fmla="*/ 1846086 h 3281932"/>
                <a:gd name="connsiteX3665" fmla="*/ 1497684 w 7944149"/>
                <a:gd name="connsiteY3665" fmla="*/ 1845304 h 3281932"/>
                <a:gd name="connsiteX3666" fmla="*/ 1498459 w 7944149"/>
                <a:gd name="connsiteY3666" fmla="*/ 1845304 h 3281932"/>
                <a:gd name="connsiteX3667" fmla="*/ 1498459 w 7944149"/>
                <a:gd name="connsiteY3667" fmla="*/ 1844522 h 3281932"/>
                <a:gd name="connsiteX3668" fmla="*/ 1499668 w 7944149"/>
                <a:gd name="connsiteY3668" fmla="*/ 1844522 h 3281932"/>
                <a:gd name="connsiteX3669" fmla="*/ 1499668 w 7944149"/>
                <a:gd name="connsiteY3669" fmla="*/ 1843739 h 3281932"/>
                <a:gd name="connsiteX3670" fmla="*/ 1502146 w 7944149"/>
                <a:gd name="connsiteY3670" fmla="*/ 1843739 h 3281932"/>
                <a:gd name="connsiteX3671" fmla="*/ 1502146 w 7944149"/>
                <a:gd name="connsiteY3671" fmla="*/ 1842957 h 3281932"/>
                <a:gd name="connsiteX3672" fmla="*/ 1502308 w 7944149"/>
                <a:gd name="connsiteY3672" fmla="*/ 1842957 h 3281932"/>
                <a:gd name="connsiteX3673" fmla="*/ 1502308 w 7944149"/>
                <a:gd name="connsiteY3673" fmla="*/ 1842175 h 3281932"/>
                <a:gd name="connsiteX3674" fmla="*/ 1502645 w 7944149"/>
                <a:gd name="connsiteY3674" fmla="*/ 1842175 h 3281932"/>
                <a:gd name="connsiteX3675" fmla="*/ 1502645 w 7944149"/>
                <a:gd name="connsiteY3675" fmla="*/ 1841393 h 3281932"/>
                <a:gd name="connsiteX3676" fmla="*/ 1504220 w 7944149"/>
                <a:gd name="connsiteY3676" fmla="*/ 1841393 h 3281932"/>
                <a:gd name="connsiteX3677" fmla="*/ 1504220 w 7944149"/>
                <a:gd name="connsiteY3677" fmla="*/ 1840615 h 3281932"/>
                <a:gd name="connsiteX3678" fmla="*/ 1504936 w 7944149"/>
                <a:gd name="connsiteY3678" fmla="*/ 1840615 h 3281932"/>
                <a:gd name="connsiteX3679" fmla="*/ 1504936 w 7944149"/>
                <a:gd name="connsiteY3679" fmla="*/ 1839833 h 3281932"/>
                <a:gd name="connsiteX3680" fmla="*/ 1505441 w 7944149"/>
                <a:gd name="connsiteY3680" fmla="*/ 1839833 h 3281932"/>
                <a:gd name="connsiteX3681" fmla="*/ 1505441 w 7944149"/>
                <a:gd name="connsiteY3681" fmla="*/ 1839051 h 3281932"/>
                <a:gd name="connsiteX3682" fmla="*/ 1507317 w 7944149"/>
                <a:gd name="connsiteY3682" fmla="*/ 1839051 h 3281932"/>
                <a:gd name="connsiteX3683" fmla="*/ 1507317 w 7944149"/>
                <a:gd name="connsiteY3683" fmla="*/ 1838269 h 3281932"/>
                <a:gd name="connsiteX3684" fmla="*/ 1508027 w 7944149"/>
                <a:gd name="connsiteY3684" fmla="*/ 1838269 h 3281932"/>
                <a:gd name="connsiteX3685" fmla="*/ 1508027 w 7944149"/>
                <a:gd name="connsiteY3685" fmla="*/ 1837487 h 3281932"/>
                <a:gd name="connsiteX3686" fmla="*/ 1508261 w 7944149"/>
                <a:gd name="connsiteY3686" fmla="*/ 1837487 h 3281932"/>
                <a:gd name="connsiteX3687" fmla="*/ 1508261 w 7944149"/>
                <a:gd name="connsiteY3687" fmla="*/ 1836704 h 3281932"/>
                <a:gd name="connsiteX3688" fmla="*/ 1509759 w 7944149"/>
                <a:gd name="connsiteY3688" fmla="*/ 1836704 h 3281932"/>
                <a:gd name="connsiteX3689" fmla="*/ 1509759 w 7944149"/>
                <a:gd name="connsiteY3689" fmla="*/ 1835922 h 3281932"/>
                <a:gd name="connsiteX3690" fmla="*/ 1511274 w 7944149"/>
                <a:gd name="connsiteY3690" fmla="*/ 1835922 h 3281932"/>
                <a:gd name="connsiteX3691" fmla="*/ 1511274 w 7944149"/>
                <a:gd name="connsiteY3691" fmla="*/ 1835140 h 3281932"/>
                <a:gd name="connsiteX3692" fmla="*/ 1513036 w 7944149"/>
                <a:gd name="connsiteY3692" fmla="*/ 1835140 h 3281932"/>
                <a:gd name="connsiteX3693" fmla="*/ 1513036 w 7944149"/>
                <a:gd name="connsiteY3693" fmla="*/ 1834358 h 3281932"/>
                <a:gd name="connsiteX3694" fmla="*/ 1513920 w 7944149"/>
                <a:gd name="connsiteY3694" fmla="*/ 1834358 h 3281932"/>
                <a:gd name="connsiteX3695" fmla="*/ 1513920 w 7944149"/>
                <a:gd name="connsiteY3695" fmla="*/ 1833576 h 3281932"/>
                <a:gd name="connsiteX3696" fmla="*/ 1514425 w 7944149"/>
                <a:gd name="connsiteY3696" fmla="*/ 1833576 h 3281932"/>
                <a:gd name="connsiteX3697" fmla="*/ 1514425 w 7944149"/>
                <a:gd name="connsiteY3697" fmla="*/ 1832794 h 3281932"/>
                <a:gd name="connsiteX3698" fmla="*/ 1514961 w 7944149"/>
                <a:gd name="connsiteY3698" fmla="*/ 1832794 h 3281932"/>
                <a:gd name="connsiteX3699" fmla="*/ 1514961 w 7944149"/>
                <a:gd name="connsiteY3699" fmla="*/ 1832011 h 3281932"/>
                <a:gd name="connsiteX3700" fmla="*/ 1515105 w 7944149"/>
                <a:gd name="connsiteY3700" fmla="*/ 1832011 h 3281932"/>
                <a:gd name="connsiteX3701" fmla="*/ 1515105 w 7944149"/>
                <a:gd name="connsiteY3701" fmla="*/ 1831229 h 3281932"/>
                <a:gd name="connsiteX3702" fmla="*/ 1515628 w 7944149"/>
                <a:gd name="connsiteY3702" fmla="*/ 1831229 h 3281932"/>
                <a:gd name="connsiteX3703" fmla="*/ 1515628 w 7944149"/>
                <a:gd name="connsiteY3703" fmla="*/ 1830447 h 3281932"/>
                <a:gd name="connsiteX3704" fmla="*/ 1517197 w 7944149"/>
                <a:gd name="connsiteY3704" fmla="*/ 1830447 h 3281932"/>
                <a:gd name="connsiteX3705" fmla="*/ 1517197 w 7944149"/>
                <a:gd name="connsiteY3705" fmla="*/ 1829665 h 3281932"/>
                <a:gd name="connsiteX3706" fmla="*/ 1518262 w 7944149"/>
                <a:gd name="connsiteY3706" fmla="*/ 1829665 h 3281932"/>
                <a:gd name="connsiteX3707" fmla="*/ 1518262 w 7944149"/>
                <a:gd name="connsiteY3707" fmla="*/ 1828883 h 3281932"/>
                <a:gd name="connsiteX3708" fmla="*/ 1518286 w 7944149"/>
                <a:gd name="connsiteY3708" fmla="*/ 1828883 h 3281932"/>
                <a:gd name="connsiteX3709" fmla="*/ 1518286 w 7944149"/>
                <a:gd name="connsiteY3709" fmla="*/ 1828101 h 3281932"/>
                <a:gd name="connsiteX3710" fmla="*/ 1518376 w 7944149"/>
                <a:gd name="connsiteY3710" fmla="*/ 1828101 h 3281932"/>
                <a:gd name="connsiteX3711" fmla="*/ 1518376 w 7944149"/>
                <a:gd name="connsiteY3711" fmla="*/ 1827323 h 3281932"/>
                <a:gd name="connsiteX3712" fmla="*/ 1518653 w 7944149"/>
                <a:gd name="connsiteY3712" fmla="*/ 1827323 h 3281932"/>
                <a:gd name="connsiteX3713" fmla="*/ 1518653 w 7944149"/>
                <a:gd name="connsiteY3713" fmla="*/ 1826541 h 3281932"/>
                <a:gd name="connsiteX3714" fmla="*/ 1518809 w 7944149"/>
                <a:gd name="connsiteY3714" fmla="*/ 1826541 h 3281932"/>
                <a:gd name="connsiteX3715" fmla="*/ 1518809 w 7944149"/>
                <a:gd name="connsiteY3715" fmla="*/ 1825759 h 3281932"/>
                <a:gd name="connsiteX3716" fmla="*/ 1520998 w 7944149"/>
                <a:gd name="connsiteY3716" fmla="*/ 1825759 h 3281932"/>
                <a:gd name="connsiteX3717" fmla="*/ 1520998 w 7944149"/>
                <a:gd name="connsiteY3717" fmla="*/ 1824976 h 3281932"/>
                <a:gd name="connsiteX3718" fmla="*/ 1521052 w 7944149"/>
                <a:gd name="connsiteY3718" fmla="*/ 1824976 h 3281932"/>
                <a:gd name="connsiteX3719" fmla="*/ 1521052 w 7944149"/>
                <a:gd name="connsiteY3719" fmla="*/ 1824194 h 3281932"/>
                <a:gd name="connsiteX3720" fmla="*/ 1521293 w 7944149"/>
                <a:gd name="connsiteY3720" fmla="*/ 1824194 h 3281932"/>
                <a:gd name="connsiteX3721" fmla="*/ 1521293 w 7944149"/>
                <a:gd name="connsiteY3721" fmla="*/ 1823412 h 3281932"/>
                <a:gd name="connsiteX3722" fmla="*/ 1522093 w 7944149"/>
                <a:gd name="connsiteY3722" fmla="*/ 1823412 h 3281932"/>
                <a:gd name="connsiteX3723" fmla="*/ 1522093 w 7944149"/>
                <a:gd name="connsiteY3723" fmla="*/ 1822630 h 3281932"/>
                <a:gd name="connsiteX3724" fmla="*/ 1524053 w 7944149"/>
                <a:gd name="connsiteY3724" fmla="*/ 1822630 h 3281932"/>
                <a:gd name="connsiteX3725" fmla="*/ 1524053 w 7944149"/>
                <a:gd name="connsiteY3725" fmla="*/ 1821848 h 3281932"/>
                <a:gd name="connsiteX3726" fmla="*/ 1524137 w 7944149"/>
                <a:gd name="connsiteY3726" fmla="*/ 1821848 h 3281932"/>
                <a:gd name="connsiteX3727" fmla="*/ 1524137 w 7944149"/>
                <a:gd name="connsiteY3727" fmla="*/ 1821066 h 3281932"/>
                <a:gd name="connsiteX3728" fmla="*/ 1524420 w 7944149"/>
                <a:gd name="connsiteY3728" fmla="*/ 1821066 h 3281932"/>
                <a:gd name="connsiteX3729" fmla="*/ 1524420 w 7944149"/>
                <a:gd name="connsiteY3729" fmla="*/ 1820283 h 3281932"/>
                <a:gd name="connsiteX3730" fmla="*/ 1526513 w 7944149"/>
                <a:gd name="connsiteY3730" fmla="*/ 1820283 h 3281932"/>
                <a:gd name="connsiteX3731" fmla="*/ 1526513 w 7944149"/>
                <a:gd name="connsiteY3731" fmla="*/ 1819501 h 3281932"/>
                <a:gd name="connsiteX3732" fmla="*/ 1529423 w 7944149"/>
                <a:gd name="connsiteY3732" fmla="*/ 1819501 h 3281932"/>
                <a:gd name="connsiteX3733" fmla="*/ 1529423 w 7944149"/>
                <a:gd name="connsiteY3733" fmla="*/ 1818719 h 3281932"/>
                <a:gd name="connsiteX3734" fmla="*/ 1529790 w 7944149"/>
                <a:gd name="connsiteY3734" fmla="*/ 1818719 h 3281932"/>
                <a:gd name="connsiteX3735" fmla="*/ 1529790 w 7944149"/>
                <a:gd name="connsiteY3735" fmla="*/ 1817937 h 3281932"/>
                <a:gd name="connsiteX3736" fmla="*/ 1530554 w 7944149"/>
                <a:gd name="connsiteY3736" fmla="*/ 1817937 h 3281932"/>
                <a:gd name="connsiteX3737" fmla="*/ 1530554 w 7944149"/>
                <a:gd name="connsiteY3737" fmla="*/ 1817155 h 3281932"/>
                <a:gd name="connsiteX3738" fmla="*/ 1534156 w 7944149"/>
                <a:gd name="connsiteY3738" fmla="*/ 1817155 h 3281932"/>
                <a:gd name="connsiteX3739" fmla="*/ 1534156 w 7944149"/>
                <a:gd name="connsiteY3739" fmla="*/ 1816373 h 3281932"/>
                <a:gd name="connsiteX3740" fmla="*/ 1535244 w 7944149"/>
                <a:gd name="connsiteY3740" fmla="*/ 1816373 h 3281932"/>
                <a:gd name="connsiteX3741" fmla="*/ 1535244 w 7944149"/>
                <a:gd name="connsiteY3741" fmla="*/ 1815591 h 3281932"/>
                <a:gd name="connsiteX3742" fmla="*/ 1536856 w 7944149"/>
                <a:gd name="connsiteY3742" fmla="*/ 1815591 h 3281932"/>
                <a:gd name="connsiteX3743" fmla="*/ 1536856 w 7944149"/>
                <a:gd name="connsiteY3743" fmla="*/ 1814808 h 3281932"/>
                <a:gd name="connsiteX3744" fmla="*/ 1538269 w 7944149"/>
                <a:gd name="connsiteY3744" fmla="*/ 1814808 h 3281932"/>
                <a:gd name="connsiteX3745" fmla="*/ 1538269 w 7944149"/>
                <a:gd name="connsiteY3745" fmla="*/ 1814031 h 3281932"/>
                <a:gd name="connsiteX3746" fmla="*/ 1538991 w 7944149"/>
                <a:gd name="connsiteY3746" fmla="*/ 1814031 h 3281932"/>
                <a:gd name="connsiteX3747" fmla="*/ 1538991 w 7944149"/>
                <a:gd name="connsiteY3747" fmla="*/ 1813249 h 3281932"/>
                <a:gd name="connsiteX3748" fmla="*/ 1539694 w 7944149"/>
                <a:gd name="connsiteY3748" fmla="*/ 1813249 h 3281932"/>
                <a:gd name="connsiteX3749" fmla="*/ 1539694 w 7944149"/>
                <a:gd name="connsiteY3749" fmla="*/ 1812466 h 3281932"/>
                <a:gd name="connsiteX3750" fmla="*/ 1540025 w 7944149"/>
                <a:gd name="connsiteY3750" fmla="*/ 1812466 h 3281932"/>
                <a:gd name="connsiteX3751" fmla="*/ 1540025 w 7944149"/>
                <a:gd name="connsiteY3751" fmla="*/ 1811684 h 3281932"/>
                <a:gd name="connsiteX3752" fmla="*/ 1540115 w 7944149"/>
                <a:gd name="connsiteY3752" fmla="*/ 1811684 h 3281932"/>
                <a:gd name="connsiteX3753" fmla="*/ 1540115 w 7944149"/>
                <a:gd name="connsiteY3753" fmla="*/ 1810902 h 3281932"/>
                <a:gd name="connsiteX3754" fmla="*/ 1541396 w 7944149"/>
                <a:gd name="connsiteY3754" fmla="*/ 1810902 h 3281932"/>
                <a:gd name="connsiteX3755" fmla="*/ 1541396 w 7944149"/>
                <a:gd name="connsiteY3755" fmla="*/ 1810120 h 3281932"/>
                <a:gd name="connsiteX3756" fmla="*/ 1541979 w 7944149"/>
                <a:gd name="connsiteY3756" fmla="*/ 1810120 h 3281932"/>
                <a:gd name="connsiteX3757" fmla="*/ 1541979 w 7944149"/>
                <a:gd name="connsiteY3757" fmla="*/ 1809338 h 3281932"/>
                <a:gd name="connsiteX3758" fmla="*/ 1542286 w 7944149"/>
                <a:gd name="connsiteY3758" fmla="*/ 1809338 h 3281932"/>
                <a:gd name="connsiteX3759" fmla="*/ 1542286 w 7944149"/>
                <a:gd name="connsiteY3759" fmla="*/ 1808556 h 3281932"/>
                <a:gd name="connsiteX3760" fmla="*/ 1542298 w 7944149"/>
                <a:gd name="connsiteY3760" fmla="*/ 1808556 h 3281932"/>
                <a:gd name="connsiteX3761" fmla="*/ 1542298 w 7944149"/>
                <a:gd name="connsiteY3761" fmla="*/ 1807773 h 3281932"/>
                <a:gd name="connsiteX3762" fmla="*/ 1544162 w 7944149"/>
                <a:gd name="connsiteY3762" fmla="*/ 1807773 h 3281932"/>
                <a:gd name="connsiteX3763" fmla="*/ 1544162 w 7944149"/>
                <a:gd name="connsiteY3763" fmla="*/ 1806991 h 3281932"/>
                <a:gd name="connsiteX3764" fmla="*/ 1546682 w 7944149"/>
                <a:gd name="connsiteY3764" fmla="*/ 1806991 h 3281932"/>
                <a:gd name="connsiteX3765" fmla="*/ 1546682 w 7944149"/>
                <a:gd name="connsiteY3765" fmla="*/ 1806209 h 3281932"/>
                <a:gd name="connsiteX3766" fmla="*/ 1547145 w 7944149"/>
                <a:gd name="connsiteY3766" fmla="*/ 1806209 h 3281932"/>
                <a:gd name="connsiteX3767" fmla="*/ 1547145 w 7944149"/>
                <a:gd name="connsiteY3767" fmla="*/ 1805427 h 3281932"/>
                <a:gd name="connsiteX3768" fmla="*/ 1550723 w 7944149"/>
                <a:gd name="connsiteY3768" fmla="*/ 1805427 h 3281932"/>
                <a:gd name="connsiteX3769" fmla="*/ 1550723 w 7944149"/>
                <a:gd name="connsiteY3769" fmla="*/ 1804645 h 3281932"/>
                <a:gd name="connsiteX3770" fmla="*/ 1551264 w 7944149"/>
                <a:gd name="connsiteY3770" fmla="*/ 1804645 h 3281932"/>
                <a:gd name="connsiteX3771" fmla="*/ 1551264 w 7944149"/>
                <a:gd name="connsiteY3771" fmla="*/ 1803863 h 3281932"/>
                <a:gd name="connsiteX3772" fmla="*/ 1551769 w 7944149"/>
                <a:gd name="connsiteY3772" fmla="*/ 1803863 h 3281932"/>
                <a:gd name="connsiteX3773" fmla="*/ 1551769 w 7944149"/>
                <a:gd name="connsiteY3773" fmla="*/ 1803080 h 3281932"/>
                <a:gd name="connsiteX3774" fmla="*/ 1552166 w 7944149"/>
                <a:gd name="connsiteY3774" fmla="*/ 1803080 h 3281932"/>
                <a:gd name="connsiteX3775" fmla="*/ 1552166 w 7944149"/>
                <a:gd name="connsiteY3775" fmla="*/ 1802298 h 3281932"/>
                <a:gd name="connsiteX3776" fmla="*/ 1553459 w 7944149"/>
                <a:gd name="connsiteY3776" fmla="*/ 1802298 h 3281932"/>
                <a:gd name="connsiteX3777" fmla="*/ 1553459 w 7944149"/>
                <a:gd name="connsiteY3777" fmla="*/ 1801516 h 3281932"/>
                <a:gd name="connsiteX3778" fmla="*/ 1554061 w 7944149"/>
                <a:gd name="connsiteY3778" fmla="*/ 1801516 h 3281932"/>
                <a:gd name="connsiteX3779" fmla="*/ 1554061 w 7944149"/>
                <a:gd name="connsiteY3779" fmla="*/ 1800738 h 3281932"/>
                <a:gd name="connsiteX3780" fmla="*/ 1557049 w 7944149"/>
                <a:gd name="connsiteY3780" fmla="*/ 1800738 h 3281932"/>
                <a:gd name="connsiteX3781" fmla="*/ 1557049 w 7944149"/>
                <a:gd name="connsiteY3781" fmla="*/ 1799952 h 3281932"/>
                <a:gd name="connsiteX3782" fmla="*/ 1560098 w 7944149"/>
                <a:gd name="connsiteY3782" fmla="*/ 1799952 h 3281932"/>
                <a:gd name="connsiteX3783" fmla="*/ 1560098 w 7944149"/>
                <a:gd name="connsiteY3783" fmla="*/ 1799174 h 3281932"/>
                <a:gd name="connsiteX3784" fmla="*/ 1561331 w 7944149"/>
                <a:gd name="connsiteY3784" fmla="*/ 1799174 h 3281932"/>
                <a:gd name="connsiteX3785" fmla="*/ 1561331 w 7944149"/>
                <a:gd name="connsiteY3785" fmla="*/ 1798392 h 3281932"/>
                <a:gd name="connsiteX3786" fmla="*/ 1561650 w 7944149"/>
                <a:gd name="connsiteY3786" fmla="*/ 1798392 h 3281932"/>
                <a:gd name="connsiteX3787" fmla="*/ 1561650 w 7944149"/>
                <a:gd name="connsiteY3787" fmla="*/ 1797610 h 3281932"/>
                <a:gd name="connsiteX3788" fmla="*/ 1562480 w 7944149"/>
                <a:gd name="connsiteY3788" fmla="*/ 1797610 h 3281932"/>
                <a:gd name="connsiteX3789" fmla="*/ 1562480 w 7944149"/>
                <a:gd name="connsiteY3789" fmla="*/ 1796828 h 3281932"/>
                <a:gd name="connsiteX3790" fmla="*/ 1563917 w 7944149"/>
                <a:gd name="connsiteY3790" fmla="*/ 1796828 h 3281932"/>
                <a:gd name="connsiteX3791" fmla="*/ 1563917 w 7944149"/>
                <a:gd name="connsiteY3791" fmla="*/ 1796045 h 3281932"/>
                <a:gd name="connsiteX3792" fmla="*/ 1564187 w 7944149"/>
                <a:gd name="connsiteY3792" fmla="*/ 1796045 h 3281932"/>
                <a:gd name="connsiteX3793" fmla="*/ 1564187 w 7944149"/>
                <a:gd name="connsiteY3793" fmla="*/ 1795263 h 3281932"/>
                <a:gd name="connsiteX3794" fmla="*/ 1564621 w 7944149"/>
                <a:gd name="connsiteY3794" fmla="*/ 1795263 h 3281932"/>
                <a:gd name="connsiteX3795" fmla="*/ 1564621 w 7944149"/>
                <a:gd name="connsiteY3795" fmla="*/ 1794481 h 3281932"/>
                <a:gd name="connsiteX3796" fmla="*/ 1565084 w 7944149"/>
                <a:gd name="connsiteY3796" fmla="*/ 1794481 h 3281932"/>
                <a:gd name="connsiteX3797" fmla="*/ 1565084 w 7944149"/>
                <a:gd name="connsiteY3797" fmla="*/ 1793699 h 3281932"/>
                <a:gd name="connsiteX3798" fmla="*/ 1566581 w 7944149"/>
                <a:gd name="connsiteY3798" fmla="*/ 1793699 h 3281932"/>
                <a:gd name="connsiteX3799" fmla="*/ 1566581 w 7944149"/>
                <a:gd name="connsiteY3799" fmla="*/ 1792917 h 3281932"/>
                <a:gd name="connsiteX3800" fmla="*/ 1567555 w 7944149"/>
                <a:gd name="connsiteY3800" fmla="*/ 1792917 h 3281932"/>
                <a:gd name="connsiteX3801" fmla="*/ 1567555 w 7944149"/>
                <a:gd name="connsiteY3801" fmla="*/ 1792135 h 3281932"/>
                <a:gd name="connsiteX3802" fmla="*/ 1569804 w 7944149"/>
                <a:gd name="connsiteY3802" fmla="*/ 1792135 h 3281932"/>
                <a:gd name="connsiteX3803" fmla="*/ 1569804 w 7944149"/>
                <a:gd name="connsiteY3803" fmla="*/ 1791352 h 3281932"/>
                <a:gd name="connsiteX3804" fmla="*/ 1570508 w 7944149"/>
                <a:gd name="connsiteY3804" fmla="*/ 1791352 h 3281932"/>
                <a:gd name="connsiteX3805" fmla="*/ 1570508 w 7944149"/>
                <a:gd name="connsiteY3805" fmla="*/ 1790570 h 3281932"/>
                <a:gd name="connsiteX3806" fmla="*/ 1571518 w 7944149"/>
                <a:gd name="connsiteY3806" fmla="*/ 1790570 h 3281932"/>
                <a:gd name="connsiteX3807" fmla="*/ 1571518 w 7944149"/>
                <a:gd name="connsiteY3807" fmla="*/ 1789788 h 3281932"/>
                <a:gd name="connsiteX3808" fmla="*/ 1571999 w 7944149"/>
                <a:gd name="connsiteY3808" fmla="*/ 1789788 h 3281932"/>
                <a:gd name="connsiteX3809" fmla="*/ 1571999 w 7944149"/>
                <a:gd name="connsiteY3809" fmla="*/ 1789006 h 3281932"/>
                <a:gd name="connsiteX3810" fmla="*/ 1572913 w 7944149"/>
                <a:gd name="connsiteY3810" fmla="*/ 1789006 h 3281932"/>
                <a:gd name="connsiteX3811" fmla="*/ 1572913 w 7944149"/>
                <a:gd name="connsiteY3811" fmla="*/ 1788224 h 3281932"/>
                <a:gd name="connsiteX3812" fmla="*/ 1573520 w 7944149"/>
                <a:gd name="connsiteY3812" fmla="*/ 1788224 h 3281932"/>
                <a:gd name="connsiteX3813" fmla="*/ 1573520 w 7944149"/>
                <a:gd name="connsiteY3813" fmla="*/ 1787442 h 3281932"/>
                <a:gd name="connsiteX3814" fmla="*/ 1574609 w 7944149"/>
                <a:gd name="connsiteY3814" fmla="*/ 1787442 h 3281932"/>
                <a:gd name="connsiteX3815" fmla="*/ 1574609 w 7944149"/>
                <a:gd name="connsiteY3815" fmla="*/ 1786659 h 3281932"/>
                <a:gd name="connsiteX3816" fmla="*/ 1575848 w 7944149"/>
                <a:gd name="connsiteY3816" fmla="*/ 1786659 h 3281932"/>
                <a:gd name="connsiteX3817" fmla="*/ 1575848 w 7944149"/>
                <a:gd name="connsiteY3817" fmla="*/ 1785882 h 3281932"/>
                <a:gd name="connsiteX3818" fmla="*/ 1576696 w 7944149"/>
                <a:gd name="connsiteY3818" fmla="*/ 1785882 h 3281932"/>
                <a:gd name="connsiteX3819" fmla="*/ 1576696 w 7944149"/>
                <a:gd name="connsiteY3819" fmla="*/ 1785100 h 3281932"/>
                <a:gd name="connsiteX3820" fmla="*/ 1582757 w 7944149"/>
                <a:gd name="connsiteY3820" fmla="*/ 1785100 h 3281932"/>
                <a:gd name="connsiteX3821" fmla="*/ 1582757 w 7944149"/>
                <a:gd name="connsiteY3821" fmla="*/ 1784318 h 3281932"/>
                <a:gd name="connsiteX3822" fmla="*/ 1584736 w 7944149"/>
                <a:gd name="connsiteY3822" fmla="*/ 1784318 h 3281932"/>
                <a:gd name="connsiteX3823" fmla="*/ 1584736 w 7944149"/>
                <a:gd name="connsiteY3823" fmla="*/ 1783535 h 3281932"/>
                <a:gd name="connsiteX3824" fmla="*/ 1586486 w 7944149"/>
                <a:gd name="connsiteY3824" fmla="*/ 1783535 h 3281932"/>
                <a:gd name="connsiteX3825" fmla="*/ 1586486 w 7944149"/>
                <a:gd name="connsiteY3825" fmla="*/ 1782753 h 3281932"/>
                <a:gd name="connsiteX3826" fmla="*/ 1589799 w 7944149"/>
                <a:gd name="connsiteY3826" fmla="*/ 1782753 h 3281932"/>
                <a:gd name="connsiteX3827" fmla="*/ 1589799 w 7944149"/>
                <a:gd name="connsiteY3827" fmla="*/ 1781971 h 3281932"/>
                <a:gd name="connsiteX3828" fmla="*/ 1590196 w 7944149"/>
                <a:gd name="connsiteY3828" fmla="*/ 1781971 h 3281932"/>
                <a:gd name="connsiteX3829" fmla="*/ 1590196 w 7944149"/>
                <a:gd name="connsiteY3829" fmla="*/ 1781189 h 3281932"/>
                <a:gd name="connsiteX3830" fmla="*/ 1591122 w 7944149"/>
                <a:gd name="connsiteY3830" fmla="*/ 1781189 h 3281932"/>
                <a:gd name="connsiteX3831" fmla="*/ 1591122 w 7944149"/>
                <a:gd name="connsiteY3831" fmla="*/ 1780407 h 3281932"/>
                <a:gd name="connsiteX3832" fmla="*/ 1592505 w 7944149"/>
                <a:gd name="connsiteY3832" fmla="*/ 1780407 h 3281932"/>
                <a:gd name="connsiteX3833" fmla="*/ 1592505 w 7944149"/>
                <a:gd name="connsiteY3833" fmla="*/ 1779625 h 3281932"/>
                <a:gd name="connsiteX3834" fmla="*/ 1594261 w 7944149"/>
                <a:gd name="connsiteY3834" fmla="*/ 1779625 h 3281932"/>
                <a:gd name="connsiteX3835" fmla="*/ 1594261 w 7944149"/>
                <a:gd name="connsiteY3835" fmla="*/ 1778842 h 3281932"/>
                <a:gd name="connsiteX3836" fmla="*/ 1594785 w 7944149"/>
                <a:gd name="connsiteY3836" fmla="*/ 1778842 h 3281932"/>
                <a:gd name="connsiteX3837" fmla="*/ 1594785 w 7944149"/>
                <a:gd name="connsiteY3837" fmla="*/ 1778060 h 3281932"/>
                <a:gd name="connsiteX3838" fmla="*/ 1594923 w 7944149"/>
                <a:gd name="connsiteY3838" fmla="*/ 1778060 h 3281932"/>
                <a:gd name="connsiteX3839" fmla="*/ 1594923 w 7944149"/>
                <a:gd name="connsiteY3839" fmla="*/ 1777278 h 3281932"/>
                <a:gd name="connsiteX3840" fmla="*/ 1595278 w 7944149"/>
                <a:gd name="connsiteY3840" fmla="*/ 1777278 h 3281932"/>
                <a:gd name="connsiteX3841" fmla="*/ 1595278 w 7944149"/>
                <a:gd name="connsiteY3841" fmla="*/ 1776496 h 3281932"/>
                <a:gd name="connsiteX3842" fmla="*/ 1595440 w 7944149"/>
                <a:gd name="connsiteY3842" fmla="*/ 1776496 h 3281932"/>
                <a:gd name="connsiteX3843" fmla="*/ 1595440 w 7944149"/>
                <a:gd name="connsiteY3843" fmla="*/ 1775714 h 3281932"/>
                <a:gd name="connsiteX3844" fmla="*/ 1596090 w 7944149"/>
                <a:gd name="connsiteY3844" fmla="*/ 1775714 h 3281932"/>
                <a:gd name="connsiteX3845" fmla="*/ 1596090 w 7944149"/>
                <a:gd name="connsiteY3845" fmla="*/ 1774932 h 3281932"/>
                <a:gd name="connsiteX3846" fmla="*/ 1596252 w 7944149"/>
                <a:gd name="connsiteY3846" fmla="*/ 1774932 h 3281932"/>
                <a:gd name="connsiteX3847" fmla="*/ 1596252 w 7944149"/>
                <a:gd name="connsiteY3847" fmla="*/ 1774149 h 3281932"/>
                <a:gd name="connsiteX3848" fmla="*/ 1598062 w 7944149"/>
                <a:gd name="connsiteY3848" fmla="*/ 1774149 h 3281932"/>
                <a:gd name="connsiteX3849" fmla="*/ 1598062 w 7944149"/>
                <a:gd name="connsiteY3849" fmla="*/ 1773367 h 3281932"/>
                <a:gd name="connsiteX3850" fmla="*/ 1598477 w 7944149"/>
                <a:gd name="connsiteY3850" fmla="*/ 1773367 h 3281932"/>
                <a:gd name="connsiteX3851" fmla="*/ 1598477 w 7944149"/>
                <a:gd name="connsiteY3851" fmla="*/ 1772590 h 3281932"/>
                <a:gd name="connsiteX3852" fmla="*/ 1599295 w 7944149"/>
                <a:gd name="connsiteY3852" fmla="*/ 1772590 h 3281932"/>
                <a:gd name="connsiteX3853" fmla="*/ 1599295 w 7944149"/>
                <a:gd name="connsiteY3853" fmla="*/ 1771807 h 3281932"/>
                <a:gd name="connsiteX3854" fmla="*/ 1600149 w 7944149"/>
                <a:gd name="connsiteY3854" fmla="*/ 1771807 h 3281932"/>
                <a:gd name="connsiteX3855" fmla="*/ 1600149 w 7944149"/>
                <a:gd name="connsiteY3855" fmla="*/ 1771025 h 3281932"/>
                <a:gd name="connsiteX3856" fmla="*/ 1600401 w 7944149"/>
                <a:gd name="connsiteY3856" fmla="*/ 1771025 h 3281932"/>
                <a:gd name="connsiteX3857" fmla="*/ 1600401 w 7944149"/>
                <a:gd name="connsiteY3857" fmla="*/ 1770243 h 3281932"/>
                <a:gd name="connsiteX3858" fmla="*/ 1600846 w 7944149"/>
                <a:gd name="connsiteY3858" fmla="*/ 1770243 h 3281932"/>
                <a:gd name="connsiteX3859" fmla="*/ 1600846 w 7944149"/>
                <a:gd name="connsiteY3859" fmla="*/ 1769461 h 3281932"/>
                <a:gd name="connsiteX3860" fmla="*/ 1600936 w 7944149"/>
                <a:gd name="connsiteY3860" fmla="*/ 1769461 h 3281932"/>
                <a:gd name="connsiteX3861" fmla="*/ 1600936 w 7944149"/>
                <a:gd name="connsiteY3861" fmla="*/ 1768679 h 3281932"/>
                <a:gd name="connsiteX3862" fmla="*/ 1602259 w 7944149"/>
                <a:gd name="connsiteY3862" fmla="*/ 1768679 h 3281932"/>
                <a:gd name="connsiteX3863" fmla="*/ 1602259 w 7944149"/>
                <a:gd name="connsiteY3863" fmla="*/ 1767897 h 3281932"/>
                <a:gd name="connsiteX3864" fmla="*/ 1603829 w 7944149"/>
                <a:gd name="connsiteY3864" fmla="*/ 1767897 h 3281932"/>
                <a:gd name="connsiteX3865" fmla="*/ 1603829 w 7944149"/>
                <a:gd name="connsiteY3865" fmla="*/ 1767114 h 3281932"/>
                <a:gd name="connsiteX3866" fmla="*/ 1604557 w 7944149"/>
                <a:gd name="connsiteY3866" fmla="*/ 1767114 h 3281932"/>
                <a:gd name="connsiteX3867" fmla="*/ 1604557 w 7944149"/>
                <a:gd name="connsiteY3867" fmla="*/ 1766332 h 3281932"/>
                <a:gd name="connsiteX3868" fmla="*/ 1604953 w 7944149"/>
                <a:gd name="connsiteY3868" fmla="*/ 1766332 h 3281932"/>
                <a:gd name="connsiteX3869" fmla="*/ 1604953 w 7944149"/>
                <a:gd name="connsiteY3869" fmla="*/ 1765550 h 3281932"/>
                <a:gd name="connsiteX3870" fmla="*/ 1605741 w 7944149"/>
                <a:gd name="connsiteY3870" fmla="*/ 1765550 h 3281932"/>
                <a:gd name="connsiteX3871" fmla="*/ 1605741 w 7944149"/>
                <a:gd name="connsiteY3871" fmla="*/ 1764768 h 3281932"/>
                <a:gd name="connsiteX3872" fmla="*/ 1606746 w 7944149"/>
                <a:gd name="connsiteY3872" fmla="*/ 1764768 h 3281932"/>
                <a:gd name="connsiteX3873" fmla="*/ 1606746 w 7944149"/>
                <a:gd name="connsiteY3873" fmla="*/ 1763986 h 3281932"/>
                <a:gd name="connsiteX3874" fmla="*/ 1609548 w 7944149"/>
                <a:gd name="connsiteY3874" fmla="*/ 1763986 h 3281932"/>
                <a:gd name="connsiteX3875" fmla="*/ 1609548 w 7944149"/>
                <a:gd name="connsiteY3875" fmla="*/ 1763204 h 3281932"/>
                <a:gd name="connsiteX3876" fmla="*/ 1610456 w 7944149"/>
                <a:gd name="connsiteY3876" fmla="*/ 1763204 h 3281932"/>
                <a:gd name="connsiteX3877" fmla="*/ 1610456 w 7944149"/>
                <a:gd name="connsiteY3877" fmla="*/ 1762421 h 3281932"/>
                <a:gd name="connsiteX3878" fmla="*/ 1611009 w 7944149"/>
                <a:gd name="connsiteY3878" fmla="*/ 1762421 h 3281932"/>
                <a:gd name="connsiteX3879" fmla="*/ 1611009 w 7944149"/>
                <a:gd name="connsiteY3879" fmla="*/ 1761639 h 3281932"/>
                <a:gd name="connsiteX3880" fmla="*/ 1611087 w 7944149"/>
                <a:gd name="connsiteY3880" fmla="*/ 1761639 h 3281932"/>
                <a:gd name="connsiteX3881" fmla="*/ 1611087 w 7944149"/>
                <a:gd name="connsiteY3881" fmla="*/ 1760857 h 3281932"/>
                <a:gd name="connsiteX3882" fmla="*/ 1611316 w 7944149"/>
                <a:gd name="connsiteY3882" fmla="*/ 1760857 h 3281932"/>
                <a:gd name="connsiteX3883" fmla="*/ 1611316 w 7944149"/>
                <a:gd name="connsiteY3883" fmla="*/ 1760075 h 3281932"/>
                <a:gd name="connsiteX3884" fmla="*/ 1611568 w 7944149"/>
                <a:gd name="connsiteY3884" fmla="*/ 1760075 h 3281932"/>
                <a:gd name="connsiteX3885" fmla="*/ 1611568 w 7944149"/>
                <a:gd name="connsiteY3885" fmla="*/ 1759297 h 3281932"/>
                <a:gd name="connsiteX3886" fmla="*/ 1614112 w 7944149"/>
                <a:gd name="connsiteY3886" fmla="*/ 1759297 h 3281932"/>
                <a:gd name="connsiteX3887" fmla="*/ 1614112 w 7944149"/>
                <a:gd name="connsiteY3887" fmla="*/ 1758515 h 3281932"/>
                <a:gd name="connsiteX3888" fmla="*/ 1614431 w 7944149"/>
                <a:gd name="connsiteY3888" fmla="*/ 1758515 h 3281932"/>
                <a:gd name="connsiteX3889" fmla="*/ 1614431 w 7944149"/>
                <a:gd name="connsiteY3889" fmla="*/ 1757728 h 3281932"/>
                <a:gd name="connsiteX3890" fmla="*/ 1614575 w 7944149"/>
                <a:gd name="connsiteY3890" fmla="*/ 1757728 h 3281932"/>
                <a:gd name="connsiteX3891" fmla="*/ 1614575 w 7944149"/>
                <a:gd name="connsiteY3891" fmla="*/ 1756951 h 3281932"/>
                <a:gd name="connsiteX3892" fmla="*/ 1616169 w 7944149"/>
                <a:gd name="connsiteY3892" fmla="*/ 1756951 h 3281932"/>
                <a:gd name="connsiteX3893" fmla="*/ 1616169 w 7944149"/>
                <a:gd name="connsiteY3893" fmla="*/ 1756169 h 3281932"/>
                <a:gd name="connsiteX3894" fmla="*/ 1616499 w 7944149"/>
                <a:gd name="connsiteY3894" fmla="*/ 1756169 h 3281932"/>
                <a:gd name="connsiteX3895" fmla="*/ 1616499 w 7944149"/>
                <a:gd name="connsiteY3895" fmla="*/ 1755386 h 3281932"/>
                <a:gd name="connsiteX3896" fmla="*/ 1617347 w 7944149"/>
                <a:gd name="connsiteY3896" fmla="*/ 1755386 h 3281932"/>
                <a:gd name="connsiteX3897" fmla="*/ 1617347 w 7944149"/>
                <a:gd name="connsiteY3897" fmla="*/ 1754604 h 3281932"/>
                <a:gd name="connsiteX3898" fmla="*/ 1617522 w 7944149"/>
                <a:gd name="connsiteY3898" fmla="*/ 1754604 h 3281932"/>
                <a:gd name="connsiteX3899" fmla="*/ 1617522 w 7944149"/>
                <a:gd name="connsiteY3899" fmla="*/ 1753822 h 3281932"/>
                <a:gd name="connsiteX3900" fmla="*/ 1617678 w 7944149"/>
                <a:gd name="connsiteY3900" fmla="*/ 1753822 h 3281932"/>
                <a:gd name="connsiteX3901" fmla="*/ 1617678 w 7944149"/>
                <a:gd name="connsiteY3901" fmla="*/ 1753040 h 3281932"/>
                <a:gd name="connsiteX3902" fmla="*/ 1618364 w 7944149"/>
                <a:gd name="connsiteY3902" fmla="*/ 1753040 h 3281932"/>
                <a:gd name="connsiteX3903" fmla="*/ 1618364 w 7944149"/>
                <a:gd name="connsiteY3903" fmla="*/ 1752258 h 3281932"/>
                <a:gd name="connsiteX3904" fmla="*/ 1618917 w 7944149"/>
                <a:gd name="connsiteY3904" fmla="*/ 1752258 h 3281932"/>
                <a:gd name="connsiteX3905" fmla="*/ 1618917 w 7944149"/>
                <a:gd name="connsiteY3905" fmla="*/ 1751476 h 3281932"/>
                <a:gd name="connsiteX3906" fmla="*/ 1618929 w 7944149"/>
                <a:gd name="connsiteY3906" fmla="*/ 1751476 h 3281932"/>
                <a:gd name="connsiteX3907" fmla="*/ 1618929 w 7944149"/>
                <a:gd name="connsiteY3907" fmla="*/ 1750693 h 3281932"/>
                <a:gd name="connsiteX3908" fmla="*/ 1620619 w 7944149"/>
                <a:gd name="connsiteY3908" fmla="*/ 1750693 h 3281932"/>
                <a:gd name="connsiteX3909" fmla="*/ 1620619 w 7944149"/>
                <a:gd name="connsiteY3909" fmla="*/ 1749911 h 3281932"/>
                <a:gd name="connsiteX3910" fmla="*/ 1620811 w 7944149"/>
                <a:gd name="connsiteY3910" fmla="*/ 1749911 h 3281932"/>
                <a:gd name="connsiteX3911" fmla="*/ 1620811 w 7944149"/>
                <a:gd name="connsiteY3911" fmla="*/ 1749129 h 3281932"/>
                <a:gd name="connsiteX3912" fmla="*/ 1621383 w 7944149"/>
                <a:gd name="connsiteY3912" fmla="*/ 1749129 h 3281932"/>
                <a:gd name="connsiteX3913" fmla="*/ 1621383 w 7944149"/>
                <a:gd name="connsiteY3913" fmla="*/ 1748347 h 3281932"/>
                <a:gd name="connsiteX3914" fmla="*/ 1621449 w 7944149"/>
                <a:gd name="connsiteY3914" fmla="*/ 1748347 h 3281932"/>
                <a:gd name="connsiteX3915" fmla="*/ 1621449 w 7944149"/>
                <a:gd name="connsiteY3915" fmla="*/ 1747565 h 3281932"/>
                <a:gd name="connsiteX3916" fmla="*/ 1623319 w 7944149"/>
                <a:gd name="connsiteY3916" fmla="*/ 1747565 h 3281932"/>
                <a:gd name="connsiteX3917" fmla="*/ 1623319 w 7944149"/>
                <a:gd name="connsiteY3917" fmla="*/ 1746783 h 3281932"/>
                <a:gd name="connsiteX3918" fmla="*/ 1625171 w 7944149"/>
                <a:gd name="connsiteY3918" fmla="*/ 1746783 h 3281932"/>
                <a:gd name="connsiteX3919" fmla="*/ 1625171 w 7944149"/>
                <a:gd name="connsiteY3919" fmla="*/ 1746000 h 3281932"/>
                <a:gd name="connsiteX3920" fmla="*/ 1626253 w 7944149"/>
                <a:gd name="connsiteY3920" fmla="*/ 1746000 h 3281932"/>
                <a:gd name="connsiteX3921" fmla="*/ 1626253 w 7944149"/>
                <a:gd name="connsiteY3921" fmla="*/ 1745218 h 3281932"/>
                <a:gd name="connsiteX3922" fmla="*/ 1626380 w 7944149"/>
                <a:gd name="connsiteY3922" fmla="*/ 1745218 h 3281932"/>
                <a:gd name="connsiteX3923" fmla="*/ 1626380 w 7944149"/>
                <a:gd name="connsiteY3923" fmla="*/ 1744436 h 3281932"/>
                <a:gd name="connsiteX3924" fmla="*/ 1629549 w 7944149"/>
                <a:gd name="connsiteY3924" fmla="*/ 1744436 h 3281932"/>
                <a:gd name="connsiteX3925" fmla="*/ 1629549 w 7944149"/>
                <a:gd name="connsiteY3925" fmla="*/ 1743659 h 3281932"/>
                <a:gd name="connsiteX3926" fmla="*/ 1631257 w 7944149"/>
                <a:gd name="connsiteY3926" fmla="*/ 1743659 h 3281932"/>
                <a:gd name="connsiteX3927" fmla="*/ 1631257 w 7944149"/>
                <a:gd name="connsiteY3927" fmla="*/ 1742876 h 3281932"/>
                <a:gd name="connsiteX3928" fmla="*/ 1632712 w 7944149"/>
                <a:gd name="connsiteY3928" fmla="*/ 1742876 h 3281932"/>
                <a:gd name="connsiteX3929" fmla="*/ 1632712 w 7944149"/>
                <a:gd name="connsiteY3929" fmla="*/ 1742094 h 3281932"/>
                <a:gd name="connsiteX3930" fmla="*/ 1633524 w 7944149"/>
                <a:gd name="connsiteY3930" fmla="*/ 1742094 h 3281932"/>
                <a:gd name="connsiteX3931" fmla="*/ 1633524 w 7944149"/>
                <a:gd name="connsiteY3931" fmla="*/ 1741312 h 3281932"/>
                <a:gd name="connsiteX3932" fmla="*/ 1633530 w 7944149"/>
                <a:gd name="connsiteY3932" fmla="*/ 1741312 h 3281932"/>
                <a:gd name="connsiteX3933" fmla="*/ 1633530 w 7944149"/>
                <a:gd name="connsiteY3933" fmla="*/ 1740530 h 3281932"/>
                <a:gd name="connsiteX3934" fmla="*/ 1633632 w 7944149"/>
                <a:gd name="connsiteY3934" fmla="*/ 1740530 h 3281932"/>
                <a:gd name="connsiteX3935" fmla="*/ 1633632 w 7944149"/>
                <a:gd name="connsiteY3935" fmla="*/ 1739748 h 3281932"/>
                <a:gd name="connsiteX3936" fmla="*/ 1633891 w 7944149"/>
                <a:gd name="connsiteY3936" fmla="*/ 1739748 h 3281932"/>
                <a:gd name="connsiteX3937" fmla="*/ 1633891 w 7944149"/>
                <a:gd name="connsiteY3937" fmla="*/ 1738966 h 3281932"/>
                <a:gd name="connsiteX3938" fmla="*/ 1634414 w 7944149"/>
                <a:gd name="connsiteY3938" fmla="*/ 1738966 h 3281932"/>
                <a:gd name="connsiteX3939" fmla="*/ 1634414 w 7944149"/>
                <a:gd name="connsiteY3939" fmla="*/ 1738183 h 3281932"/>
                <a:gd name="connsiteX3940" fmla="*/ 1634492 w 7944149"/>
                <a:gd name="connsiteY3940" fmla="*/ 1738183 h 3281932"/>
                <a:gd name="connsiteX3941" fmla="*/ 1634492 w 7944149"/>
                <a:gd name="connsiteY3941" fmla="*/ 1737401 h 3281932"/>
                <a:gd name="connsiteX3942" fmla="*/ 1635995 w 7944149"/>
                <a:gd name="connsiteY3942" fmla="*/ 1737401 h 3281932"/>
                <a:gd name="connsiteX3943" fmla="*/ 1635995 w 7944149"/>
                <a:gd name="connsiteY3943" fmla="*/ 1736619 h 3281932"/>
                <a:gd name="connsiteX3944" fmla="*/ 1638623 w 7944149"/>
                <a:gd name="connsiteY3944" fmla="*/ 1736619 h 3281932"/>
                <a:gd name="connsiteX3945" fmla="*/ 1638623 w 7944149"/>
                <a:gd name="connsiteY3945" fmla="*/ 1735837 h 3281932"/>
                <a:gd name="connsiteX3946" fmla="*/ 1640061 w 7944149"/>
                <a:gd name="connsiteY3946" fmla="*/ 1735837 h 3281932"/>
                <a:gd name="connsiteX3947" fmla="*/ 1640061 w 7944149"/>
                <a:gd name="connsiteY3947" fmla="*/ 1735055 h 3281932"/>
                <a:gd name="connsiteX3948" fmla="*/ 1642364 w 7944149"/>
                <a:gd name="connsiteY3948" fmla="*/ 1735055 h 3281932"/>
                <a:gd name="connsiteX3949" fmla="*/ 1642364 w 7944149"/>
                <a:gd name="connsiteY3949" fmla="*/ 1734273 h 3281932"/>
                <a:gd name="connsiteX3950" fmla="*/ 1642598 w 7944149"/>
                <a:gd name="connsiteY3950" fmla="*/ 1734273 h 3281932"/>
                <a:gd name="connsiteX3951" fmla="*/ 1642598 w 7944149"/>
                <a:gd name="connsiteY3951" fmla="*/ 1733490 h 3281932"/>
                <a:gd name="connsiteX3952" fmla="*/ 1644023 w 7944149"/>
                <a:gd name="connsiteY3952" fmla="*/ 1733490 h 3281932"/>
                <a:gd name="connsiteX3953" fmla="*/ 1644023 w 7944149"/>
                <a:gd name="connsiteY3953" fmla="*/ 1732708 h 3281932"/>
                <a:gd name="connsiteX3954" fmla="*/ 1644396 w 7944149"/>
                <a:gd name="connsiteY3954" fmla="*/ 1732708 h 3281932"/>
                <a:gd name="connsiteX3955" fmla="*/ 1644396 w 7944149"/>
                <a:gd name="connsiteY3955" fmla="*/ 1731926 h 3281932"/>
                <a:gd name="connsiteX3956" fmla="*/ 1644853 w 7944149"/>
                <a:gd name="connsiteY3956" fmla="*/ 1731926 h 3281932"/>
                <a:gd name="connsiteX3957" fmla="*/ 1644853 w 7944149"/>
                <a:gd name="connsiteY3957" fmla="*/ 1731144 h 3281932"/>
                <a:gd name="connsiteX3958" fmla="*/ 1645341 w 7944149"/>
                <a:gd name="connsiteY3958" fmla="*/ 1731144 h 3281932"/>
                <a:gd name="connsiteX3959" fmla="*/ 1645341 w 7944149"/>
                <a:gd name="connsiteY3959" fmla="*/ 1730366 h 3281932"/>
                <a:gd name="connsiteX3960" fmla="*/ 1646778 w 7944149"/>
                <a:gd name="connsiteY3960" fmla="*/ 1730366 h 3281932"/>
                <a:gd name="connsiteX3961" fmla="*/ 1646778 w 7944149"/>
                <a:gd name="connsiteY3961" fmla="*/ 1729584 h 3281932"/>
                <a:gd name="connsiteX3962" fmla="*/ 1647632 w 7944149"/>
                <a:gd name="connsiteY3962" fmla="*/ 1729584 h 3281932"/>
                <a:gd name="connsiteX3963" fmla="*/ 1647632 w 7944149"/>
                <a:gd name="connsiteY3963" fmla="*/ 1728802 h 3281932"/>
                <a:gd name="connsiteX3964" fmla="*/ 1647656 w 7944149"/>
                <a:gd name="connsiteY3964" fmla="*/ 1728802 h 3281932"/>
                <a:gd name="connsiteX3965" fmla="*/ 1647656 w 7944149"/>
                <a:gd name="connsiteY3965" fmla="*/ 1728020 h 3281932"/>
                <a:gd name="connsiteX3966" fmla="*/ 1647818 w 7944149"/>
                <a:gd name="connsiteY3966" fmla="*/ 1728020 h 3281932"/>
                <a:gd name="connsiteX3967" fmla="*/ 1647818 w 7944149"/>
                <a:gd name="connsiteY3967" fmla="*/ 1727238 h 3281932"/>
                <a:gd name="connsiteX3968" fmla="*/ 1648053 w 7944149"/>
                <a:gd name="connsiteY3968" fmla="*/ 1727238 h 3281932"/>
                <a:gd name="connsiteX3969" fmla="*/ 1648053 w 7944149"/>
                <a:gd name="connsiteY3969" fmla="*/ 1726455 h 3281932"/>
                <a:gd name="connsiteX3970" fmla="*/ 1648269 w 7944149"/>
                <a:gd name="connsiteY3970" fmla="*/ 1726455 h 3281932"/>
                <a:gd name="connsiteX3971" fmla="*/ 1648269 w 7944149"/>
                <a:gd name="connsiteY3971" fmla="*/ 1725673 h 3281932"/>
                <a:gd name="connsiteX3972" fmla="*/ 1649201 w 7944149"/>
                <a:gd name="connsiteY3972" fmla="*/ 1725673 h 3281932"/>
                <a:gd name="connsiteX3973" fmla="*/ 1649201 w 7944149"/>
                <a:gd name="connsiteY3973" fmla="*/ 1724891 h 3281932"/>
                <a:gd name="connsiteX3974" fmla="*/ 1649778 w 7944149"/>
                <a:gd name="connsiteY3974" fmla="*/ 1724891 h 3281932"/>
                <a:gd name="connsiteX3975" fmla="*/ 1649778 w 7944149"/>
                <a:gd name="connsiteY3975" fmla="*/ 1724109 h 3281932"/>
                <a:gd name="connsiteX3976" fmla="*/ 1651108 w 7944149"/>
                <a:gd name="connsiteY3976" fmla="*/ 1724109 h 3281932"/>
                <a:gd name="connsiteX3977" fmla="*/ 1651108 w 7944149"/>
                <a:gd name="connsiteY3977" fmla="*/ 1723327 h 3281932"/>
                <a:gd name="connsiteX3978" fmla="*/ 1651156 w 7944149"/>
                <a:gd name="connsiteY3978" fmla="*/ 1723327 h 3281932"/>
                <a:gd name="connsiteX3979" fmla="*/ 1651156 w 7944149"/>
                <a:gd name="connsiteY3979" fmla="*/ 1722545 h 3281932"/>
                <a:gd name="connsiteX3980" fmla="*/ 1651913 w 7944149"/>
                <a:gd name="connsiteY3980" fmla="*/ 1722545 h 3281932"/>
                <a:gd name="connsiteX3981" fmla="*/ 1651913 w 7944149"/>
                <a:gd name="connsiteY3981" fmla="*/ 1721762 h 3281932"/>
                <a:gd name="connsiteX3982" fmla="*/ 1651931 w 7944149"/>
                <a:gd name="connsiteY3982" fmla="*/ 1721762 h 3281932"/>
                <a:gd name="connsiteX3983" fmla="*/ 1651931 w 7944149"/>
                <a:gd name="connsiteY3983" fmla="*/ 1720980 h 3281932"/>
                <a:gd name="connsiteX3984" fmla="*/ 1652647 w 7944149"/>
                <a:gd name="connsiteY3984" fmla="*/ 1720980 h 3281932"/>
                <a:gd name="connsiteX3985" fmla="*/ 1652647 w 7944149"/>
                <a:gd name="connsiteY3985" fmla="*/ 1720198 h 3281932"/>
                <a:gd name="connsiteX3986" fmla="*/ 1653128 w 7944149"/>
                <a:gd name="connsiteY3986" fmla="*/ 1720198 h 3281932"/>
                <a:gd name="connsiteX3987" fmla="*/ 1653128 w 7944149"/>
                <a:gd name="connsiteY3987" fmla="*/ 1719416 h 3281932"/>
                <a:gd name="connsiteX3988" fmla="*/ 1653369 w 7944149"/>
                <a:gd name="connsiteY3988" fmla="*/ 1719416 h 3281932"/>
                <a:gd name="connsiteX3989" fmla="*/ 1653369 w 7944149"/>
                <a:gd name="connsiteY3989" fmla="*/ 1718634 h 3281932"/>
                <a:gd name="connsiteX3990" fmla="*/ 1653922 w 7944149"/>
                <a:gd name="connsiteY3990" fmla="*/ 1718634 h 3281932"/>
                <a:gd name="connsiteX3991" fmla="*/ 1653922 w 7944149"/>
                <a:gd name="connsiteY3991" fmla="*/ 1717852 h 3281932"/>
                <a:gd name="connsiteX3992" fmla="*/ 1656862 w 7944149"/>
                <a:gd name="connsiteY3992" fmla="*/ 1717852 h 3281932"/>
                <a:gd name="connsiteX3993" fmla="*/ 1656862 w 7944149"/>
                <a:gd name="connsiteY3993" fmla="*/ 1717074 h 3281932"/>
                <a:gd name="connsiteX3994" fmla="*/ 1659166 w 7944149"/>
                <a:gd name="connsiteY3994" fmla="*/ 1717074 h 3281932"/>
                <a:gd name="connsiteX3995" fmla="*/ 1659166 w 7944149"/>
                <a:gd name="connsiteY3995" fmla="*/ 1716292 h 3281932"/>
                <a:gd name="connsiteX3996" fmla="*/ 1659196 w 7944149"/>
                <a:gd name="connsiteY3996" fmla="*/ 1716292 h 3281932"/>
                <a:gd name="connsiteX3997" fmla="*/ 1659196 w 7944149"/>
                <a:gd name="connsiteY3997" fmla="*/ 1715510 h 3281932"/>
                <a:gd name="connsiteX3998" fmla="*/ 1659472 w 7944149"/>
                <a:gd name="connsiteY3998" fmla="*/ 1715510 h 3281932"/>
                <a:gd name="connsiteX3999" fmla="*/ 1659472 w 7944149"/>
                <a:gd name="connsiteY3999" fmla="*/ 1714727 h 3281932"/>
                <a:gd name="connsiteX4000" fmla="*/ 1659887 w 7944149"/>
                <a:gd name="connsiteY4000" fmla="*/ 1714727 h 3281932"/>
                <a:gd name="connsiteX4001" fmla="*/ 1659887 w 7944149"/>
                <a:gd name="connsiteY4001" fmla="*/ 1713945 h 3281932"/>
                <a:gd name="connsiteX4002" fmla="*/ 1661024 w 7944149"/>
                <a:gd name="connsiteY4002" fmla="*/ 1713945 h 3281932"/>
                <a:gd name="connsiteX4003" fmla="*/ 1661024 w 7944149"/>
                <a:gd name="connsiteY4003" fmla="*/ 1713163 h 3281932"/>
                <a:gd name="connsiteX4004" fmla="*/ 1661571 w 7944149"/>
                <a:gd name="connsiteY4004" fmla="*/ 1713163 h 3281932"/>
                <a:gd name="connsiteX4005" fmla="*/ 1661571 w 7944149"/>
                <a:gd name="connsiteY4005" fmla="*/ 1712381 h 3281932"/>
                <a:gd name="connsiteX4006" fmla="*/ 1661818 w 7944149"/>
                <a:gd name="connsiteY4006" fmla="*/ 1712381 h 3281932"/>
                <a:gd name="connsiteX4007" fmla="*/ 1661818 w 7944149"/>
                <a:gd name="connsiteY4007" fmla="*/ 1711599 h 3281932"/>
                <a:gd name="connsiteX4008" fmla="*/ 1662828 w 7944149"/>
                <a:gd name="connsiteY4008" fmla="*/ 1711599 h 3281932"/>
                <a:gd name="connsiteX4009" fmla="*/ 1662828 w 7944149"/>
                <a:gd name="connsiteY4009" fmla="*/ 1710817 h 3281932"/>
                <a:gd name="connsiteX4010" fmla="*/ 1663141 w 7944149"/>
                <a:gd name="connsiteY4010" fmla="*/ 1710817 h 3281932"/>
                <a:gd name="connsiteX4011" fmla="*/ 1663141 w 7944149"/>
                <a:gd name="connsiteY4011" fmla="*/ 1710035 h 3281932"/>
                <a:gd name="connsiteX4012" fmla="*/ 1665035 w 7944149"/>
                <a:gd name="connsiteY4012" fmla="*/ 1710035 h 3281932"/>
                <a:gd name="connsiteX4013" fmla="*/ 1665035 w 7944149"/>
                <a:gd name="connsiteY4013" fmla="*/ 1709252 h 3281932"/>
                <a:gd name="connsiteX4014" fmla="*/ 1665372 w 7944149"/>
                <a:gd name="connsiteY4014" fmla="*/ 1709252 h 3281932"/>
                <a:gd name="connsiteX4015" fmla="*/ 1665372 w 7944149"/>
                <a:gd name="connsiteY4015" fmla="*/ 1708470 h 3281932"/>
                <a:gd name="connsiteX4016" fmla="*/ 1666123 w 7944149"/>
                <a:gd name="connsiteY4016" fmla="*/ 1708470 h 3281932"/>
                <a:gd name="connsiteX4017" fmla="*/ 1666123 w 7944149"/>
                <a:gd name="connsiteY4017" fmla="*/ 1707688 h 3281932"/>
                <a:gd name="connsiteX4018" fmla="*/ 1667098 w 7944149"/>
                <a:gd name="connsiteY4018" fmla="*/ 1707688 h 3281932"/>
                <a:gd name="connsiteX4019" fmla="*/ 1667098 w 7944149"/>
                <a:gd name="connsiteY4019" fmla="*/ 1706906 h 3281932"/>
                <a:gd name="connsiteX4020" fmla="*/ 1667627 w 7944149"/>
                <a:gd name="connsiteY4020" fmla="*/ 1706906 h 3281932"/>
                <a:gd name="connsiteX4021" fmla="*/ 1667627 w 7944149"/>
                <a:gd name="connsiteY4021" fmla="*/ 1706124 h 3281932"/>
                <a:gd name="connsiteX4022" fmla="*/ 1667681 w 7944149"/>
                <a:gd name="connsiteY4022" fmla="*/ 1706124 h 3281932"/>
                <a:gd name="connsiteX4023" fmla="*/ 1667681 w 7944149"/>
                <a:gd name="connsiteY4023" fmla="*/ 1705342 h 3281932"/>
                <a:gd name="connsiteX4024" fmla="*/ 1667909 w 7944149"/>
                <a:gd name="connsiteY4024" fmla="*/ 1705342 h 3281932"/>
                <a:gd name="connsiteX4025" fmla="*/ 1667909 w 7944149"/>
                <a:gd name="connsiteY4025" fmla="*/ 1704559 h 3281932"/>
                <a:gd name="connsiteX4026" fmla="*/ 1672804 w 7944149"/>
                <a:gd name="connsiteY4026" fmla="*/ 1704559 h 3281932"/>
                <a:gd name="connsiteX4027" fmla="*/ 1672804 w 7944149"/>
                <a:gd name="connsiteY4027" fmla="*/ 1703777 h 3281932"/>
                <a:gd name="connsiteX4028" fmla="*/ 1672979 w 7944149"/>
                <a:gd name="connsiteY4028" fmla="*/ 1703777 h 3281932"/>
                <a:gd name="connsiteX4029" fmla="*/ 1672979 w 7944149"/>
                <a:gd name="connsiteY4029" fmla="*/ 1702995 h 3281932"/>
                <a:gd name="connsiteX4030" fmla="*/ 1673400 w 7944149"/>
                <a:gd name="connsiteY4030" fmla="*/ 1702995 h 3281932"/>
                <a:gd name="connsiteX4031" fmla="*/ 1673400 w 7944149"/>
                <a:gd name="connsiteY4031" fmla="*/ 1702217 h 3281932"/>
                <a:gd name="connsiteX4032" fmla="*/ 1673430 w 7944149"/>
                <a:gd name="connsiteY4032" fmla="*/ 1702217 h 3281932"/>
                <a:gd name="connsiteX4033" fmla="*/ 1673430 w 7944149"/>
                <a:gd name="connsiteY4033" fmla="*/ 1701435 h 3281932"/>
                <a:gd name="connsiteX4034" fmla="*/ 1673466 w 7944149"/>
                <a:gd name="connsiteY4034" fmla="*/ 1701435 h 3281932"/>
                <a:gd name="connsiteX4035" fmla="*/ 1673466 w 7944149"/>
                <a:gd name="connsiteY4035" fmla="*/ 1700653 h 3281932"/>
                <a:gd name="connsiteX4036" fmla="*/ 1673815 w 7944149"/>
                <a:gd name="connsiteY4036" fmla="*/ 1700653 h 3281932"/>
                <a:gd name="connsiteX4037" fmla="*/ 1673815 w 7944149"/>
                <a:gd name="connsiteY4037" fmla="*/ 1699871 h 3281932"/>
                <a:gd name="connsiteX4038" fmla="*/ 1674206 w 7944149"/>
                <a:gd name="connsiteY4038" fmla="*/ 1699871 h 3281932"/>
                <a:gd name="connsiteX4039" fmla="*/ 1674206 w 7944149"/>
                <a:gd name="connsiteY4039" fmla="*/ 1699089 h 3281932"/>
                <a:gd name="connsiteX4040" fmla="*/ 1675108 w 7944149"/>
                <a:gd name="connsiteY4040" fmla="*/ 1699089 h 3281932"/>
                <a:gd name="connsiteX4041" fmla="*/ 1675108 w 7944149"/>
                <a:gd name="connsiteY4041" fmla="*/ 1698307 h 3281932"/>
                <a:gd name="connsiteX4042" fmla="*/ 1675643 w 7944149"/>
                <a:gd name="connsiteY4042" fmla="*/ 1698307 h 3281932"/>
                <a:gd name="connsiteX4043" fmla="*/ 1675643 w 7944149"/>
                <a:gd name="connsiteY4043" fmla="*/ 1697524 h 3281932"/>
                <a:gd name="connsiteX4044" fmla="*/ 1681434 w 7944149"/>
                <a:gd name="connsiteY4044" fmla="*/ 1697524 h 3281932"/>
                <a:gd name="connsiteX4045" fmla="*/ 1681434 w 7944149"/>
                <a:gd name="connsiteY4045" fmla="*/ 1696742 h 3281932"/>
                <a:gd name="connsiteX4046" fmla="*/ 1684621 w 7944149"/>
                <a:gd name="connsiteY4046" fmla="*/ 1696742 h 3281932"/>
                <a:gd name="connsiteX4047" fmla="*/ 1684621 w 7944149"/>
                <a:gd name="connsiteY4047" fmla="*/ 1695960 h 3281932"/>
                <a:gd name="connsiteX4048" fmla="*/ 1685277 w 7944149"/>
                <a:gd name="connsiteY4048" fmla="*/ 1695960 h 3281932"/>
                <a:gd name="connsiteX4049" fmla="*/ 1685277 w 7944149"/>
                <a:gd name="connsiteY4049" fmla="*/ 1695178 h 3281932"/>
                <a:gd name="connsiteX4050" fmla="*/ 1687345 w 7944149"/>
                <a:gd name="connsiteY4050" fmla="*/ 1695178 h 3281932"/>
                <a:gd name="connsiteX4051" fmla="*/ 1687345 w 7944149"/>
                <a:gd name="connsiteY4051" fmla="*/ 1694396 h 3281932"/>
                <a:gd name="connsiteX4052" fmla="*/ 1688127 w 7944149"/>
                <a:gd name="connsiteY4052" fmla="*/ 1694396 h 3281932"/>
                <a:gd name="connsiteX4053" fmla="*/ 1688127 w 7944149"/>
                <a:gd name="connsiteY4053" fmla="*/ 1693614 h 3281932"/>
                <a:gd name="connsiteX4054" fmla="*/ 1688933 w 7944149"/>
                <a:gd name="connsiteY4054" fmla="*/ 1693614 h 3281932"/>
                <a:gd name="connsiteX4055" fmla="*/ 1688933 w 7944149"/>
                <a:gd name="connsiteY4055" fmla="*/ 1692831 h 3281932"/>
                <a:gd name="connsiteX4056" fmla="*/ 1689889 w 7944149"/>
                <a:gd name="connsiteY4056" fmla="*/ 1692831 h 3281932"/>
                <a:gd name="connsiteX4057" fmla="*/ 1689889 w 7944149"/>
                <a:gd name="connsiteY4057" fmla="*/ 1692049 h 3281932"/>
                <a:gd name="connsiteX4058" fmla="*/ 1690021 w 7944149"/>
                <a:gd name="connsiteY4058" fmla="*/ 1692049 h 3281932"/>
                <a:gd name="connsiteX4059" fmla="*/ 1690021 w 7944149"/>
                <a:gd name="connsiteY4059" fmla="*/ 1691267 h 3281932"/>
                <a:gd name="connsiteX4060" fmla="*/ 1691026 w 7944149"/>
                <a:gd name="connsiteY4060" fmla="*/ 1691267 h 3281932"/>
                <a:gd name="connsiteX4061" fmla="*/ 1691026 w 7944149"/>
                <a:gd name="connsiteY4061" fmla="*/ 1690485 h 3281932"/>
                <a:gd name="connsiteX4062" fmla="*/ 1691236 w 7944149"/>
                <a:gd name="connsiteY4062" fmla="*/ 1690485 h 3281932"/>
                <a:gd name="connsiteX4063" fmla="*/ 1691236 w 7944149"/>
                <a:gd name="connsiteY4063" fmla="*/ 1689703 h 3281932"/>
                <a:gd name="connsiteX4064" fmla="*/ 1691771 w 7944149"/>
                <a:gd name="connsiteY4064" fmla="*/ 1689703 h 3281932"/>
                <a:gd name="connsiteX4065" fmla="*/ 1691771 w 7944149"/>
                <a:gd name="connsiteY4065" fmla="*/ 1688925 h 3281932"/>
                <a:gd name="connsiteX4066" fmla="*/ 1693016 w 7944149"/>
                <a:gd name="connsiteY4066" fmla="*/ 1688925 h 3281932"/>
                <a:gd name="connsiteX4067" fmla="*/ 1693016 w 7944149"/>
                <a:gd name="connsiteY4067" fmla="*/ 1688143 h 3281932"/>
                <a:gd name="connsiteX4068" fmla="*/ 1693094 w 7944149"/>
                <a:gd name="connsiteY4068" fmla="*/ 1688143 h 3281932"/>
                <a:gd name="connsiteX4069" fmla="*/ 1693094 w 7944149"/>
                <a:gd name="connsiteY4069" fmla="*/ 1687361 h 3281932"/>
                <a:gd name="connsiteX4070" fmla="*/ 1693215 w 7944149"/>
                <a:gd name="connsiteY4070" fmla="*/ 1687361 h 3281932"/>
                <a:gd name="connsiteX4071" fmla="*/ 1693215 w 7944149"/>
                <a:gd name="connsiteY4071" fmla="*/ 1686579 h 3281932"/>
                <a:gd name="connsiteX4072" fmla="*/ 1695049 w 7944149"/>
                <a:gd name="connsiteY4072" fmla="*/ 1686579 h 3281932"/>
                <a:gd name="connsiteX4073" fmla="*/ 1695049 w 7944149"/>
                <a:gd name="connsiteY4073" fmla="*/ 1685796 h 3281932"/>
                <a:gd name="connsiteX4074" fmla="*/ 1697105 w 7944149"/>
                <a:gd name="connsiteY4074" fmla="*/ 1685796 h 3281932"/>
                <a:gd name="connsiteX4075" fmla="*/ 1697105 w 7944149"/>
                <a:gd name="connsiteY4075" fmla="*/ 1685014 h 3281932"/>
                <a:gd name="connsiteX4076" fmla="*/ 1699114 w 7944149"/>
                <a:gd name="connsiteY4076" fmla="*/ 1685014 h 3281932"/>
                <a:gd name="connsiteX4077" fmla="*/ 1699114 w 7944149"/>
                <a:gd name="connsiteY4077" fmla="*/ 1684232 h 3281932"/>
                <a:gd name="connsiteX4078" fmla="*/ 1699607 w 7944149"/>
                <a:gd name="connsiteY4078" fmla="*/ 1684232 h 3281932"/>
                <a:gd name="connsiteX4079" fmla="*/ 1699607 w 7944149"/>
                <a:gd name="connsiteY4079" fmla="*/ 1683450 h 3281932"/>
                <a:gd name="connsiteX4080" fmla="*/ 1699914 w 7944149"/>
                <a:gd name="connsiteY4080" fmla="*/ 1683450 h 3281932"/>
                <a:gd name="connsiteX4081" fmla="*/ 1699914 w 7944149"/>
                <a:gd name="connsiteY4081" fmla="*/ 1682668 h 3281932"/>
                <a:gd name="connsiteX4082" fmla="*/ 1701597 w 7944149"/>
                <a:gd name="connsiteY4082" fmla="*/ 1682668 h 3281932"/>
                <a:gd name="connsiteX4083" fmla="*/ 1701597 w 7944149"/>
                <a:gd name="connsiteY4083" fmla="*/ 1681886 h 3281932"/>
                <a:gd name="connsiteX4084" fmla="*/ 1702758 w 7944149"/>
                <a:gd name="connsiteY4084" fmla="*/ 1681886 h 3281932"/>
                <a:gd name="connsiteX4085" fmla="*/ 1702758 w 7944149"/>
                <a:gd name="connsiteY4085" fmla="*/ 1681104 h 3281932"/>
                <a:gd name="connsiteX4086" fmla="*/ 1703173 w 7944149"/>
                <a:gd name="connsiteY4086" fmla="*/ 1681104 h 3281932"/>
                <a:gd name="connsiteX4087" fmla="*/ 1703173 w 7944149"/>
                <a:gd name="connsiteY4087" fmla="*/ 1680321 h 3281932"/>
                <a:gd name="connsiteX4088" fmla="*/ 1706697 w 7944149"/>
                <a:gd name="connsiteY4088" fmla="*/ 1680321 h 3281932"/>
                <a:gd name="connsiteX4089" fmla="*/ 1706697 w 7944149"/>
                <a:gd name="connsiteY4089" fmla="*/ 1679539 h 3281932"/>
                <a:gd name="connsiteX4090" fmla="*/ 1707419 w 7944149"/>
                <a:gd name="connsiteY4090" fmla="*/ 1679539 h 3281932"/>
                <a:gd name="connsiteX4091" fmla="*/ 1707419 w 7944149"/>
                <a:gd name="connsiteY4091" fmla="*/ 1678757 h 3281932"/>
                <a:gd name="connsiteX4092" fmla="*/ 1711183 w 7944149"/>
                <a:gd name="connsiteY4092" fmla="*/ 1678757 h 3281932"/>
                <a:gd name="connsiteX4093" fmla="*/ 1711183 w 7944149"/>
                <a:gd name="connsiteY4093" fmla="*/ 1677975 h 3281932"/>
                <a:gd name="connsiteX4094" fmla="*/ 1711231 w 7944149"/>
                <a:gd name="connsiteY4094" fmla="*/ 1677975 h 3281932"/>
                <a:gd name="connsiteX4095" fmla="*/ 1711231 w 7944149"/>
                <a:gd name="connsiteY4095" fmla="*/ 1677193 h 3281932"/>
                <a:gd name="connsiteX4096" fmla="*/ 1714346 w 7944149"/>
                <a:gd name="connsiteY4096" fmla="*/ 1677193 h 3281932"/>
                <a:gd name="connsiteX4097" fmla="*/ 1714346 w 7944149"/>
                <a:gd name="connsiteY4097" fmla="*/ 1676411 h 3281932"/>
                <a:gd name="connsiteX4098" fmla="*/ 1714719 w 7944149"/>
                <a:gd name="connsiteY4098" fmla="*/ 1676411 h 3281932"/>
                <a:gd name="connsiteX4099" fmla="*/ 1714719 w 7944149"/>
                <a:gd name="connsiteY4099" fmla="*/ 1675633 h 3281932"/>
                <a:gd name="connsiteX4100" fmla="*/ 1716168 w 7944149"/>
                <a:gd name="connsiteY4100" fmla="*/ 1675633 h 3281932"/>
                <a:gd name="connsiteX4101" fmla="*/ 1716168 w 7944149"/>
                <a:gd name="connsiteY4101" fmla="*/ 1674851 h 3281932"/>
                <a:gd name="connsiteX4102" fmla="*/ 1717539 w 7944149"/>
                <a:gd name="connsiteY4102" fmla="*/ 1674851 h 3281932"/>
                <a:gd name="connsiteX4103" fmla="*/ 1717539 w 7944149"/>
                <a:gd name="connsiteY4103" fmla="*/ 1674069 h 3281932"/>
                <a:gd name="connsiteX4104" fmla="*/ 1718333 w 7944149"/>
                <a:gd name="connsiteY4104" fmla="*/ 1674069 h 3281932"/>
                <a:gd name="connsiteX4105" fmla="*/ 1718333 w 7944149"/>
                <a:gd name="connsiteY4105" fmla="*/ 1673286 h 3281932"/>
                <a:gd name="connsiteX4106" fmla="*/ 1718459 w 7944149"/>
                <a:gd name="connsiteY4106" fmla="*/ 1673286 h 3281932"/>
                <a:gd name="connsiteX4107" fmla="*/ 1718459 w 7944149"/>
                <a:gd name="connsiteY4107" fmla="*/ 1672504 h 3281932"/>
                <a:gd name="connsiteX4108" fmla="*/ 1719175 w 7944149"/>
                <a:gd name="connsiteY4108" fmla="*/ 1672504 h 3281932"/>
                <a:gd name="connsiteX4109" fmla="*/ 1719175 w 7944149"/>
                <a:gd name="connsiteY4109" fmla="*/ 1671722 h 3281932"/>
                <a:gd name="connsiteX4110" fmla="*/ 1720648 w 7944149"/>
                <a:gd name="connsiteY4110" fmla="*/ 1671722 h 3281932"/>
                <a:gd name="connsiteX4111" fmla="*/ 1720648 w 7944149"/>
                <a:gd name="connsiteY4111" fmla="*/ 1670940 h 3281932"/>
                <a:gd name="connsiteX4112" fmla="*/ 1721580 w 7944149"/>
                <a:gd name="connsiteY4112" fmla="*/ 1670940 h 3281932"/>
                <a:gd name="connsiteX4113" fmla="*/ 1721580 w 7944149"/>
                <a:gd name="connsiteY4113" fmla="*/ 1670158 h 3281932"/>
                <a:gd name="connsiteX4114" fmla="*/ 1722362 w 7944149"/>
                <a:gd name="connsiteY4114" fmla="*/ 1670158 h 3281932"/>
                <a:gd name="connsiteX4115" fmla="*/ 1722362 w 7944149"/>
                <a:gd name="connsiteY4115" fmla="*/ 1669376 h 3281932"/>
                <a:gd name="connsiteX4116" fmla="*/ 1726115 w 7944149"/>
                <a:gd name="connsiteY4116" fmla="*/ 1669376 h 3281932"/>
                <a:gd name="connsiteX4117" fmla="*/ 1726115 w 7944149"/>
                <a:gd name="connsiteY4117" fmla="*/ 1668593 h 3281932"/>
                <a:gd name="connsiteX4118" fmla="*/ 1726187 w 7944149"/>
                <a:gd name="connsiteY4118" fmla="*/ 1668593 h 3281932"/>
                <a:gd name="connsiteX4119" fmla="*/ 1726187 w 7944149"/>
                <a:gd name="connsiteY4119" fmla="*/ 1667811 h 3281932"/>
                <a:gd name="connsiteX4120" fmla="*/ 1726963 w 7944149"/>
                <a:gd name="connsiteY4120" fmla="*/ 1667811 h 3281932"/>
                <a:gd name="connsiteX4121" fmla="*/ 1726963 w 7944149"/>
                <a:gd name="connsiteY4121" fmla="*/ 1667029 h 3281932"/>
                <a:gd name="connsiteX4122" fmla="*/ 1727841 w 7944149"/>
                <a:gd name="connsiteY4122" fmla="*/ 1667029 h 3281932"/>
                <a:gd name="connsiteX4123" fmla="*/ 1727841 w 7944149"/>
                <a:gd name="connsiteY4123" fmla="*/ 1666247 h 3281932"/>
                <a:gd name="connsiteX4124" fmla="*/ 1729260 w 7944149"/>
                <a:gd name="connsiteY4124" fmla="*/ 1666247 h 3281932"/>
                <a:gd name="connsiteX4125" fmla="*/ 1729260 w 7944149"/>
                <a:gd name="connsiteY4125" fmla="*/ 1665465 h 3281932"/>
                <a:gd name="connsiteX4126" fmla="*/ 1729536 w 7944149"/>
                <a:gd name="connsiteY4126" fmla="*/ 1665465 h 3281932"/>
                <a:gd name="connsiteX4127" fmla="*/ 1729536 w 7944149"/>
                <a:gd name="connsiteY4127" fmla="*/ 1664683 h 3281932"/>
                <a:gd name="connsiteX4128" fmla="*/ 1730336 w 7944149"/>
                <a:gd name="connsiteY4128" fmla="*/ 1664683 h 3281932"/>
                <a:gd name="connsiteX4129" fmla="*/ 1730336 w 7944149"/>
                <a:gd name="connsiteY4129" fmla="*/ 1663901 h 3281932"/>
                <a:gd name="connsiteX4130" fmla="*/ 1730926 w 7944149"/>
                <a:gd name="connsiteY4130" fmla="*/ 1663901 h 3281932"/>
                <a:gd name="connsiteX4131" fmla="*/ 1730926 w 7944149"/>
                <a:gd name="connsiteY4131" fmla="*/ 1663118 h 3281932"/>
                <a:gd name="connsiteX4132" fmla="*/ 1731449 w 7944149"/>
                <a:gd name="connsiteY4132" fmla="*/ 1663118 h 3281932"/>
                <a:gd name="connsiteX4133" fmla="*/ 1731449 w 7944149"/>
                <a:gd name="connsiteY4133" fmla="*/ 1662336 h 3281932"/>
                <a:gd name="connsiteX4134" fmla="*/ 1731749 w 7944149"/>
                <a:gd name="connsiteY4134" fmla="*/ 1662336 h 3281932"/>
                <a:gd name="connsiteX4135" fmla="*/ 1731749 w 7944149"/>
                <a:gd name="connsiteY4135" fmla="*/ 1661554 h 3281932"/>
                <a:gd name="connsiteX4136" fmla="*/ 1733872 w 7944149"/>
                <a:gd name="connsiteY4136" fmla="*/ 1661554 h 3281932"/>
                <a:gd name="connsiteX4137" fmla="*/ 1733872 w 7944149"/>
                <a:gd name="connsiteY4137" fmla="*/ 1660772 h 3281932"/>
                <a:gd name="connsiteX4138" fmla="*/ 1735123 w 7944149"/>
                <a:gd name="connsiteY4138" fmla="*/ 1660772 h 3281932"/>
                <a:gd name="connsiteX4139" fmla="*/ 1735123 w 7944149"/>
                <a:gd name="connsiteY4139" fmla="*/ 1659994 h 3281932"/>
                <a:gd name="connsiteX4140" fmla="*/ 1735147 w 7944149"/>
                <a:gd name="connsiteY4140" fmla="*/ 1659994 h 3281932"/>
                <a:gd name="connsiteX4141" fmla="*/ 1735147 w 7944149"/>
                <a:gd name="connsiteY4141" fmla="*/ 1659212 h 3281932"/>
                <a:gd name="connsiteX4142" fmla="*/ 1737456 w 7944149"/>
                <a:gd name="connsiteY4142" fmla="*/ 1659212 h 3281932"/>
                <a:gd name="connsiteX4143" fmla="*/ 1737456 w 7944149"/>
                <a:gd name="connsiteY4143" fmla="*/ 1658430 h 3281932"/>
                <a:gd name="connsiteX4144" fmla="*/ 1738575 w 7944149"/>
                <a:gd name="connsiteY4144" fmla="*/ 1658430 h 3281932"/>
                <a:gd name="connsiteX4145" fmla="*/ 1738575 w 7944149"/>
                <a:gd name="connsiteY4145" fmla="*/ 1657648 h 3281932"/>
                <a:gd name="connsiteX4146" fmla="*/ 1740193 w 7944149"/>
                <a:gd name="connsiteY4146" fmla="*/ 1657648 h 3281932"/>
                <a:gd name="connsiteX4147" fmla="*/ 1740193 w 7944149"/>
                <a:gd name="connsiteY4147" fmla="*/ 1656866 h 3281932"/>
                <a:gd name="connsiteX4148" fmla="*/ 1740493 w 7944149"/>
                <a:gd name="connsiteY4148" fmla="*/ 1656866 h 3281932"/>
                <a:gd name="connsiteX4149" fmla="*/ 1740493 w 7944149"/>
                <a:gd name="connsiteY4149" fmla="*/ 1656083 h 3281932"/>
                <a:gd name="connsiteX4150" fmla="*/ 1741028 w 7944149"/>
                <a:gd name="connsiteY4150" fmla="*/ 1656083 h 3281932"/>
                <a:gd name="connsiteX4151" fmla="*/ 1741028 w 7944149"/>
                <a:gd name="connsiteY4151" fmla="*/ 1655301 h 3281932"/>
                <a:gd name="connsiteX4152" fmla="*/ 1741479 w 7944149"/>
                <a:gd name="connsiteY4152" fmla="*/ 1655301 h 3281932"/>
                <a:gd name="connsiteX4153" fmla="*/ 1741479 w 7944149"/>
                <a:gd name="connsiteY4153" fmla="*/ 1654519 h 3281932"/>
                <a:gd name="connsiteX4154" fmla="*/ 1742748 w 7944149"/>
                <a:gd name="connsiteY4154" fmla="*/ 1654519 h 3281932"/>
                <a:gd name="connsiteX4155" fmla="*/ 1742748 w 7944149"/>
                <a:gd name="connsiteY4155" fmla="*/ 1653737 h 3281932"/>
                <a:gd name="connsiteX4156" fmla="*/ 1742778 w 7944149"/>
                <a:gd name="connsiteY4156" fmla="*/ 1653737 h 3281932"/>
                <a:gd name="connsiteX4157" fmla="*/ 1742778 w 7944149"/>
                <a:gd name="connsiteY4157" fmla="*/ 1652955 h 3281932"/>
                <a:gd name="connsiteX4158" fmla="*/ 1745821 w 7944149"/>
                <a:gd name="connsiteY4158" fmla="*/ 1652955 h 3281932"/>
                <a:gd name="connsiteX4159" fmla="*/ 1745821 w 7944149"/>
                <a:gd name="connsiteY4159" fmla="*/ 1652173 h 3281932"/>
                <a:gd name="connsiteX4160" fmla="*/ 1747824 w 7944149"/>
                <a:gd name="connsiteY4160" fmla="*/ 1652173 h 3281932"/>
                <a:gd name="connsiteX4161" fmla="*/ 1747824 w 7944149"/>
                <a:gd name="connsiteY4161" fmla="*/ 1651390 h 3281932"/>
                <a:gd name="connsiteX4162" fmla="*/ 1748407 w 7944149"/>
                <a:gd name="connsiteY4162" fmla="*/ 1651390 h 3281932"/>
                <a:gd name="connsiteX4163" fmla="*/ 1748407 w 7944149"/>
                <a:gd name="connsiteY4163" fmla="*/ 1650608 h 3281932"/>
                <a:gd name="connsiteX4164" fmla="*/ 1749694 w 7944149"/>
                <a:gd name="connsiteY4164" fmla="*/ 1650608 h 3281932"/>
                <a:gd name="connsiteX4165" fmla="*/ 1749694 w 7944149"/>
                <a:gd name="connsiteY4165" fmla="*/ 1649826 h 3281932"/>
                <a:gd name="connsiteX4166" fmla="*/ 1750764 w 7944149"/>
                <a:gd name="connsiteY4166" fmla="*/ 1649826 h 3281932"/>
                <a:gd name="connsiteX4167" fmla="*/ 1750764 w 7944149"/>
                <a:gd name="connsiteY4167" fmla="*/ 1649044 h 3281932"/>
                <a:gd name="connsiteX4168" fmla="*/ 1751143 w 7944149"/>
                <a:gd name="connsiteY4168" fmla="*/ 1649044 h 3281932"/>
                <a:gd name="connsiteX4169" fmla="*/ 1751143 w 7944149"/>
                <a:gd name="connsiteY4169" fmla="*/ 1648262 h 3281932"/>
                <a:gd name="connsiteX4170" fmla="*/ 1751600 w 7944149"/>
                <a:gd name="connsiteY4170" fmla="*/ 1648262 h 3281932"/>
                <a:gd name="connsiteX4171" fmla="*/ 1751600 w 7944149"/>
                <a:gd name="connsiteY4171" fmla="*/ 1647480 h 3281932"/>
                <a:gd name="connsiteX4172" fmla="*/ 1751630 w 7944149"/>
                <a:gd name="connsiteY4172" fmla="*/ 1647480 h 3281932"/>
                <a:gd name="connsiteX4173" fmla="*/ 1751630 w 7944149"/>
                <a:gd name="connsiteY4173" fmla="*/ 1646702 h 3281932"/>
                <a:gd name="connsiteX4174" fmla="*/ 1752382 w 7944149"/>
                <a:gd name="connsiteY4174" fmla="*/ 1646702 h 3281932"/>
                <a:gd name="connsiteX4175" fmla="*/ 1752382 w 7944149"/>
                <a:gd name="connsiteY4175" fmla="*/ 1645920 h 3281932"/>
                <a:gd name="connsiteX4176" fmla="*/ 1753170 w 7944149"/>
                <a:gd name="connsiteY4176" fmla="*/ 1645920 h 3281932"/>
                <a:gd name="connsiteX4177" fmla="*/ 1753170 w 7944149"/>
                <a:gd name="connsiteY4177" fmla="*/ 1645138 h 3281932"/>
                <a:gd name="connsiteX4178" fmla="*/ 1754787 w 7944149"/>
                <a:gd name="connsiteY4178" fmla="*/ 1645138 h 3281932"/>
                <a:gd name="connsiteX4179" fmla="*/ 1754787 w 7944149"/>
                <a:gd name="connsiteY4179" fmla="*/ 1644355 h 3281932"/>
                <a:gd name="connsiteX4180" fmla="*/ 1755389 w 7944149"/>
                <a:gd name="connsiteY4180" fmla="*/ 1644355 h 3281932"/>
                <a:gd name="connsiteX4181" fmla="*/ 1755389 w 7944149"/>
                <a:gd name="connsiteY4181" fmla="*/ 1643573 h 3281932"/>
                <a:gd name="connsiteX4182" fmla="*/ 1755828 w 7944149"/>
                <a:gd name="connsiteY4182" fmla="*/ 1643573 h 3281932"/>
                <a:gd name="connsiteX4183" fmla="*/ 1755828 w 7944149"/>
                <a:gd name="connsiteY4183" fmla="*/ 1642791 h 3281932"/>
                <a:gd name="connsiteX4184" fmla="*/ 1755924 w 7944149"/>
                <a:gd name="connsiteY4184" fmla="*/ 1642791 h 3281932"/>
                <a:gd name="connsiteX4185" fmla="*/ 1755924 w 7944149"/>
                <a:gd name="connsiteY4185" fmla="*/ 1642009 h 3281932"/>
                <a:gd name="connsiteX4186" fmla="*/ 1759033 w 7944149"/>
                <a:gd name="connsiteY4186" fmla="*/ 1642009 h 3281932"/>
                <a:gd name="connsiteX4187" fmla="*/ 1759033 w 7944149"/>
                <a:gd name="connsiteY4187" fmla="*/ 1641227 h 3281932"/>
                <a:gd name="connsiteX4188" fmla="*/ 1760278 w 7944149"/>
                <a:gd name="connsiteY4188" fmla="*/ 1641227 h 3281932"/>
                <a:gd name="connsiteX4189" fmla="*/ 1760278 w 7944149"/>
                <a:gd name="connsiteY4189" fmla="*/ 1640445 h 3281932"/>
                <a:gd name="connsiteX4190" fmla="*/ 1760398 w 7944149"/>
                <a:gd name="connsiteY4190" fmla="*/ 1640445 h 3281932"/>
                <a:gd name="connsiteX4191" fmla="*/ 1760398 w 7944149"/>
                <a:gd name="connsiteY4191" fmla="*/ 1639662 h 3281932"/>
                <a:gd name="connsiteX4192" fmla="*/ 1760530 w 7944149"/>
                <a:gd name="connsiteY4192" fmla="*/ 1639662 h 3281932"/>
                <a:gd name="connsiteX4193" fmla="*/ 1760530 w 7944149"/>
                <a:gd name="connsiteY4193" fmla="*/ 1638880 h 3281932"/>
                <a:gd name="connsiteX4194" fmla="*/ 1760729 w 7944149"/>
                <a:gd name="connsiteY4194" fmla="*/ 1638880 h 3281932"/>
                <a:gd name="connsiteX4195" fmla="*/ 1760729 w 7944149"/>
                <a:gd name="connsiteY4195" fmla="*/ 1638098 h 3281932"/>
                <a:gd name="connsiteX4196" fmla="*/ 1760867 w 7944149"/>
                <a:gd name="connsiteY4196" fmla="*/ 1638098 h 3281932"/>
                <a:gd name="connsiteX4197" fmla="*/ 1760867 w 7944149"/>
                <a:gd name="connsiteY4197" fmla="*/ 1637316 h 3281932"/>
                <a:gd name="connsiteX4198" fmla="*/ 1761456 w 7944149"/>
                <a:gd name="connsiteY4198" fmla="*/ 1637316 h 3281932"/>
                <a:gd name="connsiteX4199" fmla="*/ 1761456 w 7944149"/>
                <a:gd name="connsiteY4199" fmla="*/ 1636534 h 3281932"/>
                <a:gd name="connsiteX4200" fmla="*/ 1762316 w 7944149"/>
                <a:gd name="connsiteY4200" fmla="*/ 1636534 h 3281932"/>
                <a:gd name="connsiteX4201" fmla="*/ 1762316 w 7944149"/>
                <a:gd name="connsiteY4201" fmla="*/ 1635752 h 3281932"/>
                <a:gd name="connsiteX4202" fmla="*/ 1766147 w 7944149"/>
                <a:gd name="connsiteY4202" fmla="*/ 1635752 h 3281932"/>
                <a:gd name="connsiteX4203" fmla="*/ 1766147 w 7944149"/>
                <a:gd name="connsiteY4203" fmla="*/ 1634970 h 3281932"/>
                <a:gd name="connsiteX4204" fmla="*/ 1766796 w 7944149"/>
                <a:gd name="connsiteY4204" fmla="*/ 1634970 h 3281932"/>
                <a:gd name="connsiteX4205" fmla="*/ 1766796 w 7944149"/>
                <a:gd name="connsiteY4205" fmla="*/ 1634187 h 3281932"/>
                <a:gd name="connsiteX4206" fmla="*/ 1767013 w 7944149"/>
                <a:gd name="connsiteY4206" fmla="*/ 1634187 h 3281932"/>
                <a:gd name="connsiteX4207" fmla="*/ 1767013 w 7944149"/>
                <a:gd name="connsiteY4207" fmla="*/ 1633410 h 3281932"/>
                <a:gd name="connsiteX4208" fmla="*/ 1767741 w 7944149"/>
                <a:gd name="connsiteY4208" fmla="*/ 1633410 h 3281932"/>
                <a:gd name="connsiteX4209" fmla="*/ 1767741 w 7944149"/>
                <a:gd name="connsiteY4209" fmla="*/ 1632628 h 3281932"/>
                <a:gd name="connsiteX4210" fmla="*/ 1769839 w 7944149"/>
                <a:gd name="connsiteY4210" fmla="*/ 1632628 h 3281932"/>
                <a:gd name="connsiteX4211" fmla="*/ 1769839 w 7944149"/>
                <a:gd name="connsiteY4211" fmla="*/ 1631845 h 3281932"/>
                <a:gd name="connsiteX4212" fmla="*/ 1769941 w 7944149"/>
                <a:gd name="connsiteY4212" fmla="*/ 1631845 h 3281932"/>
                <a:gd name="connsiteX4213" fmla="*/ 1769941 w 7944149"/>
                <a:gd name="connsiteY4213" fmla="*/ 1631063 h 3281932"/>
                <a:gd name="connsiteX4214" fmla="*/ 1770236 w 7944149"/>
                <a:gd name="connsiteY4214" fmla="*/ 1631063 h 3281932"/>
                <a:gd name="connsiteX4215" fmla="*/ 1770236 w 7944149"/>
                <a:gd name="connsiteY4215" fmla="*/ 1630281 h 3281932"/>
                <a:gd name="connsiteX4216" fmla="*/ 1777465 w 7944149"/>
                <a:gd name="connsiteY4216" fmla="*/ 1630281 h 3281932"/>
                <a:gd name="connsiteX4217" fmla="*/ 1777465 w 7944149"/>
                <a:gd name="connsiteY4217" fmla="*/ 1629499 h 3281932"/>
                <a:gd name="connsiteX4218" fmla="*/ 1781517 w 7944149"/>
                <a:gd name="connsiteY4218" fmla="*/ 1629499 h 3281932"/>
                <a:gd name="connsiteX4219" fmla="*/ 1781517 w 7944149"/>
                <a:gd name="connsiteY4219" fmla="*/ 1628717 h 3281932"/>
                <a:gd name="connsiteX4220" fmla="*/ 1782462 w 7944149"/>
                <a:gd name="connsiteY4220" fmla="*/ 1628717 h 3281932"/>
                <a:gd name="connsiteX4221" fmla="*/ 1782462 w 7944149"/>
                <a:gd name="connsiteY4221" fmla="*/ 1627935 h 3281932"/>
                <a:gd name="connsiteX4222" fmla="*/ 1782684 w 7944149"/>
                <a:gd name="connsiteY4222" fmla="*/ 1627935 h 3281932"/>
                <a:gd name="connsiteX4223" fmla="*/ 1782684 w 7944149"/>
                <a:gd name="connsiteY4223" fmla="*/ 1627152 h 3281932"/>
                <a:gd name="connsiteX4224" fmla="*/ 1784067 w 7944149"/>
                <a:gd name="connsiteY4224" fmla="*/ 1627152 h 3281932"/>
                <a:gd name="connsiteX4225" fmla="*/ 1784067 w 7944149"/>
                <a:gd name="connsiteY4225" fmla="*/ 1626370 h 3281932"/>
                <a:gd name="connsiteX4226" fmla="*/ 1784067 w 7944149"/>
                <a:gd name="connsiteY4226" fmla="*/ 1626370 h 3281932"/>
                <a:gd name="connsiteX4227" fmla="*/ 1784067 w 7944149"/>
                <a:gd name="connsiteY4227" fmla="*/ 1625588 h 3281932"/>
                <a:gd name="connsiteX4228" fmla="*/ 1784422 w 7944149"/>
                <a:gd name="connsiteY4228" fmla="*/ 1625588 h 3281932"/>
                <a:gd name="connsiteX4229" fmla="*/ 1784422 w 7944149"/>
                <a:gd name="connsiteY4229" fmla="*/ 1624806 h 3281932"/>
                <a:gd name="connsiteX4230" fmla="*/ 1784434 w 7944149"/>
                <a:gd name="connsiteY4230" fmla="*/ 1624806 h 3281932"/>
                <a:gd name="connsiteX4231" fmla="*/ 1784434 w 7944149"/>
                <a:gd name="connsiteY4231" fmla="*/ 1624024 h 3281932"/>
                <a:gd name="connsiteX4232" fmla="*/ 1784518 w 7944149"/>
                <a:gd name="connsiteY4232" fmla="*/ 1624024 h 3281932"/>
                <a:gd name="connsiteX4233" fmla="*/ 1784518 w 7944149"/>
                <a:gd name="connsiteY4233" fmla="*/ 1623242 h 3281932"/>
                <a:gd name="connsiteX4234" fmla="*/ 1786671 w 7944149"/>
                <a:gd name="connsiteY4234" fmla="*/ 1623242 h 3281932"/>
                <a:gd name="connsiteX4235" fmla="*/ 1786671 w 7944149"/>
                <a:gd name="connsiteY4235" fmla="*/ 1622459 h 3281932"/>
                <a:gd name="connsiteX4236" fmla="*/ 1787375 w 7944149"/>
                <a:gd name="connsiteY4236" fmla="*/ 1622459 h 3281932"/>
                <a:gd name="connsiteX4237" fmla="*/ 1787375 w 7944149"/>
                <a:gd name="connsiteY4237" fmla="*/ 1621677 h 3281932"/>
                <a:gd name="connsiteX4238" fmla="*/ 1787501 w 7944149"/>
                <a:gd name="connsiteY4238" fmla="*/ 1621677 h 3281932"/>
                <a:gd name="connsiteX4239" fmla="*/ 1787501 w 7944149"/>
                <a:gd name="connsiteY4239" fmla="*/ 1620895 h 3281932"/>
                <a:gd name="connsiteX4240" fmla="*/ 1788181 w 7944149"/>
                <a:gd name="connsiteY4240" fmla="*/ 1620895 h 3281932"/>
                <a:gd name="connsiteX4241" fmla="*/ 1788181 w 7944149"/>
                <a:gd name="connsiteY4241" fmla="*/ 1620117 h 3281932"/>
                <a:gd name="connsiteX4242" fmla="*/ 1791019 w 7944149"/>
                <a:gd name="connsiteY4242" fmla="*/ 1620117 h 3281932"/>
                <a:gd name="connsiteX4243" fmla="*/ 1791019 w 7944149"/>
                <a:gd name="connsiteY4243" fmla="*/ 1619335 h 3281932"/>
                <a:gd name="connsiteX4244" fmla="*/ 1793292 w 7944149"/>
                <a:gd name="connsiteY4244" fmla="*/ 1619335 h 3281932"/>
                <a:gd name="connsiteX4245" fmla="*/ 1793292 w 7944149"/>
                <a:gd name="connsiteY4245" fmla="*/ 1618553 h 3281932"/>
                <a:gd name="connsiteX4246" fmla="*/ 1793966 w 7944149"/>
                <a:gd name="connsiteY4246" fmla="*/ 1618553 h 3281932"/>
                <a:gd name="connsiteX4247" fmla="*/ 1793966 w 7944149"/>
                <a:gd name="connsiteY4247" fmla="*/ 1617771 h 3281932"/>
                <a:gd name="connsiteX4248" fmla="*/ 1794008 w 7944149"/>
                <a:gd name="connsiteY4248" fmla="*/ 1617771 h 3281932"/>
                <a:gd name="connsiteX4249" fmla="*/ 1794008 w 7944149"/>
                <a:gd name="connsiteY4249" fmla="*/ 1616989 h 3281932"/>
                <a:gd name="connsiteX4250" fmla="*/ 1795397 w 7944149"/>
                <a:gd name="connsiteY4250" fmla="*/ 1616989 h 3281932"/>
                <a:gd name="connsiteX4251" fmla="*/ 1795397 w 7944149"/>
                <a:gd name="connsiteY4251" fmla="*/ 1616207 h 3281932"/>
                <a:gd name="connsiteX4252" fmla="*/ 1795806 w 7944149"/>
                <a:gd name="connsiteY4252" fmla="*/ 1616207 h 3281932"/>
                <a:gd name="connsiteX4253" fmla="*/ 1795806 w 7944149"/>
                <a:gd name="connsiteY4253" fmla="*/ 1615424 h 3281932"/>
                <a:gd name="connsiteX4254" fmla="*/ 1796443 w 7944149"/>
                <a:gd name="connsiteY4254" fmla="*/ 1615424 h 3281932"/>
                <a:gd name="connsiteX4255" fmla="*/ 1796443 w 7944149"/>
                <a:gd name="connsiteY4255" fmla="*/ 1614642 h 3281932"/>
                <a:gd name="connsiteX4256" fmla="*/ 1797586 w 7944149"/>
                <a:gd name="connsiteY4256" fmla="*/ 1614642 h 3281932"/>
                <a:gd name="connsiteX4257" fmla="*/ 1797586 w 7944149"/>
                <a:gd name="connsiteY4257" fmla="*/ 1613860 h 3281932"/>
                <a:gd name="connsiteX4258" fmla="*/ 1797592 w 7944149"/>
                <a:gd name="connsiteY4258" fmla="*/ 1613860 h 3281932"/>
                <a:gd name="connsiteX4259" fmla="*/ 1797592 w 7944149"/>
                <a:gd name="connsiteY4259" fmla="*/ 1613078 h 3281932"/>
                <a:gd name="connsiteX4260" fmla="*/ 1798253 w 7944149"/>
                <a:gd name="connsiteY4260" fmla="*/ 1613078 h 3281932"/>
                <a:gd name="connsiteX4261" fmla="*/ 1798253 w 7944149"/>
                <a:gd name="connsiteY4261" fmla="*/ 1612296 h 3281932"/>
                <a:gd name="connsiteX4262" fmla="*/ 1798795 w 7944149"/>
                <a:gd name="connsiteY4262" fmla="*/ 1612296 h 3281932"/>
                <a:gd name="connsiteX4263" fmla="*/ 1798795 w 7944149"/>
                <a:gd name="connsiteY4263" fmla="*/ 1611514 h 3281932"/>
                <a:gd name="connsiteX4264" fmla="*/ 1799348 w 7944149"/>
                <a:gd name="connsiteY4264" fmla="*/ 1611514 h 3281932"/>
                <a:gd name="connsiteX4265" fmla="*/ 1799348 w 7944149"/>
                <a:gd name="connsiteY4265" fmla="*/ 1610731 h 3281932"/>
                <a:gd name="connsiteX4266" fmla="*/ 1799691 w 7944149"/>
                <a:gd name="connsiteY4266" fmla="*/ 1610731 h 3281932"/>
                <a:gd name="connsiteX4267" fmla="*/ 1799691 w 7944149"/>
                <a:gd name="connsiteY4267" fmla="*/ 1609949 h 3281932"/>
                <a:gd name="connsiteX4268" fmla="*/ 1800262 w 7944149"/>
                <a:gd name="connsiteY4268" fmla="*/ 1609949 h 3281932"/>
                <a:gd name="connsiteX4269" fmla="*/ 1800262 w 7944149"/>
                <a:gd name="connsiteY4269" fmla="*/ 1609167 h 3281932"/>
                <a:gd name="connsiteX4270" fmla="*/ 1800707 w 7944149"/>
                <a:gd name="connsiteY4270" fmla="*/ 1609167 h 3281932"/>
                <a:gd name="connsiteX4271" fmla="*/ 1800707 w 7944149"/>
                <a:gd name="connsiteY4271" fmla="*/ 1608385 h 3281932"/>
                <a:gd name="connsiteX4272" fmla="*/ 1801086 w 7944149"/>
                <a:gd name="connsiteY4272" fmla="*/ 1608385 h 3281932"/>
                <a:gd name="connsiteX4273" fmla="*/ 1801086 w 7944149"/>
                <a:gd name="connsiteY4273" fmla="*/ 1607603 h 3281932"/>
                <a:gd name="connsiteX4274" fmla="*/ 1801374 w 7944149"/>
                <a:gd name="connsiteY4274" fmla="*/ 1607603 h 3281932"/>
                <a:gd name="connsiteX4275" fmla="*/ 1801374 w 7944149"/>
                <a:gd name="connsiteY4275" fmla="*/ 1606825 h 3281932"/>
                <a:gd name="connsiteX4276" fmla="*/ 1805542 w 7944149"/>
                <a:gd name="connsiteY4276" fmla="*/ 1606825 h 3281932"/>
                <a:gd name="connsiteX4277" fmla="*/ 1805542 w 7944149"/>
                <a:gd name="connsiteY4277" fmla="*/ 1606038 h 3281932"/>
                <a:gd name="connsiteX4278" fmla="*/ 1806384 w 7944149"/>
                <a:gd name="connsiteY4278" fmla="*/ 1606038 h 3281932"/>
                <a:gd name="connsiteX4279" fmla="*/ 1806384 w 7944149"/>
                <a:gd name="connsiteY4279" fmla="*/ 1605261 h 3281932"/>
                <a:gd name="connsiteX4280" fmla="*/ 1807755 w 7944149"/>
                <a:gd name="connsiteY4280" fmla="*/ 1605261 h 3281932"/>
                <a:gd name="connsiteX4281" fmla="*/ 1807755 w 7944149"/>
                <a:gd name="connsiteY4281" fmla="*/ 1604479 h 3281932"/>
                <a:gd name="connsiteX4282" fmla="*/ 1808320 w 7944149"/>
                <a:gd name="connsiteY4282" fmla="*/ 1604479 h 3281932"/>
                <a:gd name="connsiteX4283" fmla="*/ 1808320 w 7944149"/>
                <a:gd name="connsiteY4283" fmla="*/ 1603697 h 3281932"/>
                <a:gd name="connsiteX4284" fmla="*/ 1808476 w 7944149"/>
                <a:gd name="connsiteY4284" fmla="*/ 1603697 h 3281932"/>
                <a:gd name="connsiteX4285" fmla="*/ 1808476 w 7944149"/>
                <a:gd name="connsiteY4285" fmla="*/ 1602914 h 3281932"/>
                <a:gd name="connsiteX4286" fmla="*/ 1808681 w 7944149"/>
                <a:gd name="connsiteY4286" fmla="*/ 1602914 h 3281932"/>
                <a:gd name="connsiteX4287" fmla="*/ 1808681 w 7944149"/>
                <a:gd name="connsiteY4287" fmla="*/ 1602132 h 3281932"/>
                <a:gd name="connsiteX4288" fmla="*/ 1812205 w 7944149"/>
                <a:gd name="connsiteY4288" fmla="*/ 1602132 h 3281932"/>
                <a:gd name="connsiteX4289" fmla="*/ 1812205 w 7944149"/>
                <a:gd name="connsiteY4289" fmla="*/ 1601350 h 3281932"/>
                <a:gd name="connsiteX4290" fmla="*/ 1813233 w 7944149"/>
                <a:gd name="connsiteY4290" fmla="*/ 1601350 h 3281932"/>
                <a:gd name="connsiteX4291" fmla="*/ 1813233 w 7944149"/>
                <a:gd name="connsiteY4291" fmla="*/ 1600568 h 3281932"/>
                <a:gd name="connsiteX4292" fmla="*/ 1813564 w 7944149"/>
                <a:gd name="connsiteY4292" fmla="*/ 1600568 h 3281932"/>
                <a:gd name="connsiteX4293" fmla="*/ 1813564 w 7944149"/>
                <a:gd name="connsiteY4293" fmla="*/ 1599786 h 3281932"/>
                <a:gd name="connsiteX4294" fmla="*/ 1814983 w 7944149"/>
                <a:gd name="connsiteY4294" fmla="*/ 1599786 h 3281932"/>
                <a:gd name="connsiteX4295" fmla="*/ 1814983 w 7944149"/>
                <a:gd name="connsiteY4295" fmla="*/ 1599004 h 3281932"/>
                <a:gd name="connsiteX4296" fmla="*/ 1816601 w 7944149"/>
                <a:gd name="connsiteY4296" fmla="*/ 1599004 h 3281932"/>
                <a:gd name="connsiteX4297" fmla="*/ 1816601 w 7944149"/>
                <a:gd name="connsiteY4297" fmla="*/ 1598221 h 3281932"/>
                <a:gd name="connsiteX4298" fmla="*/ 1818471 w 7944149"/>
                <a:gd name="connsiteY4298" fmla="*/ 1598221 h 3281932"/>
                <a:gd name="connsiteX4299" fmla="*/ 1818471 w 7944149"/>
                <a:gd name="connsiteY4299" fmla="*/ 1597439 h 3281932"/>
                <a:gd name="connsiteX4300" fmla="*/ 1819030 w 7944149"/>
                <a:gd name="connsiteY4300" fmla="*/ 1597439 h 3281932"/>
                <a:gd name="connsiteX4301" fmla="*/ 1819030 w 7944149"/>
                <a:gd name="connsiteY4301" fmla="*/ 1596657 h 3281932"/>
                <a:gd name="connsiteX4302" fmla="*/ 1819475 w 7944149"/>
                <a:gd name="connsiteY4302" fmla="*/ 1596657 h 3281932"/>
                <a:gd name="connsiteX4303" fmla="*/ 1819475 w 7944149"/>
                <a:gd name="connsiteY4303" fmla="*/ 1595875 h 3281932"/>
                <a:gd name="connsiteX4304" fmla="*/ 1820786 w 7944149"/>
                <a:gd name="connsiteY4304" fmla="*/ 1595875 h 3281932"/>
                <a:gd name="connsiteX4305" fmla="*/ 1820786 w 7944149"/>
                <a:gd name="connsiteY4305" fmla="*/ 1595093 h 3281932"/>
                <a:gd name="connsiteX4306" fmla="*/ 1823300 w 7944149"/>
                <a:gd name="connsiteY4306" fmla="*/ 1595093 h 3281932"/>
                <a:gd name="connsiteX4307" fmla="*/ 1823300 w 7944149"/>
                <a:gd name="connsiteY4307" fmla="*/ 1594311 h 3281932"/>
                <a:gd name="connsiteX4308" fmla="*/ 1825152 w 7944149"/>
                <a:gd name="connsiteY4308" fmla="*/ 1594311 h 3281932"/>
                <a:gd name="connsiteX4309" fmla="*/ 1825152 w 7944149"/>
                <a:gd name="connsiteY4309" fmla="*/ 1593528 h 3281932"/>
                <a:gd name="connsiteX4310" fmla="*/ 1829283 w 7944149"/>
                <a:gd name="connsiteY4310" fmla="*/ 1593528 h 3281932"/>
                <a:gd name="connsiteX4311" fmla="*/ 1829283 w 7944149"/>
                <a:gd name="connsiteY4311" fmla="*/ 1592746 h 3281932"/>
                <a:gd name="connsiteX4312" fmla="*/ 1829343 w 7944149"/>
                <a:gd name="connsiteY4312" fmla="*/ 1592746 h 3281932"/>
                <a:gd name="connsiteX4313" fmla="*/ 1829343 w 7944149"/>
                <a:gd name="connsiteY4313" fmla="*/ 1591969 h 3281932"/>
                <a:gd name="connsiteX4314" fmla="*/ 1829404 w 7944149"/>
                <a:gd name="connsiteY4314" fmla="*/ 1591969 h 3281932"/>
                <a:gd name="connsiteX4315" fmla="*/ 1829404 w 7944149"/>
                <a:gd name="connsiteY4315" fmla="*/ 1591186 h 3281932"/>
                <a:gd name="connsiteX4316" fmla="*/ 1830666 w 7944149"/>
                <a:gd name="connsiteY4316" fmla="*/ 1591186 h 3281932"/>
                <a:gd name="connsiteX4317" fmla="*/ 1830666 w 7944149"/>
                <a:gd name="connsiteY4317" fmla="*/ 1590404 h 3281932"/>
                <a:gd name="connsiteX4318" fmla="*/ 1831021 w 7944149"/>
                <a:gd name="connsiteY4318" fmla="*/ 1590404 h 3281932"/>
                <a:gd name="connsiteX4319" fmla="*/ 1831021 w 7944149"/>
                <a:gd name="connsiteY4319" fmla="*/ 1589622 h 3281932"/>
                <a:gd name="connsiteX4320" fmla="*/ 1833144 w 7944149"/>
                <a:gd name="connsiteY4320" fmla="*/ 1589622 h 3281932"/>
                <a:gd name="connsiteX4321" fmla="*/ 1833144 w 7944149"/>
                <a:gd name="connsiteY4321" fmla="*/ 1588840 h 3281932"/>
                <a:gd name="connsiteX4322" fmla="*/ 1833384 w 7944149"/>
                <a:gd name="connsiteY4322" fmla="*/ 1588840 h 3281932"/>
                <a:gd name="connsiteX4323" fmla="*/ 1833384 w 7944149"/>
                <a:gd name="connsiteY4323" fmla="*/ 1588058 h 3281932"/>
                <a:gd name="connsiteX4324" fmla="*/ 1835477 w 7944149"/>
                <a:gd name="connsiteY4324" fmla="*/ 1588058 h 3281932"/>
                <a:gd name="connsiteX4325" fmla="*/ 1835477 w 7944149"/>
                <a:gd name="connsiteY4325" fmla="*/ 1587276 h 3281932"/>
                <a:gd name="connsiteX4326" fmla="*/ 1839091 w 7944149"/>
                <a:gd name="connsiteY4326" fmla="*/ 1587276 h 3281932"/>
                <a:gd name="connsiteX4327" fmla="*/ 1839091 w 7944149"/>
                <a:gd name="connsiteY4327" fmla="*/ 1586493 h 3281932"/>
                <a:gd name="connsiteX4328" fmla="*/ 1839127 w 7944149"/>
                <a:gd name="connsiteY4328" fmla="*/ 1586493 h 3281932"/>
                <a:gd name="connsiteX4329" fmla="*/ 1839127 w 7944149"/>
                <a:gd name="connsiteY4329" fmla="*/ 1585711 h 3281932"/>
                <a:gd name="connsiteX4330" fmla="*/ 1839308 w 7944149"/>
                <a:gd name="connsiteY4330" fmla="*/ 1585711 h 3281932"/>
                <a:gd name="connsiteX4331" fmla="*/ 1839308 w 7944149"/>
                <a:gd name="connsiteY4331" fmla="*/ 1584929 h 3281932"/>
                <a:gd name="connsiteX4332" fmla="*/ 1839603 w 7944149"/>
                <a:gd name="connsiteY4332" fmla="*/ 1584929 h 3281932"/>
                <a:gd name="connsiteX4333" fmla="*/ 1839603 w 7944149"/>
                <a:gd name="connsiteY4333" fmla="*/ 1584147 h 3281932"/>
                <a:gd name="connsiteX4334" fmla="*/ 1840132 w 7944149"/>
                <a:gd name="connsiteY4334" fmla="*/ 1584147 h 3281932"/>
                <a:gd name="connsiteX4335" fmla="*/ 1840132 w 7944149"/>
                <a:gd name="connsiteY4335" fmla="*/ 1583365 h 3281932"/>
                <a:gd name="connsiteX4336" fmla="*/ 1842038 w 7944149"/>
                <a:gd name="connsiteY4336" fmla="*/ 1583365 h 3281932"/>
                <a:gd name="connsiteX4337" fmla="*/ 1842038 w 7944149"/>
                <a:gd name="connsiteY4337" fmla="*/ 1582583 h 3281932"/>
                <a:gd name="connsiteX4338" fmla="*/ 1843968 w 7944149"/>
                <a:gd name="connsiteY4338" fmla="*/ 1582583 h 3281932"/>
                <a:gd name="connsiteX4339" fmla="*/ 1843968 w 7944149"/>
                <a:gd name="connsiteY4339" fmla="*/ 1581800 h 3281932"/>
                <a:gd name="connsiteX4340" fmla="*/ 1844528 w 7944149"/>
                <a:gd name="connsiteY4340" fmla="*/ 1581800 h 3281932"/>
                <a:gd name="connsiteX4341" fmla="*/ 1844528 w 7944149"/>
                <a:gd name="connsiteY4341" fmla="*/ 1581018 h 3281932"/>
                <a:gd name="connsiteX4342" fmla="*/ 1845231 w 7944149"/>
                <a:gd name="connsiteY4342" fmla="*/ 1581018 h 3281932"/>
                <a:gd name="connsiteX4343" fmla="*/ 1845231 w 7944149"/>
                <a:gd name="connsiteY4343" fmla="*/ 1580236 h 3281932"/>
                <a:gd name="connsiteX4344" fmla="*/ 1846608 w 7944149"/>
                <a:gd name="connsiteY4344" fmla="*/ 1580236 h 3281932"/>
                <a:gd name="connsiteX4345" fmla="*/ 1846608 w 7944149"/>
                <a:gd name="connsiteY4345" fmla="*/ 1579454 h 3281932"/>
                <a:gd name="connsiteX4346" fmla="*/ 1848280 w 7944149"/>
                <a:gd name="connsiteY4346" fmla="*/ 1579454 h 3281932"/>
                <a:gd name="connsiteX4347" fmla="*/ 1848280 w 7944149"/>
                <a:gd name="connsiteY4347" fmla="*/ 1578676 h 3281932"/>
                <a:gd name="connsiteX4348" fmla="*/ 1848473 w 7944149"/>
                <a:gd name="connsiteY4348" fmla="*/ 1578676 h 3281932"/>
                <a:gd name="connsiteX4349" fmla="*/ 1848473 w 7944149"/>
                <a:gd name="connsiteY4349" fmla="*/ 1577894 h 3281932"/>
                <a:gd name="connsiteX4350" fmla="*/ 1850024 w 7944149"/>
                <a:gd name="connsiteY4350" fmla="*/ 1577894 h 3281932"/>
                <a:gd name="connsiteX4351" fmla="*/ 1850024 w 7944149"/>
                <a:gd name="connsiteY4351" fmla="*/ 1577112 h 3281932"/>
                <a:gd name="connsiteX4352" fmla="*/ 1853223 w 7944149"/>
                <a:gd name="connsiteY4352" fmla="*/ 1577112 h 3281932"/>
                <a:gd name="connsiteX4353" fmla="*/ 1853223 w 7944149"/>
                <a:gd name="connsiteY4353" fmla="*/ 1576330 h 3281932"/>
                <a:gd name="connsiteX4354" fmla="*/ 1853885 w 7944149"/>
                <a:gd name="connsiteY4354" fmla="*/ 1576330 h 3281932"/>
                <a:gd name="connsiteX4355" fmla="*/ 1853885 w 7944149"/>
                <a:gd name="connsiteY4355" fmla="*/ 1575548 h 3281932"/>
                <a:gd name="connsiteX4356" fmla="*/ 1857234 w 7944149"/>
                <a:gd name="connsiteY4356" fmla="*/ 1575548 h 3281932"/>
                <a:gd name="connsiteX4357" fmla="*/ 1857234 w 7944149"/>
                <a:gd name="connsiteY4357" fmla="*/ 1574766 h 3281932"/>
                <a:gd name="connsiteX4358" fmla="*/ 1857866 w 7944149"/>
                <a:gd name="connsiteY4358" fmla="*/ 1574766 h 3281932"/>
                <a:gd name="connsiteX4359" fmla="*/ 1857866 w 7944149"/>
                <a:gd name="connsiteY4359" fmla="*/ 1573983 h 3281932"/>
                <a:gd name="connsiteX4360" fmla="*/ 1859423 w 7944149"/>
                <a:gd name="connsiteY4360" fmla="*/ 1573983 h 3281932"/>
                <a:gd name="connsiteX4361" fmla="*/ 1859423 w 7944149"/>
                <a:gd name="connsiteY4361" fmla="*/ 1573201 h 3281932"/>
                <a:gd name="connsiteX4362" fmla="*/ 1859700 w 7944149"/>
                <a:gd name="connsiteY4362" fmla="*/ 1573201 h 3281932"/>
                <a:gd name="connsiteX4363" fmla="*/ 1859700 w 7944149"/>
                <a:gd name="connsiteY4363" fmla="*/ 1572419 h 3281932"/>
                <a:gd name="connsiteX4364" fmla="*/ 1860993 w 7944149"/>
                <a:gd name="connsiteY4364" fmla="*/ 1572419 h 3281932"/>
                <a:gd name="connsiteX4365" fmla="*/ 1860993 w 7944149"/>
                <a:gd name="connsiteY4365" fmla="*/ 1571637 h 3281932"/>
                <a:gd name="connsiteX4366" fmla="*/ 1862117 w 7944149"/>
                <a:gd name="connsiteY4366" fmla="*/ 1571637 h 3281932"/>
                <a:gd name="connsiteX4367" fmla="*/ 1862117 w 7944149"/>
                <a:gd name="connsiteY4367" fmla="*/ 1570855 h 3281932"/>
                <a:gd name="connsiteX4368" fmla="*/ 1862454 w 7944149"/>
                <a:gd name="connsiteY4368" fmla="*/ 1570855 h 3281932"/>
                <a:gd name="connsiteX4369" fmla="*/ 1862454 w 7944149"/>
                <a:gd name="connsiteY4369" fmla="*/ 1570072 h 3281932"/>
                <a:gd name="connsiteX4370" fmla="*/ 1862785 w 7944149"/>
                <a:gd name="connsiteY4370" fmla="*/ 1570072 h 3281932"/>
                <a:gd name="connsiteX4371" fmla="*/ 1862785 w 7944149"/>
                <a:gd name="connsiteY4371" fmla="*/ 1569290 h 3281932"/>
                <a:gd name="connsiteX4372" fmla="*/ 1863073 w 7944149"/>
                <a:gd name="connsiteY4372" fmla="*/ 1569290 h 3281932"/>
                <a:gd name="connsiteX4373" fmla="*/ 1863073 w 7944149"/>
                <a:gd name="connsiteY4373" fmla="*/ 1568508 h 3281932"/>
                <a:gd name="connsiteX4374" fmla="*/ 1863194 w 7944149"/>
                <a:gd name="connsiteY4374" fmla="*/ 1568508 h 3281932"/>
                <a:gd name="connsiteX4375" fmla="*/ 1863194 w 7944149"/>
                <a:gd name="connsiteY4375" fmla="*/ 1567726 h 3281932"/>
                <a:gd name="connsiteX4376" fmla="*/ 1864854 w 7944149"/>
                <a:gd name="connsiteY4376" fmla="*/ 1567726 h 3281932"/>
                <a:gd name="connsiteX4377" fmla="*/ 1864854 w 7944149"/>
                <a:gd name="connsiteY4377" fmla="*/ 1566944 h 3281932"/>
                <a:gd name="connsiteX4378" fmla="*/ 1865371 w 7944149"/>
                <a:gd name="connsiteY4378" fmla="*/ 1566944 h 3281932"/>
                <a:gd name="connsiteX4379" fmla="*/ 1865371 w 7944149"/>
                <a:gd name="connsiteY4379" fmla="*/ 1566162 h 3281932"/>
                <a:gd name="connsiteX4380" fmla="*/ 1866044 w 7944149"/>
                <a:gd name="connsiteY4380" fmla="*/ 1566162 h 3281932"/>
                <a:gd name="connsiteX4381" fmla="*/ 1866044 w 7944149"/>
                <a:gd name="connsiteY4381" fmla="*/ 1565379 h 3281932"/>
                <a:gd name="connsiteX4382" fmla="*/ 1866772 w 7944149"/>
                <a:gd name="connsiteY4382" fmla="*/ 1565379 h 3281932"/>
                <a:gd name="connsiteX4383" fmla="*/ 1866772 w 7944149"/>
                <a:gd name="connsiteY4383" fmla="*/ 1564597 h 3281932"/>
                <a:gd name="connsiteX4384" fmla="*/ 1866940 w 7944149"/>
                <a:gd name="connsiteY4384" fmla="*/ 1564597 h 3281932"/>
                <a:gd name="connsiteX4385" fmla="*/ 1866940 w 7944149"/>
                <a:gd name="connsiteY4385" fmla="*/ 1563815 h 3281932"/>
                <a:gd name="connsiteX4386" fmla="*/ 1867355 w 7944149"/>
                <a:gd name="connsiteY4386" fmla="*/ 1563815 h 3281932"/>
                <a:gd name="connsiteX4387" fmla="*/ 1867355 w 7944149"/>
                <a:gd name="connsiteY4387" fmla="*/ 1563038 h 3281932"/>
                <a:gd name="connsiteX4388" fmla="*/ 1870230 w 7944149"/>
                <a:gd name="connsiteY4388" fmla="*/ 1563038 h 3281932"/>
                <a:gd name="connsiteX4389" fmla="*/ 1870230 w 7944149"/>
                <a:gd name="connsiteY4389" fmla="*/ 1562255 h 3281932"/>
                <a:gd name="connsiteX4390" fmla="*/ 1871601 w 7944149"/>
                <a:gd name="connsiteY4390" fmla="*/ 1562255 h 3281932"/>
                <a:gd name="connsiteX4391" fmla="*/ 1871601 w 7944149"/>
                <a:gd name="connsiteY4391" fmla="*/ 1561473 h 3281932"/>
                <a:gd name="connsiteX4392" fmla="*/ 1871649 w 7944149"/>
                <a:gd name="connsiteY4392" fmla="*/ 1561473 h 3281932"/>
                <a:gd name="connsiteX4393" fmla="*/ 1871649 w 7944149"/>
                <a:gd name="connsiteY4393" fmla="*/ 1560691 h 3281932"/>
                <a:gd name="connsiteX4394" fmla="*/ 1873062 w 7944149"/>
                <a:gd name="connsiteY4394" fmla="*/ 1560691 h 3281932"/>
                <a:gd name="connsiteX4395" fmla="*/ 1873062 w 7944149"/>
                <a:gd name="connsiteY4395" fmla="*/ 1559909 h 3281932"/>
                <a:gd name="connsiteX4396" fmla="*/ 1873188 w 7944149"/>
                <a:gd name="connsiteY4396" fmla="*/ 1559909 h 3281932"/>
                <a:gd name="connsiteX4397" fmla="*/ 1873188 w 7944149"/>
                <a:gd name="connsiteY4397" fmla="*/ 1559127 h 3281932"/>
                <a:gd name="connsiteX4398" fmla="*/ 1873555 w 7944149"/>
                <a:gd name="connsiteY4398" fmla="*/ 1559127 h 3281932"/>
                <a:gd name="connsiteX4399" fmla="*/ 1873555 w 7944149"/>
                <a:gd name="connsiteY4399" fmla="*/ 1558345 h 3281932"/>
                <a:gd name="connsiteX4400" fmla="*/ 1874644 w 7944149"/>
                <a:gd name="connsiteY4400" fmla="*/ 1558345 h 3281932"/>
                <a:gd name="connsiteX4401" fmla="*/ 1874644 w 7944149"/>
                <a:gd name="connsiteY4401" fmla="*/ 1557562 h 3281932"/>
                <a:gd name="connsiteX4402" fmla="*/ 1876718 w 7944149"/>
                <a:gd name="connsiteY4402" fmla="*/ 1557562 h 3281932"/>
                <a:gd name="connsiteX4403" fmla="*/ 1876718 w 7944149"/>
                <a:gd name="connsiteY4403" fmla="*/ 1556780 h 3281932"/>
                <a:gd name="connsiteX4404" fmla="*/ 1877344 w 7944149"/>
                <a:gd name="connsiteY4404" fmla="*/ 1556780 h 3281932"/>
                <a:gd name="connsiteX4405" fmla="*/ 1877344 w 7944149"/>
                <a:gd name="connsiteY4405" fmla="*/ 1555998 h 3281932"/>
                <a:gd name="connsiteX4406" fmla="*/ 1878408 w 7944149"/>
                <a:gd name="connsiteY4406" fmla="*/ 1555998 h 3281932"/>
                <a:gd name="connsiteX4407" fmla="*/ 1878408 w 7944149"/>
                <a:gd name="connsiteY4407" fmla="*/ 1555216 h 3281932"/>
                <a:gd name="connsiteX4408" fmla="*/ 1878510 w 7944149"/>
                <a:gd name="connsiteY4408" fmla="*/ 1555216 h 3281932"/>
                <a:gd name="connsiteX4409" fmla="*/ 1878510 w 7944149"/>
                <a:gd name="connsiteY4409" fmla="*/ 1554434 h 3281932"/>
                <a:gd name="connsiteX4410" fmla="*/ 1878907 w 7944149"/>
                <a:gd name="connsiteY4410" fmla="*/ 1554434 h 3281932"/>
                <a:gd name="connsiteX4411" fmla="*/ 1878907 w 7944149"/>
                <a:gd name="connsiteY4411" fmla="*/ 1553652 h 3281932"/>
                <a:gd name="connsiteX4412" fmla="*/ 1881240 w 7944149"/>
                <a:gd name="connsiteY4412" fmla="*/ 1553652 h 3281932"/>
                <a:gd name="connsiteX4413" fmla="*/ 1881240 w 7944149"/>
                <a:gd name="connsiteY4413" fmla="*/ 1552869 h 3281932"/>
                <a:gd name="connsiteX4414" fmla="*/ 1881656 w 7944149"/>
                <a:gd name="connsiteY4414" fmla="*/ 1552869 h 3281932"/>
                <a:gd name="connsiteX4415" fmla="*/ 1881656 w 7944149"/>
                <a:gd name="connsiteY4415" fmla="*/ 1552087 h 3281932"/>
                <a:gd name="connsiteX4416" fmla="*/ 1882569 w 7944149"/>
                <a:gd name="connsiteY4416" fmla="*/ 1552087 h 3281932"/>
                <a:gd name="connsiteX4417" fmla="*/ 1882569 w 7944149"/>
                <a:gd name="connsiteY4417" fmla="*/ 1551305 h 3281932"/>
                <a:gd name="connsiteX4418" fmla="*/ 1885047 w 7944149"/>
                <a:gd name="connsiteY4418" fmla="*/ 1551305 h 3281932"/>
                <a:gd name="connsiteX4419" fmla="*/ 1885047 w 7944149"/>
                <a:gd name="connsiteY4419" fmla="*/ 1550523 h 3281932"/>
                <a:gd name="connsiteX4420" fmla="*/ 1885426 w 7944149"/>
                <a:gd name="connsiteY4420" fmla="*/ 1550523 h 3281932"/>
                <a:gd name="connsiteX4421" fmla="*/ 1885426 w 7944149"/>
                <a:gd name="connsiteY4421" fmla="*/ 1549745 h 3281932"/>
                <a:gd name="connsiteX4422" fmla="*/ 1885979 w 7944149"/>
                <a:gd name="connsiteY4422" fmla="*/ 1549745 h 3281932"/>
                <a:gd name="connsiteX4423" fmla="*/ 1885979 w 7944149"/>
                <a:gd name="connsiteY4423" fmla="*/ 1548963 h 3281932"/>
                <a:gd name="connsiteX4424" fmla="*/ 1887513 w 7944149"/>
                <a:gd name="connsiteY4424" fmla="*/ 1548963 h 3281932"/>
                <a:gd name="connsiteX4425" fmla="*/ 1887513 w 7944149"/>
                <a:gd name="connsiteY4425" fmla="*/ 1548181 h 3281932"/>
                <a:gd name="connsiteX4426" fmla="*/ 1888186 w 7944149"/>
                <a:gd name="connsiteY4426" fmla="*/ 1548181 h 3281932"/>
                <a:gd name="connsiteX4427" fmla="*/ 1888186 w 7944149"/>
                <a:gd name="connsiteY4427" fmla="*/ 1547399 h 3281932"/>
                <a:gd name="connsiteX4428" fmla="*/ 1889317 w 7944149"/>
                <a:gd name="connsiteY4428" fmla="*/ 1547399 h 3281932"/>
                <a:gd name="connsiteX4429" fmla="*/ 1889317 w 7944149"/>
                <a:gd name="connsiteY4429" fmla="*/ 1546617 h 3281932"/>
                <a:gd name="connsiteX4430" fmla="*/ 1889509 w 7944149"/>
                <a:gd name="connsiteY4430" fmla="*/ 1546617 h 3281932"/>
                <a:gd name="connsiteX4431" fmla="*/ 1889509 w 7944149"/>
                <a:gd name="connsiteY4431" fmla="*/ 1545834 h 3281932"/>
                <a:gd name="connsiteX4432" fmla="*/ 1890147 w 7944149"/>
                <a:gd name="connsiteY4432" fmla="*/ 1545834 h 3281932"/>
                <a:gd name="connsiteX4433" fmla="*/ 1890147 w 7944149"/>
                <a:gd name="connsiteY4433" fmla="*/ 1545052 h 3281932"/>
                <a:gd name="connsiteX4434" fmla="*/ 1890718 w 7944149"/>
                <a:gd name="connsiteY4434" fmla="*/ 1545052 h 3281932"/>
                <a:gd name="connsiteX4435" fmla="*/ 1890718 w 7944149"/>
                <a:gd name="connsiteY4435" fmla="*/ 1544270 h 3281932"/>
                <a:gd name="connsiteX4436" fmla="*/ 1890850 w 7944149"/>
                <a:gd name="connsiteY4436" fmla="*/ 1544270 h 3281932"/>
                <a:gd name="connsiteX4437" fmla="*/ 1890850 w 7944149"/>
                <a:gd name="connsiteY4437" fmla="*/ 1543488 h 3281932"/>
                <a:gd name="connsiteX4438" fmla="*/ 1893676 w 7944149"/>
                <a:gd name="connsiteY4438" fmla="*/ 1543488 h 3281932"/>
                <a:gd name="connsiteX4439" fmla="*/ 1893676 w 7944149"/>
                <a:gd name="connsiteY4439" fmla="*/ 1542706 h 3281932"/>
                <a:gd name="connsiteX4440" fmla="*/ 1895853 w 7944149"/>
                <a:gd name="connsiteY4440" fmla="*/ 1542706 h 3281932"/>
                <a:gd name="connsiteX4441" fmla="*/ 1895853 w 7944149"/>
                <a:gd name="connsiteY4441" fmla="*/ 1541924 h 3281932"/>
                <a:gd name="connsiteX4442" fmla="*/ 1897525 w 7944149"/>
                <a:gd name="connsiteY4442" fmla="*/ 1541924 h 3281932"/>
                <a:gd name="connsiteX4443" fmla="*/ 1897525 w 7944149"/>
                <a:gd name="connsiteY4443" fmla="*/ 1541141 h 3281932"/>
                <a:gd name="connsiteX4444" fmla="*/ 1897555 w 7944149"/>
                <a:gd name="connsiteY4444" fmla="*/ 1541141 h 3281932"/>
                <a:gd name="connsiteX4445" fmla="*/ 1897555 w 7944149"/>
                <a:gd name="connsiteY4445" fmla="*/ 1540359 h 3281932"/>
                <a:gd name="connsiteX4446" fmla="*/ 1897676 w 7944149"/>
                <a:gd name="connsiteY4446" fmla="*/ 1540359 h 3281932"/>
                <a:gd name="connsiteX4447" fmla="*/ 1897676 w 7944149"/>
                <a:gd name="connsiteY4447" fmla="*/ 1539577 h 3281932"/>
                <a:gd name="connsiteX4448" fmla="*/ 1897808 w 7944149"/>
                <a:gd name="connsiteY4448" fmla="*/ 1539577 h 3281932"/>
                <a:gd name="connsiteX4449" fmla="*/ 1897808 w 7944149"/>
                <a:gd name="connsiteY4449" fmla="*/ 1538795 h 3281932"/>
                <a:gd name="connsiteX4450" fmla="*/ 1898247 w 7944149"/>
                <a:gd name="connsiteY4450" fmla="*/ 1538795 h 3281932"/>
                <a:gd name="connsiteX4451" fmla="*/ 1898247 w 7944149"/>
                <a:gd name="connsiteY4451" fmla="*/ 1538013 h 3281932"/>
                <a:gd name="connsiteX4452" fmla="*/ 1899251 w 7944149"/>
                <a:gd name="connsiteY4452" fmla="*/ 1538013 h 3281932"/>
                <a:gd name="connsiteX4453" fmla="*/ 1899251 w 7944149"/>
                <a:gd name="connsiteY4453" fmla="*/ 1537231 h 3281932"/>
                <a:gd name="connsiteX4454" fmla="*/ 1900839 w 7944149"/>
                <a:gd name="connsiteY4454" fmla="*/ 1537231 h 3281932"/>
                <a:gd name="connsiteX4455" fmla="*/ 1900839 w 7944149"/>
                <a:gd name="connsiteY4455" fmla="*/ 1536453 h 3281932"/>
                <a:gd name="connsiteX4456" fmla="*/ 1901819 w 7944149"/>
                <a:gd name="connsiteY4456" fmla="*/ 1536453 h 3281932"/>
                <a:gd name="connsiteX4457" fmla="*/ 1901819 w 7944149"/>
                <a:gd name="connsiteY4457" fmla="*/ 1535671 h 3281932"/>
                <a:gd name="connsiteX4458" fmla="*/ 1907261 w 7944149"/>
                <a:gd name="connsiteY4458" fmla="*/ 1535671 h 3281932"/>
                <a:gd name="connsiteX4459" fmla="*/ 1907261 w 7944149"/>
                <a:gd name="connsiteY4459" fmla="*/ 1534889 h 3281932"/>
                <a:gd name="connsiteX4460" fmla="*/ 1908073 w 7944149"/>
                <a:gd name="connsiteY4460" fmla="*/ 1534889 h 3281932"/>
                <a:gd name="connsiteX4461" fmla="*/ 1908073 w 7944149"/>
                <a:gd name="connsiteY4461" fmla="*/ 1534107 h 3281932"/>
                <a:gd name="connsiteX4462" fmla="*/ 1909059 w 7944149"/>
                <a:gd name="connsiteY4462" fmla="*/ 1534107 h 3281932"/>
                <a:gd name="connsiteX4463" fmla="*/ 1909059 w 7944149"/>
                <a:gd name="connsiteY4463" fmla="*/ 1533324 h 3281932"/>
                <a:gd name="connsiteX4464" fmla="*/ 1909083 w 7944149"/>
                <a:gd name="connsiteY4464" fmla="*/ 1533324 h 3281932"/>
                <a:gd name="connsiteX4465" fmla="*/ 1909083 w 7944149"/>
                <a:gd name="connsiteY4465" fmla="*/ 1532542 h 3281932"/>
                <a:gd name="connsiteX4466" fmla="*/ 1911543 w 7944149"/>
                <a:gd name="connsiteY4466" fmla="*/ 1532542 h 3281932"/>
                <a:gd name="connsiteX4467" fmla="*/ 1911543 w 7944149"/>
                <a:gd name="connsiteY4467" fmla="*/ 1531760 h 3281932"/>
                <a:gd name="connsiteX4468" fmla="*/ 1914105 w 7944149"/>
                <a:gd name="connsiteY4468" fmla="*/ 1531760 h 3281932"/>
                <a:gd name="connsiteX4469" fmla="*/ 1914105 w 7944149"/>
                <a:gd name="connsiteY4469" fmla="*/ 1530978 h 3281932"/>
                <a:gd name="connsiteX4470" fmla="*/ 1914255 w 7944149"/>
                <a:gd name="connsiteY4470" fmla="*/ 1530978 h 3281932"/>
                <a:gd name="connsiteX4471" fmla="*/ 1914255 w 7944149"/>
                <a:gd name="connsiteY4471" fmla="*/ 1530196 h 3281932"/>
                <a:gd name="connsiteX4472" fmla="*/ 1916161 w 7944149"/>
                <a:gd name="connsiteY4472" fmla="*/ 1530196 h 3281932"/>
                <a:gd name="connsiteX4473" fmla="*/ 1916161 w 7944149"/>
                <a:gd name="connsiteY4473" fmla="*/ 1529414 h 3281932"/>
                <a:gd name="connsiteX4474" fmla="*/ 1916300 w 7944149"/>
                <a:gd name="connsiteY4474" fmla="*/ 1529414 h 3281932"/>
                <a:gd name="connsiteX4475" fmla="*/ 1916300 w 7944149"/>
                <a:gd name="connsiteY4475" fmla="*/ 1528631 h 3281932"/>
                <a:gd name="connsiteX4476" fmla="*/ 1916696 w 7944149"/>
                <a:gd name="connsiteY4476" fmla="*/ 1528631 h 3281932"/>
                <a:gd name="connsiteX4477" fmla="*/ 1916696 w 7944149"/>
                <a:gd name="connsiteY4477" fmla="*/ 1527067 h 3281932"/>
                <a:gd name="connsiteX4478" fmla="*/ 1916979 w 7944149"/>
                <a:gd name="connsiteY4478" fmla="*/ 1527067 h 3281932"/>
                <a:gd name="connsiteX4479" fmla="*/ 1916979 w 7944149"/>
                <a:gd name="connsiteY4479" fmla="*/ 1526285 h 3281932"/>
                <a:gd name="connsiteX4480" fmla="*/ 1917009 w 7944149"/>
                <a:gd name="connsiteY4480" fmla="*/ 1526285 h 3281932"/>
                <a:gd name="connsiteX4481" fmla="*/ 1917009 w 7944149"/>
                <a:gd name="connsiteY4481" fmla="*/ 1525503 h 3281932"/>
                <a:gd name="connsiteX4482" fmla="*/ 1917117 w 7944149"/>
                <a:gd name="connsiteY4482" fmla="*/ 1525503 h 3281932"/>
                <a:gd name="connsiteX4483" fmla="*/ 1917117 w 7944149"/>
                <a:gd name="connsiteY4483" fmla="*/ 1524721 h 3281932"/>
                <a:gd name="connsiteX4484" fmla="*/ 1917647 w 7944149"/>
                <a:gd name="connsiteY4484" fmla="*/ 1524721 h 3281932"/>
                <a:gd name="connsiteX4485" fmla="*/ 1917647 w 7944149"/>
                <a:gd name="connsiteY4485" fmla="*/ 1523938 h 3281932"/>
                <a:gd name="connsiteX4486" fmla="*/ 1920449 w 7944149"/>
                <a:gd name="connsiteY4486" fmla="*/ 1523938 h 3281932"/>
                <a:gd name="connsiteX4487" fmla="*/ 1920449 w 7944149"/>
                <a:gd name="connsiteY4487" fmla="*/ 1523161 h 3281932"/>
                <a:gd name="connsiteX4488" fmla="*/ 1920918 w 7944149"/>
                <a:gd name="connsiteY4488" fmla="*/ 1523161 h 3281932"/>
                <a:gd name="connsiteX4489" fmla="*/ 1920918 w 7944149"/>
                <a:gd name="connsiteY4489" fmla="*/ 1522374 h 3281932"/>
                <a:gd name="connsiteX4490" fmla="*/ 1921531 w 7944149"/>
                <a:gd name="connsiteY4490" fmla="*/ 1522374 h 3281932"/>
                <a:gd name="connsiteX4491" fmla="*/ 1921531 w 7944149"/>
                <a:gd name="connsiteY4491" fmla="*/ 1521596 h 3281932"/>
                <a:gd name="connsiteX4492" fmla="*/ 1924153 w 7944149"/>
                <a:gd name="connsiteY4492" fmla="*/ 1521596 h 3281932"/>
                <a:gd name="connsiteX4493" fmla="*/ 1924153 w 7944149"/>
                <a:gd name="connsiteY4493" fmla="*/ 1520814 h 3281932"/>
                <a:gd name="connsiteX4494" fmla="*/ 1924478 w 7944149"/>
                <a:gd name="connsiteY4494" fmla="*/ 1520814 h 3281932"/>
                <a:gd name="connsiteX4495" fmla="*/ 1924478 w 7944149"/>
                <a:gd name="connsiteY4495" fmla="*/ 1520032 h 3281932"/>
                <a:gd name="connsiteX4496" fmla="*/ 1925158 w 7944149"/>
                <a:gd name="connsiteY4496" fmla="*/ 1520032 h 3281932"/>
                <a:gd name="connsiteX4497" fmla="*/ 1925158 w 7944149"/>
                <a:gd name="connsiteY4497" fmla="*/ 1519250 h 3281932"/>
                <a:gd name="connsiteX4498" fmla="*/ 1926643 w 7944149"/>
                <a:gd name="connsiteY4498" fmla="*/ 1519250 h 3281932"/>
                <a:gd name="connsiteX4499" fmla="*/ 1926643 w 7944149"/>
                <a:gd name="connsiteY4499" fmla="*/ 1518468 h 3281932"/>
                <a:gd name="connsiteX4500" fmla="*/ 1926986 w 7944149"/>
                <a:gd name="connsiteY4500" fmla="*/ 1518468 h 3281932"/>
                <a:gd name="connsiteX4501" fmla="*/ 1926986 w 7944149"/>
                <a:gd name="connsiteY4501" fmla="*/ 1517686 h 3281932"/>
                <a:gd name="connsiteX4502" fmla="*/ 1927016 w 7944149"/>
                <a:gd name="connsiteY4502" fmla="*/ 1517686 h 3281932"/>
                <a:gd name="connsiteX4503" fmla="*/ 1927016 w 7944149"/>
                <a:gd name="connsiteY4503" fmla="*/ 1516903 h 3281932"/>
                <a:gd name="connsiteX4504" fmla="*/ 1927340 w 7944149"/>
                <a:gd name="connsiteY4504" fmla="*/ 1516903 h 3281932"/>
                <a:gd name="connsiteX4505" fmla="*/ 1927340 w 7944149"/>
                <a:gd name="connsiteY4505" fmla="*/ 1516121 h 3281932"/>
                <a:gd name="connsiteX4506" fmla="*/ 1927978 w 7944149"/>
                <a:gd name="connsiteY4506" fmla="*/ 1516121 h 3281932"/>
                <a:gd name="connsiteX4507" fmla="*/ 1927978 w 7944149"/>
                <a:gd name="connsiteY4507" fmla="*/ 1515339 h 3281932"/>
                <a:gd name="connsiteX4508" fmla="*/ 1928357 w 7944149"/>
                <a:gd name="connsiteY4508" fmla="*/ 1515339 h 3281932"/>
                <a:gd name="connsiteX4509" fmla="*/ 1928357 w 7944149"/>
                <a:gd name="connsiteY4509" fmla="*/ 1514557 h 3281932"/>
                <a:gd name="connsiteX4510" fmla="*/ 1929734 w 7944149"/>
                <a:gd name="connsiteY4510" fmla="*/ 1514557 h 3281932"/>
                <a:gd name="connsiteX4511" fmla="*/ 1929734 w 7944149"/>
                <a:gd name="connsiteY4511" fmla="*/ 1513775 h 3281932"/>
                <a:gd name="connsiteX4512" fmla="*/ 1930143 w 7944149"/>
                <a:gd name="connsiteY4512" fmla="*/ 1513775 h 3281932"/>
                <a:gd name="connsiteX4513" fmla="*/ 1930143 w 7944149"/>
                <a:gd name="connsiteY4513" fmla="*/ 1512993 h 3281932"/>
                <a:gd name="connsiteX4514" fmla="*/ 1930191 w 7944149"/>
                <a:gd name="connsiteY4514" fmla="*/ 1512993 h 3281932"/>
                <a:gd name="connsiteX4515" fmla="*/ 1930191 w 7944149"/>
                <a:gd name="connsiteY4515" fmla="*/ 1512210 h 3281932"/>
                <a:gd name="connsiteX4516" fmla="*/ 1930215 w 7944149"/>
                <a:gd name="connsiteY4516" fmla="*/ 1512210 h 3281932"/>
                <a:gd name="connsiteX4517" fmla="*/ 1930215 w 7944149"/>
                <a:gd name="connsiteY4517" fmla="*/ 1511428 h 3281932"/>
                <a:gd name="connsiteX4518" fmla="*/ 1930263 w 7944149"/>
                <a:gd name="connsiteY4518" fmla="*/ 1511428 h 3281932"/>
                <a:gd name="connsiteX4519" fmla="*/ 1930263 w 7944149"/>
                <a:gd name="connsiteY4519" fmla="*/ 1510646 h 3281932"/>
                <a:gd name="connsiteX4520" fmla="*/ 1930810 w 7944149"/>
                <a:gd name="connsiteY4520" fmla="*/ 1510646 h 3281932"/>
                <a:gd name="connsiteX4521" fmla="*/ 1930810 w 7944149"/>
                <a:gd name="connsiteY4521" fmla="*/ 1509864 h 3281932"/>
                <a:gd name="connsiteX4522" fmla="*/ 1933378 w 7944149"/>
                <a:gd name="connsiteY4522" fmla="*/ 1509864 h 3281932"/>
                <a:gd name="connsiteX4523" fmla="*/ 1933378 w 7944149"/>
                <a:gd name="connsiteY4523" fmla="*/ 1509082 h 3281932"/>
                <a:gd name="connsiteX4524" fmla="*/ 1933589 w 7944149"/>
                <a:gd name="connsiteY4524" fmla="*/ 1509082 h 3281932"/>
                <a:gd name="connsiteX4525" fmla="*/ 1933589 w 7944149"/>
                <a:gd name="connsiteY4525" fmla="*/ 1508304 h 3281932"/>
                <a:gd name="connsiteX4526" fmla="*/ 1935513 w 7944149"/>
                <a:gd name="connsiteY4526" fmla="*/ 1508304 h 3281932"/>
                <a:gd name="connsiteX4527" fmla="*/ 1935513 w 7944149"/>
                <a:gd name="connsiteY4527" fmla="*/ 1507522 h 3281932"/>
                <a:gd name="connsiteX4528" fmla="*/ 1936794 w 7944149"/>
                <a:gd name="connsiteY4528" fmla="*/ 1507522 h 3281932"/>
                <a:gd name="connsiteX4529" fmla="*/ 1936794 w 7944149"/>
                <a:gd name="connsiteY4529" fmla="*/ 1506740 h 3281932"/>
                <a:gd name="connsiteX4530" fmla="*/ 1936878 w 7944149"/>
                <a:gd name="connsiteY4530" fmla="*/ 1506740 h 3281932"/>
                <a:gd name="connsiteX4531" fmla="*/ 1936878 w 7944149"/>
                <a:gd name="connsiteY4531" fmla="*/ 1505958 h 3281932"/>
                <a:gd name="connsiteX4532" fmla="*/ 1939199 w 7944149"/>
                <a:gd name="connsiteY4532" fmla="*/ 1505958 h 3281932"/>
                <a:gd name="connsiteX4533" fmla="*/ 1939199 w 7944149"/>
                <a:gd name="connsiteY4533" fmla="*/ 1505175 h 3281932"/>
                <a:gd name="connsiteX4534" fmla="*/ 1940005 w 7944149"/>
                <a:gd name="connsiteY4534" fmla="*/ 1505175 h 3281932"/>
                <a:gd name="connsiteX4535" fmla="*/ 1940005 w 7944149"/>
                <a:gd name="connsiteY4535" fmla="*/ 1504393 h 3281932"/>
                <a:gd name="connsiteX4536" fmla="*/ 1940137 w 7944149"/>
                <a:gd name="connsiteY4536" fmla="*/ 1504393 h 3281932"/>
                <a:gd name="connsiteX4537" fmla="*/ 1940137 w 7944149"/>
                <a:gd name="connsiteY4537" fmla="*/ 1503611 h 3281932"/>
                <a:gd name="connsiteX4538" fmla="*/ 1941075 w 7944149"/>
                <a:gd name="connsiteY4538" fmla="*/ 1503611 h 3281932"/>
                <a:gd name="connsiteX4539" fmla="*/ 1941075 w 7944149"/>
                <a:gd name="connsiteY4539" fmla="*/ 1502829 h 3281932"/>
                <a:gd name="connsiteX4540" fmla="*/ 1942026 w 7944149"/>
                <a:gd name="connsiteY4540" fmla="*/ 1502829 h 3281932"/>
                <a:gd name="connsiteX4541" fmla="*/ 1942026 w 7944149"/>
                <a:gd name="connsiteY4541" fmla="*/ 1502047 h 3281932"/>
                <a:gd name="connsiteX4542" fmla="*/ 1942200 w 7944149"/>
                <a:gd name="connsiteY4542" fmla="*/ 1502047 h 3281932"/>
                <a:gd name="connsiteX4543" fmla="*/ 1942200 w 7944149"/>
                <a:gd name="connsiteY4543" fmla="*/ 1501265 h 3281932"/>
                <a:gd name="connsiteX4544" fmla="*/ 1942789 w 7944149"/>
                <a:gd name="connsiteY4544" fmla="*/ 1501265 h 3281932"/>
                <a:gd name="connsiteX4545" fmla="*/ 1942789 w 7944149"/>
                <a:gd name="connsiteY4545" fmla="*/ 1500483 h 3281932"/>
                <a:gd name="connsiteX4546" fmla="*/ 1943475 w 7944149"/>
                <a:gd name="connsiteY4546" fmla="*/ 1500483 h 3281932"/>
                <a:gd name="connsiteX4547" fmla="*/ 1943475 w 7944149"/>
                <a:gd name="connsiteY4547" fmla="*/ 1499700 h 3281932"/>
                <a:gd name="connsiteX4548" fmla="*/ 1944016 w 7944149"/>
                <a:gd name="connsiteY4548" fmla="*/ 1499700 h 3281932"/>
                <a:gd name="connsiteX4549" fmla="*/ 1944016 w 7944149"/>
                <a:gd name="connsiteY4549" fmla="*/ 1498918 h 3281932"/>
                <a:gd name="connsiteX4550" fmla="*/ 1944088 w 7944149"/>
                <a:gd name="connsiteY4550" fmla="*/ 1498918 h 3281932"/>
                <a:gd name="connsiteX4551" fmla="*/ 1944088 w 7944149"/>
                <a:gd name="connsiteY4551" fmla="*/ 1498136 h 3281932"/>
                <a:gd name="connsiteX4552" fmla="*/ 1944196 w 7944149"/>
                <a:gd name="connsiteY4552" fmla="*/ 1498136 h 3281932"/>
                <a:gd name="connsiteX4553" fmla="*/ 1944196 w 7944149"/>
                <a:gd name="connsiteY4553" fmla="*/ 1497354 h 3281932"/>
                <a:gd name="connsiteX4554" fmla="*/ 1946776 w 7944149"/>
                <a:gd name="connsiteY4554" fmla="*/ 1497354 h 3281932"/>
                <a:gd name="connsiteX4555" fmla="*/ 1946776 w 7944149"/>
                <a:gd name="connsiteY4555" fmla="*/ 1496572 h 3281932"/>
                <a:gd name="connsiteX4556" fmla="*/ 1947011 w 7944149"/>
                <a:gd name="connsiteY4556" fmla="*/ 1496572 h 3281932"/>
                <a:gd name="connsiteX4557" fmla="*/ 1947011 w 7944149"/>
                <a:gd name="connsiteY4557" fmla="*/ 1495790 h 3281932"/>
                <a:gd name="connsiteX4558" fmla="*/ 1948051 w 7944149"/>
                <a:gd name="connsiteY4558" fmla="*/ 1495790 h 3281932"/>
                <a:gd name="connsiteX4559" fmla="*/ 1948051 w 7944149"/>
                <a:gd name="connsiteY4559" fmla="*/ 1495012 h 3281932"/>
                <a:gd name="connsiteX4560" fmla="*/ 1948803 w 7944149"/>
                <a:gd name="connsiteY4560" fmla="*/ 1495012 h 3281932"/>
                <a:gd name="connsiteX4561" fmla="*/ 1948803 w 7944149"/>
                <a:gd name="connsiteY4561" fmla="*/ 1494230 h 3281932"/>
                <a:gd name="connsiteX4562" fmla="*/ 1950661 w 7944149"/>
                <a:gd name="connsiteY4562" fmla="*/ 1494230 h 3281932"/>
                <a:gd name="connsiteX4563" fmla="*/ 1950661 w 7944149"/>
                <a:gd name="connsiteY4563" fmla="*/ 1493448 h 3281932"/>
                <a:gd name="connsiteX4564" fmla="*/ 1952309 w 7944149"/>
                <a:gd name="connsiteY4564" fmla="*/ 1493448 h 3281932"/>
                <a:gd name="connsiteX4565" fmla="*/ 1952309 w 7944149"/>
                <a:gd name="connsiteY4565" fmla="*/ 1492665 h 3281932"/>
                <a:gd name="connsiteX4566" fmla="*/ 1953716 w 7944149"/>
                <a:gd name="connsiteY4566" fmla="*/ 1492665 h 3281932"/>
                <a:gd name="connsiteX4567" fmla="*/ 1953716 w 7944149"/>
                <a:gd name="connsiteY4567" fmla="*/ 1491883 h 3281932"/>
                <a:gd name="connsiteX4568" fmla="*/ 1955340 w 7944149"/>
                <a:gd name="connsiteY4568" fmla="*/ 1491883 h 3281932"/>
                <a:gd name="connsiteX4569" fmla="*/ 1955340 w 7944149"/>
                <a:gd name="connsiteY4569" fmla="*/ 1491101 h 3281932"/>
                <a:gd name="connsiteX4570" fmla="*/ 1958070 w 7944149"/>
                <a:gd name="connsiteY4570" fmla="*/ 1491101 h 3281932"/>
                <a:gd name="connsiteX4571" fmla="*/ 1958070 w 7944149"/>
                <a:gd name="connsiteY4571" fmla="*/ 1490319 h 3281932"/>
                <a:gd name="connsiteX4572" fmla="*/ 1960890 w 7944149"/>
                <a:gd name="connsiteY4572" fmla="*/ 1490319 h 3281932"/>
                <a:gd name="connsiteX4573" fmla="*/ 1960890 w 7944149"/>
                <a:gd name="connsiteY4573" fmla="*/ 1489537 h 3281932"/>
                <a:gd name="connsiteX4574" fmla="*/ 1961991 w 7944149"/>
                <a:gd name="connsiteY4574" fmla="*/ 1489537 h 3281932"/>
                <a:gd name="connsiteX4575" fmla="*/ 1961991 w 7944149"/>
                <a:gd name="connsiteY4575" fmla="*/ 1488755 h 3281932"/>
                <a:gd name="connsiteX4576" fmla="*/ 1962207 w 7944149"/>
                <a:gd name="connsiteY4576" fmla="*/ 1488755 h 3281932"/>
                <a:gd name="connsiteX4577" fmla="*/ 1962207 w 7944149"/>
                <a:gd name="connsiteY4577" fmla="*/ 1487972 h 3281932"/>
                <a:gd name="connsiteX4578" fmla="*/ 1964600 w 7944149"/>
                <a:gd name="connsiteY4578" fmla="*/ 1487972 h 3281932"/>
                <a:gd name="connsiteX4579" fmla="*/ 1964600 w 7944149"/>
                <a:gd name="connsiteY4579" fmla="*/ 1487190 h 3281932"/>
                <a:gd name="connsiteX4580" fmla="*/ 1966236 w 7944149"/>
                <a:gd name="connsiteY4580" fmla="*/ 1487190 h 3281932"/>
                <a:gd name="connsiteX4581" fmla="*/ 1966236 w 7944149"/>
                <a:gd name="connsiteY4581" fmla="*/ 1486408 h 3281932"/>
                <a:gd name="connsiteX4582" fmla="*/ 1966898 w 7944149"/>
                <a:gd name="connsiteY4582" fmla="*/ 1486408 h 3281932"/>
                <a:gd name="connsiteX4583" fmla="*/ 1966898 w 7944149"/>
                <a:gd name="connsiteY4583" fmla="*/ 1485626 h 3281932"/>
                <a:gd name="connsiteX4584" fmla="*/ 1966976 w 7944149"/>
                <a:gd name="connsiteY4584" fmla="*/ 1485626 h 3281932"/>
                <a:gd name="connsiteX4585" fmla="*/ 1966976 w 7944149"/>
                <a:gd name="connsiteY4585" fmla="*/ 1484844 h 3281932"/>
                <a:gd name="connsiteX4586" fmla="*/ 1967138 w 7944149"/>
                <a:gd name="connsiteY4586" fmla="*/ 1484844 h 3281932"/>
                <a:gd name="connsiteX4587" fmla="*/ 1967138 w 7944149"/>
                <a:gd name="connsiteY4587" fmla="*/ 1484062 h 3281932"/>
                <a:gd name="connsiteX4588" fmla="*/ 1967457 w 7944149"/>
                <a:gd name="connsiteY4588" fmla="*/ 1484062 h 3281932"/>
                <a:gd name="connsiteX4589" fmla="*/ 1967457 w 7944149"/>
                <a:gd name="connsiteY4589" fmla="*/ 1483280 h 3281932"/>
                <a:gd name="connsiteX4590" fmla="*/ 1971306 w 7944149"/>
                <a:gd name="connsiteY4590" fmla="*/ 1483280 h 3281932"/>
                <a:gd name="connsiteX4591" fmla="*/ 1971306 w 7944149"/>
                <a:gd name="connsiteY4591" fmla="*/ 1482497 h 3281932"/>
                <a:gd name="connsiteX4592" fmla="*/ 1971408 w 7944149"/>
                <a:gd name="connsiteY4592" fmla="*/ 1482497 h 3281932"/>
                <a:gd name="connsiteX4593" fmla="*/ 1971408 w 7944149"/>
                <a:gd name="connsiteY4593" fmla="*/ 1481720 h 3281932"/>
                <a:gd name="connsiteX4594" fmla="*/ 1971630 w 7944149"/>
                <a:gd name="connsiteY4594" fmla="*/ 1481720 h 3281932"/>
                <a:gd name="connsiteX4595" fmla="*/ 1971630 w 7944149"/>
                <a:gd name="connsiteY4595" fmla="*/ 1480937 h 3281932"/>
                <a:gd name="connsiteX4596" fmla="*/ 1973218 w 7944149"/>
                <a:gd name="connsiteY4596" fmla="*/ 1480937 h 3281932"/>
                <a:gd name="connsiteX4597" fmla="*/ 1973218 w 7944149"/>
                <a:gd name="connsiteY4597" fmla="*/ 1480155 h 3281932"/>
                <a:gd name="connsiteX4598" fmla="*/ 1973723 w 7944149"/>
                <a:gd name="connsiteY4598" fmla="*/ 1480155 h 3281932"/>
                <a:gd name="connsiteX4599" fmla="*/ 1973723 w 7944149"/>
                <a:gd name="connsiteY4599" fmla="*/ 1479373 h 3281932"/>
                <a:gd name="connsiteX4600" fmla="*/ 1973849 w 7944149"/>
                <a:gd name="connsiteY4600" fmla="*/ 1479373 h 3281932"/>
                <a:gd name="connsiteX4601" fmla="*/ 1973849 w 7944149"/>
                <a:gd name="connsiteY4601" fmla="*/ 1478591 h 3281932"/>
                <a:gd name="connsiteX4602" fmla="*/ 1974150 w 7944149"/>
                <a:gd name="connsiteY4602" fmla="*/ 1478591 h 3281932"/>
                <a:gd name="connsiteX4603" fmla="*/ 1974150 w 7944149"/>
                <a:gd name="connsiteY4603" fmla="*/ 1477809 h 3281932"/>
                <a:gd name="connsiteX4604" fmla="*/ 1974451 w 7944149"/>
                <a:gd name="connsiteY4604" fmla="*/ 1477809 h 3281932"/>
                <a:gd name="connsiteX4605" fmla="*/ 1974451 w 7944149"/>
                <a:gd name="connsiteY4605" fmla="*/ 1477027 h 3281932"/>
                <a:gd name="connsiteX4606" fmla="*/ 1975792 w 7944149"/>
                <a:gd name="connsiteY4606" fmla="*/ 1477027 h 3281932"/>
                <a:gd name="connsiteX4607" fmla="*/ 1975792 w 7944149"/>
                <a:gd name="connsiteY4607" fmla="*/ 1476245 h 3281932"/>
                <a:gd name="connsiteX4608" fmla="*/ 1976892 w 7944149"/>
                <a:gd name="connsiteY4608" fmla="*/ 1476245 h 3281932"/>
                <a:gd name="connsiteX4609" fmla="*/ 1976892 w 7944149"/>
                <a:gd name="connsiteY4609" fmla="*/ 1475462 h 3281932"/>
                <a:gd name="connsiteX4610" fmla="*/ 1977229 w 7944149"/>
                <a:gd name="connsiteY4610" fmla="*/ 1475462 h 3281932"/>
                <a:gd name="connsiteX4611" fmla="*/ 1977229 w 7944149"/>
                <a:gd name="connsiteY4611" fmla="*/ 1474680 h 3281932"/>
                <a:gd name="connsiteX4612" fmla="*/ 1978347 w 7944149"/>
                <a:gd name="connsiteY4612" fmla="*/ 1474680 h 3281932"/>
                <a:gd name="connsiteX4613" fmla="*/ 1978347 w 7944149"/>
                <a:gd name="connsiteY4613" fmla="*/ 1473898 h 3281932"/>
                <a:gd name="connsiteX4614" fmla="*/ 1978636 w 7944149"/>
                <a:gd name="connsiteY4614" fmla="*/ 1473898 h 3281932"/>
                <a:gd name="connsiteX4615" fmla="*/ 1978636 w 7944149"/>
                <a:gd name="connsiteY4615" fmla="*/ 1473116 h 3281932"/>
                <a:gd name="connsiteX4616" fmla="*/ 1980422 w 7944149"/>
                <a:gd name="connsiteY4616" fmla="*/ 1473116 h 3281932"/>
                <a:gd name="connsiteX4617" fmla="*/ 1980422 w 7944149"/>
                <a:gd name="connsiteY4617" fmla="*/ 1472334 h 3281932"/>
                <a:gd name="connsiteX4618" fmla="*/ 1980849 w 7944149"/>
                <a:gd name="connsiteY4618" fmla="*/ 1472334 h 3281932"/>
                <a:gd name="connsiteX4619" fmla="*/ 1980849 w 7944149"/>
                <a:gd name="connsiteY4619" fmla="*/ 1471552 h 3281932"/>
                <a:gd name="connsiteX4620" fmla="*/ 1983736 w 7944149"/>
                <a:gd name="connsiteY4620" fmla="*/ 1471552 h 3281932"/>
                <a:gd name="connsiteX4621" fmla="*/ 1983736 w 7944149"/>
                <a:gd name="connsiteY4621" fmla="*/ 1470769 h 3281932"/>
                <a:gd name="connsiteX4622" fmla="*/ 1984018 w 7944149"/>
                <a:gd name="connsiteY4622" fmla="*/ 1470769 h 3281932"/>
                <a:gd name="connsiteX4623" fmla="*/ 1984018 w 7944149"/>
                <a:gd name="connsiteY4623" fmla="*/ 1469987 h 3281932"/>
                <a:gd name="connsiteX4624" fmla="*/ 1985961 w 7944149"/>
                <a:gd name="connsiteY4624" fmla="*/ 1469987 h 3281932"/>
                <a:gd name="connsiteX4625" fmla="*/ 1985961 w 7944149"/>
                <a:gd name="connsiteY4625" fmla="*/ 1469205 h 3281932"/>
                <a:gd name="connsiteX4626" fmla="*/ 1986051 w 7944149"/>
                <a:gd name="connsiteY4626" fmla="*/ 1469205 h 3281932"/>
                <a:gd name="connsiteX4627" fmla="*/ 1986051 w 7944149"/>
                <a:gd name="connsiteY4627" fmla="*/ 1468423 h 3281932"/>
                <a:gd name="connsiteX4628" fmla="*/ 1986207 w 7944149"/>
                <a:gd name="connsiteY4628" fmla="*/ 1468423 h 3281932"/>
                <a:gd name="connsiteX4629" fmla="*/ 1986207 w 7944149"/>
                <a:gd name="connsiteY4629" fmla="*/ 1467641 h 3281932"/>
                <a:gd name="connsiteX4630" fmla="*/ 1986646 w 7944149"/>
                <a:gd name="connsiteY4630" fmla="*/ 1467641 h 3281932"/>
                <a:gd name="connsiteX4631" fmla="*/ 1986646 w 7944149"/>
                <a:gd name="connsiteY4631" fmla="*/ 1466859 h 3281932"/>
                <a:gd name="connsiteX4632" fmla="*/ 1989677 w 7944149"/>
                <a:gd name="connsiteY4632" fmla="*/ 1466859 h 3281932"/>
                <a:gd name="connsiteX4633" fmla="*/ 1989677 w 7944149"/>
                <a:gd name="connsiteY4633" fmla="*/ 1466081 h 3281932"/>
                <a:gd name="connsiteX4634" fmla="*/ 1990742 w 7944149"/>
                <a:gd name="connsiteY4634" fmla="*/ 1466081 h 3281932"/>
                <a:gd name="connsiteX4635" fmla="*/ 1990742 w 7944149"/>
                <a:gd name="connsiteY4635" fmla="*/ 1465299 h 3281932"/>
                <a:gd name="connsiteX4636" fmla="*/ 1991691 w 7944149"/>
                <a:gd name="connsiteY4636" fmla="*/ 1465299 h 3281932"/>
                <a:gd name="connsiteX4637" fmla="*/ 1991691 w 7944149"/>
                <a:gd name="connsiteY4637" fmla="*/ 1464517 h 3281932"/>
                <a:gd name="connsiteX4638" fmla="*/ 1992924 w 7944149"/>
                <a:gd name="connsiteY4638" fmla="*/ 1464517 h 3281932"/>
                <a:gd name="connsiteX4639" fmla="*/ 1992924 w 7944149"/>
                <a:gd name="connsiteY4639" fmla="*/ 1463734 h 3281932"/>
                <a:gd name="connsiteX4640" fmla="*/ 1993051 w 7944149"/>
                <a:gd name="connsiteY4640" fmla="*/ 1463734 h 3281932"/>
                <a:gd name="connsiteX4641" fmla="*/ 1993051 w 7944149"/>
                <a:gd name="connsiteY4641" fmla="*/ 1462952 h 3281932"/>
                <a:gd name="connsiteX4642" fmla="*/ 1995715 w 7944149"/>
                <a:gd name="connsiteY4642" fmla="*/ 1462952 h 3281932"/>
                <a:gd name="connsiteX4643" fmla="*/ 1995715 w 7944149"/>
                <a:gd name="connsiteY4643" fmla="*/ 1462170 h 3281932"/>
                <a:gd name="connsiteX4644" fmla="*/ 1997001 w 7944149"/>
                <a:gd name="connsiteY4644" fmla="*/ 1462170 h 3281932"/>
                <a:gd name="connsiteX4645" fmla="*/ 1997001 w 7944149"/>
                <a:gd name="connsiteY4645" fmla="*/ 1461388 h 3281932"/>
                <a:gd name="connsiteX4646" fmla="*/ 1998890 w 7944149"/>
                <a:gd name="connsiteY4646" fmla="*/ 1461388 h 3281932"/>
                <a:gd name="connsiteX4647" fmla="*/ 1998890 w 7944149"/>
                <a:gd name="connsiteY4647" fmla="*/ 1460606 h 3281932"/>
                <a:gd name="connsiteX4648" fmla="*/ 2002775 w 7944149"/>
                <a:gd name="connsiteY4648" fmla="*/ 1460606 h 3281932"/>
                <a:gd name="connsiteX4649" fmla="*/ 2002775 w 7944149"/>
                <a:gd name="connsiteY4649" fmla="*/ 1459824 h 3281932"/>
                <a:gd name="connsiteX4650" fmla="*/ 2002931 w 7944149"/>
                <a:gd name="connsiteY4650" fmla="*/ 1459824 h 3281932"/>
                <a:gd name="connsiteX4651" fmla="*/ 2002931 w 7944149"/>
                <a:gd name="connsiteY4651" fmla="*/ 1459041 h 3281932"/>
                <a:gd name="connsiteX4652" fmla="*/ 2004849 w 7944149"/>
                <a:gd name="connsiteY4652" fmla="*/ 1459041 h 3281932"/>
                <a:gd name="connsiteX4653" fmla="*/ 2004849 w 7944149"/>
                <a:gd name="connsiteY4653" fmla="*/ 1458259 h 3281932"/>
                <a:gd name="connsiteX4654" fmla="*/ 2005944 w 7944149"/>
                <a:gd name="connsiteY4654" fmla="*/ 1458259 h 3281932"/>
                <a:gd name="connsiteX4655" fmla="*/ 2005944 w 7944149"/>
                <a:gd name="connsiteY4655" fmla="*/ 1457477 h 3281932"/>
                <a:gd name="connsiteX4656" fmla="*/ 2007327 w 7944149"/>
                <a:gd name="connsiteY4656" fmla="*/ 1457477 h 3281932"/>
                <a:gd name="connsiteX4657" fmla="*/ 2007327 w 7944149"/>
                <a:gd name="connsiteY4657" fmla="*/ 1456695 h 3281932"/>
                <a:gd name="connsiteX4658" fmla="*/ 2009035 w 7944149"/>
                <a:gd name="connsiteY4658" fmla="*/ 1456695 h 3281932"/>
                <a:gd name="connsiteX4659" fmla="*/ 2009035 w 7944149"/>
                <a:gd name="connsiteY4659" fmla="*/ 1455913 h 3281932"/>
                <a:gd name="connsiteX4660" fmla="*/ 2009732 w 7944149"/>
                <a:gd name="connsiteY4660" fmla="*/ 1455913 h 3281932"/>
                <a:gd name="connsiteX4661" fmla="*/ 2009732 w 7944149"/>
                <a:gd name="connsiteY4661" fmla="*/ 1455131 h 3281932"/>
                <a:gd name="connsiteX4662" fmla="*/ 2010322 w 7944149"/>
                <a:gd name="connsiteY4662" fmla="*/ 1455131 h 3281932"/>
                <a:gd name="connsiteX4663" fmla="*/ 2010322 w 7944149"/>
                <a:gd name="connsiteY4663" fmla="*/ 1454349 h 3281932"/>
                <a:gd name="connsiteX4664" fmla="*/ 2010406 w 7944149"/>
                <a:gd name="connsiteY4664" fmla="*/ 1454349 h 3281932"/>
                <a:gd name="connsiteX4665" fmla="*/ 2010406 w 7944149"/>
                <a:gd name="connsiteY4665" fmla="*/ 1453566 h 3281932"/>
                <a:gd name="connsiteX4666" fmla="*/ 2010725 w 7944149"/>
                <a:gd name="connsiteY4666" fmla="*/ 1453566 h 3281932"/>
                <a:gd name="connsiteX4667" fmla="*/ 2010725 w 7944149"/>
                <a:gd name="connsiteY4667" fmla="*/ 1452789 h 3281932"/>
                <a:gd name="connsiteX4668" fmla="*/ 2014627 w 7944149"/>
                <a:gd name="connsiteY4668" fmla="*/ 1452789 h 3281932"/>
                <a:gd name="connsiteX4669" fmla="*/ 2014627 w 7944149"/>
                <a:gd name="connsiteY4669" fmla="*/ 1452007 h 3281932"/>
                <a:gd name="connsiteX4670" fmla="*/ 2015180 w 7944149"/>
                <a:gd name="connsiteY4670" fmla="*/ 1452007 h 3281932"/>
                <a:gd name="connsiteX4671" fmla="*/ 2015180 w 7944149"/>
                <a:gd name="connsiteY4671" fmla="*/ 1451224 h 3281932"/>
                <a:gd name="connsiteX4672" fmla="*/ 2015704 w 7944149"/>
                <a:gd name="connsiteY4672" fmla="*/ 1451224 h 3281932"/>
                <a:gd name="connsiteX4673" fmla="*/ 2015704 w 7944149"/>
                <a:gd name="connsiteY4673" fmla="*/ 1450442 h 3281932"/>
                <a:gd name="connsiteX4674" fmla="*/ 2015794 w 7944149"/>
                <a:gd name="connsiteY4674" fmla="*/ 1450442 h 3281932"/>
                <a:gd name="connsiteX4675" fmla="*/ 2015794 w 7944149"/>
                <a:gd name="connsiteY4675" fmla="*/ 1449660 h 3281932"/>
                <a:gd name="connsiteX4676" fmla="*/ 2016155 w 7944149"/>
                <a:gd name="connsiteY4676" fmla="*/ 1449660 h 3281932"/>
                <a:gd name="connsiteX4677" fmla="*/ 2016155 w 7944149"/>
                <a:gd name="connsiteY4677" fmla="*/ 1448878 h 3281932"/>
                <a:gd name="connsiteX4678" fmla="*/ 2016816 w 7944149"/>
                <a:gd name="connsiteY4678" fmla="*/ 1448878 h 3281932"/>
                <a:gd name="connsiteX4679" fmla="*/ 2016816 w 7944149"/>
                <a:gd name="connsiteY4679" fmla="*/ 1448096 h 3281932"/>
                <a:gd name="connsiteX4680" fmla="*/ 2019324 w 7944149"/>
                <a:gd name="connsiteY4680" fmla="*/ 1448096 h 3281932"/>
                <a:gd name="connsiteX4681" fmla="*/ 2019324 w 7944149"/>
                <a:gd name="connsiteY4681" fmla="*/ 1447314 h 3281932"/>
                <a:gd name="connsiteX4682" fmla="*/ 2019901 w 7944149"/>
                <a:gd name="connsiteY4682" fmla="*/ 1447314 h 3281932"/>
                <a:gd name="connsiteX4683" fmla="*/ 2019901 w 7944149"/>
                <a:gd name="connsiteY4683" fmla="*/ 1446531 h 3281932"/>
                <a:gd name="connsiteX4684" fmla="*/ 2020069 w 7944149"/>
                <a:gd name="connsiteY4684" fmla="*/ 1446531 h 3281932"/>
                <a:gd name="connsiteX4685" fmla="*/ 2020069 w 7944149"/>
                <a:gd name="connsiteY4685" fmla="*/ 1445749 h 3281932"/>
                <a:gd name="connsiteX4686" fmla="*/ 2020166 w 7944149"/>
                <a:gd name="connsiteY4686" fmla="*/ 1445749 h 3281932"/>
                <a:gd name="connsiteX4687" fmla="*/ 2020166 w 7944149"/>
                <a:gd name="connsiteY4687" fmla="*/ 1444967 h 3281932"/>
                <a:gd name="connsiteX4688" fmla="*/ 2021266 w 7944149"/>
                <a:gd name="connsiteY4688" fmla="*/ 1444967 h 3281932"/>
                <a:gd name="connsiteX4689" fmla="*/ 2021266 w 7944149"/>
                <a:gd name="connsiteY4689" fmla="*/ 1444185 h 3281932"/>
                <a:gd name="connsiteX4690" fmla="*/ 2023473 w 7944149"/>
                <a:gd name="connsiteY4690" fmla="*/ 1444185 h 3281932"/>
                <a:gd name="connsiteX4691" fmla="*/ 2023473 w 7944149"/>
                <a:gd name="connsiteY4691" fmla="*/ 1443403 h 3281932"/>
                <a:gd name="connsiteX4692" fmla="*/ 2027009 w 7944149"/>
                <a:gd name="connsiteY4692" fmla="*/ 1443403 h 3281932"/>
                <a:gd name="connsiteX4693" fmla="*/ 2027009 w 7944149"/>
                <a:gd name="connsiteY4693" fmla="*/ 1442621 h 3281932"/>
                <a:gd name="connsiteX4694" fmla="*/ 2027021 w 7944149"/>
                <a:gd name="connsiteY4694" fmla="*/ 1442621 h 3281932"/>
                <a:gd name="connsiteX4695" fmla="*/ 2027021 w 7944149"/>
                <a:gd name="connsiteY4695" fmla="*/ 1441838 h 3281932"/>
                <a:gd name="connsiteX4696" fmla="*/ 2027989 w 7944149"/>
                <a:gd name="connsiteY4696" fmla="*/ 1441838 h 3281932"/>
                <a:gd name="connsiteX4697" fmla="*/ 2027989 w 7944149"/>
                <a:gd name="connsiteY4697" fmla="*/ 1441056 h 3281932"/>
                <a:gd name="connsiteX4698" fmla="*/ 2028753 w 7944149"/>
                <a:gd name="connsiteY4698" fmla="*/ 1441056 h 3281932"/>
                <a:gd name="connsiteX4699" fmla="*/ 2028753 w 7944149"/>
                <a:gd name="connsiteY4699" fmla="*/ 1440274 h 3281932"/>
                <a:gd name="connsiteX4700" fmla="*/ 2028903 w 7944149"/>
                <a:gd name="connsiteY4700" fmla="*/ 1440274 h 3281932"/>
                <a:gd name="connsiteX4701" fmla="*/ 2028903 w 7944149"/>
                <a:gd name="connsiteY4701" fmla="*/ 1439496 h 3281932"/>
                <a:gd name="connsiteX4702" fmla="*/ 2028964 w 7944149"/>
                <a:gd name="connsiteY4702" fmla="*/ 1439496 h 3281932"/>
                <a:gd name="connsiteX4703" fmla="*/ 2028964 w 7944149"/>
                <a:gd name="connsiteY4703" fmla="*/ 1438714 h 3281932"/>
                <a:gd name="connsiteX4704" fmla="*/ 2029331 w 7944149"/>
                <a:gd name="connsiteY4704" fmla="*/ 1438714 h 3281932"/>
                <a:gd name="connsiteX4705" fmla="*/ 2029331 w 7944149"/>
                <a:gd name="connsiteY4705" fmla="*/ 1437932 h 3281932"/>
                <a:gd name="connsiteX4706" fmla="*/ 2029451 w 7944149"/>
                <a:gd name="connsiteY4706" fmla="*/ 1437932 h 3281932"/>
                <a:gd name="connsiteX4707" fmla="*/ 2029451 w 7944149"/>
                <a:gd name="connsiteY4707" fmla="*/ 1437150 h 3281932"/>
                <a:gd name="connsiteX4708" fmla="*/ 2029679 w 7944149"/>
                <a:gd name="connsiteY4708" fmla="*/ 1437150 h 3281932"/>
                <a:gd name="connsiteX4709" fmla="*/ 2029679 w 7944149"/>
                <a:gd name="connsiteY4709" fmla="*/ 1436368 h 3281932"/>
                <a:gd name="connsiteX4710" fmla="*/ 2029715 w 7944149"/>
                <a:gd name="connsiteY4710" fmla="*/ 1436368 h 3281932"/>
                <a:gd name="connsiteX4711" fmla="*/ 2029715 w 7944149"/>
                <a:gd name="connsiteY4711" fmla="*/ 1435586 h 3281932"/>
                <a:gd name="connsiteX4712" fmla="*/ 2030166 w 7944149"/>
                <a:gd name="connsiteY4712" fmla="*/ 1435586 h 3281932"/>
                <a:gd name="connsiteX4713" fmla="*/ 2030166 w 7944149"/>
                <a:gd name="connsiteY4713" fmla="*/ 1434803 h 3281932"/>
                <a:gd name="connsiteX4714" fmla="*/ 2030497 w 7944149"/>
                <a:gd name="connsiteY4714" fmla="*/ 1434803 h 3281932"/>
                <a:gd name="connsiteX4715" fmla="*/ 2030497 w 7944149"/>
                <a:gd name="connsiteY4715" fmla="*/ 1434021 h 3281932"/>
                <a:gd name="connsiteX4716" fmla="*/ 2031092 w 7944149"/>
                <a:gd name="connsiteY4716" fmla="*/ 1434021 h 3281932"/>
                <a:gd name="connsiteX4717" fmla="*/ 2031092 w 7944149"/>
                <a:gd name="connsiteY4717" fmla="*/ 1433239 h 3281932"/>
                <a:gd name="connsiteX4718" fmla="*/ 2032115 w 7944149"/>
                <a:gd name="connsiteY4718" fmla="*/ 1433239 h 3281932"/>
                <a:gd name="connsiteX4719" fmla="*/ 2032115 w 7944149"/>
                <a:gd name="connsiteY4719" fmla="*/ 1432457 h 3281932"/>
                <a:gd name="connsiteX4720" fmla="*/ 2033215 w 7944149"/>
                <a:gd name="connsiteY4720" fmla="*/ 1432457 h 3281932"/>
                <a:gd name="connsiteX4721" fmla="*/ 2033215 w 7944149"/>
                <a:gd name="connsiteY4721" fmla="*/ 1431675 h 3281932"/>
                <a:gd name="connsiteX4722" fmla="*/ 2034701 w 7944149"/>
                <a:gd name="connsiteY4722" fmla="*/ 1431675 h 3281932"/>
                <a:gd name="connsiteX4723" fmla="*/ 2034701 w 7944149"/>
                <a:gd name="connsiteY4723" fmla="*/ 1430893 h 3281932"/>
                <a:gd name="connsiteX4724" fmla="*/ 2037383 w 7944149"/>
                <a:gd name="connsiteY4724" fmla="*/ 1430893 h 3281932"/>
                <a:gd name="connsiteX4725" fmla="*/ 2037383 w 7944149"/>
                <a:gd name="connsiteY4725" fmla="*/ 1430111 h 3281932"/>
                <a:gd name="connsiteX4726" fmla="*/ 2041875 w 7944149"/>
                <a:gd name="connsiteY4726" fmla="*/ 1430111 h 3281932"/>
                <a:gd name="connsiteX4727" fmla="*/ 2041875 w 7944149"/>
                <a:gd name="connsiteY4727" fmla="*/ 1429328 h 3281932"/>
                <a:gd name="connsiteX4728" fmla="*/ 2042566 w 7944149"/>
                <a:gd name="connsiteY4728" fmla="*/ 1429328 h 3281932"/>
                <a:gd name="connsiteX4729" fmla="*/ 2042566 w 7944149"/>
                <a:gd name="connsiteY4729" fmla="*/ 1428546 h 3281932"/>
                <a:gd name="connsiteX4730" fmla="*/ 2044671 w 7944149"/>
                <a:gd name="connsiteY4730" fmla="*/ 1428546 h 3281932"/>
                <a:gd name="connsiteX4731" fmla="*/ 2044671 w 7944149"/>
                <a:gd name="connsiteY4731" fmla="*/ 1427764 h 3281932"/>
                <a:gd name="connsiteX4732" fmla="*/ 2044773 w 7944149"/>
                <a:gd name="connsiteY4732" fmla="*/ 1427764 h 3281932"/>
                <a:gd name="connsiteX4733" fmla="*/ 2044773 w 7944149"/>
                <a:gd name="connsiteY4733" fmla="*/ 1426982 h 3281932"/>
                <a:gd name="connsiteX4734" fmla="*/ 2048472 w 7944149"/>
                <a:gd name="connsiteY4734" fmla="*/ 1426982 h 3281932"/>
                <a:gd name="connsiteX4735" fmla="*/ 2048472 w 7944149"/>
                <a:gd name="connsiteY4735" fmla="*/ 1426200 h 3281932"/>
                <a:gd name="connsiteX4736" fmla="*/ 2050949 w 7944149"/>
                <a:gd name="connsiteY4736" fmla="*/ 1426200 h 3281932"/>
                <a:gd name="connsiteX4737" fmla="*/ 2050949 w 7944149"/>
                <a:gd name="connsiteY4737" fmla="*/ 1425418 h 3281932"/>
                <a:gd name="connsiteX4738" fmla="*/ 2051070 w 7944149"/>
                <a:gd name="connsiteY4738" fmla="*/ 1425418 h 3281932"/>
                <a:gd name="connsiteX4739" fmla="*/ 2051070 w 7944149"/>
                <a:gd name="connsiteY4739" fmla="*/ 1424640 h 3281932"/>
                <a:gd name="connsiteX4740" fmla="*/ 2052128 w 7944149"/>
                <a:gd name="connsiteY4740" fmla="*/ 1424640 h 3281932"/>
                <a:gd name="connsiteX4741" fmla="*/ 2052128 w 7944149"/>
                <a:gd name="connsiteY4741" fmla="*/ 1423858 h 3281932"/>
                <a:gd name="connsiteX4742" fmla="*/ 2052687 w 7944149"/>
                <a:gd name="connsiteY4742" fmla="*/ 1423858 h 3281932"/>
                <a:gd name="connsiteX4743" fmla="*/ 2052687 w 7944149"/>
                <a:gd name="connsiteY4743" fmla="*/ 1423076 h 3281932"/>
                <a:gd name="connsiteX4744" fmla="*/ 2053379 w 7944149"/>
                <a:gd name="connsiteY4744" fmla="*/ 1423076 h 3281932"/>
                <a:gd name="connsiteX4745" fmla="*/ 2053379 w 7944149"/>
                <a:gd name="connsiteY4745" fmla="*/ 1422293 h 3281932"/>
                <a:gd name="connsiteX4746" fmla="*/ 2053860 w 7944149"/>
                <a:gd name="connsiteY4746" fmla="*/ 1422293 h 3281932"/>
                <a:gd name="connsiteX4747" fmla="*/ 2053860 w 7944149"/>
                <a:gd name="connsiteY4747" fmla="*/ 1421511 h 3281932"/>
                <a:gd name="connsiteX4748" fmla="*/ 2056265 w 7944149"/>
                <a:gd name="connsiteY4748" fmla="*/ 1421511 h 3281932"/>
                <a:gd name="connsiteX4749" fmla="*/ 2056265 w 7944149"/>
                <a:gd name="connsiteY4749" fmla="*/ 1420729 h 3281932"/>
                <a:gd name="connsiteX4750" fmla="*/ 2056758 w 7944149"/>
                <a:gd name="connsiteY4750" fmla="*/ 1420729 h 3281932"/>
                <a:gd name="connsiteX4751" fmla="*/ 2056758 w 7944149"/>
                <a:gd name="connsiteY4751" fmla="*/ 1419947 h 3281932"/>
                <a:gd name="connsiteX4752" fmla="*/ 2060096 w 7944149"/>
                <a:gd name="connsiteY4752" fmla="*/ 1419947 h 3281932"/>
                <a:gd name="connsiteX4753" fmla="*/ 2060096 w 7944149"/>
                <a:gd name="connsiteY4753" fmla="*/ 1419165 h 3281932"/>
                <a:gd name="connsiteX4754" fmla="*/ 2060865 w 7944149"/>
                <a:gd name="connsiteY4754" fmla="*/ 1419165 h 3281932"/>
                <a:gd name="connsiteX4755" fmla="*/ 2060865 w 7944149"/>
                <a:gd name="connsiteY4755" fmla="*/ 1418383 h 3281932"/>
                <a:gd name="connsiteX4756" fmla="*/ 2062381 w 7944149"/>
                <a:gd name="connsiteY4756" fmla="*/ 1418383 h 3281932"/>
                <a:gd name="connsiteX4757" fmla="*/ 2062381 w 7944149"/>
                <a:gd name="connsiteY4757" fmla="*/ 1417600 h 3281932"/>
                <a:gd name="connsiteX4758" fmla="*/ 2062537 w 7944149"/>
                <a:gd name="connsiteY4758" fmla="*/ 1417600 h 3281932"/>
                <a:gd name="connsiteX4759" fmla="*/ 2062537 w 7944149"/>
                <a:gd name="connsiteY4759" fmla="*/ 1416818 h 3281932"/>
                <a:gd name="connsiteX4760" fmla="*/ 2062898 w 7944149"/>
                <a:gd name="connsiteY4760" fmla="*/ 1416818 h 3281932"/>
                <a:gd name="connsiteX4761" fmla="*/ 2062898 w 7944149"/>
                <a:gd name="connsiteY4761" fmla="*/ 1416036 h 3281932"/>
                <a:gd name="connsiteX4762" fmla="*/ 2062940 w 7944149"/>
                <a:gd name="connsiteY4762" fmla="*/ 1416036 h 3281932"/>
                <a:gd name="connsiteX4763" fmla="*/ 2062940 w 7944149"/>
                <a:gd name="connsiteY4763" fmla="*/ 1415254 h 3281932"/>
                <a:gd name="connsiteX4764" fmla="*/ 2063157 w 7944149"/>
                <a:gd name="connsiteY4764" fmla="*/ 1415254 h 3281932"/>
                <a:gd name="connsiteX4765" fmla="*/ 2063157 w 7944149"/>
                <a:gd name="connsiteY4765" fmla="*/ 1414472 h 3281932"/>
                <a:gd name="connsiteX4766" fmla="*/ 2065550 w 7944149"/>
                <a:gd name="connsiteY4766" fmla="*/ 1414472 h 3281932"/>
                <a:gd name="connsiteX4767" fmla="*/ 2065550 w 7944149"/>
                <a:gd name="connsiteY4767" fmla="*/ 1413690 h 3281932"/>
                <a:gd name="connsiteX4768" fmla="*/ 2065785 w 7944149"/>
                <a:gd name="connsiteY4768" fmla="*/ 1413690 h 3281932"/>
                <a:gd name="connsiteX4769" fmla="*/ 2065785 w 7944149"/>
                <a:gd name="connsiteY4769" fmla="*/ 1412907 h 3281932"/>
                <a:gd name="connsiteX4770" fmla="*/ 2066001 w 7944149"/>
                <a:gd name="connsiteY4770" fmla="*/ 1412907 h 3281932"/>
                <a:gd name="connsiteX4771" fmla="*/ 2066001 w 7944149"/>
                <a:gd name="connsiteY4771" fmla="*/ 1412125 h 3281932"/>
                <a:gd name="connsiteX4772" fmla="*/ 2066644 w 7944149"/>
                <a:gd name="connsiteY4772" fmla="*/ 1412125 h 3281932"/>
                <a:gd name="connsiteX4773" fmla="*/ 2066644 w 7944149"/>
                <a:gd name="connsiteY4773" fmla="*/ 1411348 h 3281932"/>
                <a:gd name="connsiteX4774" fmla="*/ 2067938 w 7944149"/>
                <a:gd name="connsiteY4774" fmla="*/ 1411348 h 3281932"/>
                <a:gd name="connsiteX4775" fmla="*/ 2067938 w 7944149"/>
                <a:gd name="connsiteY4775" fmla="*/ 1410565 h 3281932"/>
                <a:gd name="connsiteX4776" fmla="*/ 2068521 w 7944149"/>
                <a:gd name="connsiteY4776" fmla="*/ 1410565 h 3281932"/>
                <a:gd name="connsiteX4777" fmla="*/ 2068521 w 7944149"/>
                <a:gd name="connsiteY4777" fmla="*/ 1409783 h 3281932"/>
                <a:gd name="connsiteX4778" fmla="*/ 2069249 w 7944149"/>
                <a:gd name="connsiteY4778" fmla="*/ 1409783 h 3281932"/>
                <a:gd name="connsiteX4779" fmla="*/ 2069249 w 7944149"/>
                <a:gd name="connsiteY4779" fmla="*/ 1409001 h 3281932"/>
                <a:gd name="connsiteX4780" fmla="*/ 2070626 w 7944149"/>
                <a:gd name="connsiteY4780" fmla="*/ 1409001 h 3281932"/>
                <a:gd name="connsiteX4781" fmla="*/ 2070626 w 7944149"/>
                <a:gd name="connsiteY4781" fmla="*/ 1408219 h 3281932"/>
                <a:gd name="connsiteX4782" fmla="*/ 2071684 w 7944149"/>
                <a:gd name="connsiteY4782" fmla="*/ 1408219 h 3281932"/>
                <a:gd name="connsiteX4783" fmla="*/ 2071684 w 7944149"/>
                <a:gd name="connsiteY4783" fmla="*/ 1407437 h 3281932"/>
                <a:gd name="connsiteX4784" fmla="*/ 2078052 w 7944149"/>
                <a:gd name="connsiteY4784" fmla="*/ 1407437 h 3281932"/>
                <a:gd name="connsiteX4785" fmla="*/ 2078052 w 7944149"/>
                <a:gd name="connsiteY4785" fmla="*/ 1406655 h 3281932"/>
                <a:gd name="connsiteX4786" fmla="*/ 2081125 w 7944149"/>
                <a:gd name="connsiteY4786" fmla="*/ 1406655 h 3281932"/>
                <a:gd name="connsiteX4787" fmla="*/ 2081125 w 7944149"/>
                <a:gd name="connsiteY4787" fmla="*/ 1405872 h 3281932"/>
                <a:gd name="connsiteX4788" fmla="*/ 2081847 w 7944149"/>
                <a:gd name="connsiteY4788" fmla="*/ 1405872 h 3281932"/>
                <a:gd name="connsiteX4789" fmla="*/ 2081847 w 7944149"/>
                <a:gd name="connsiteY4789" fmla="*/ 1405090 h 3281932"/>
                <a:gd name="connsiteX4790" fmla="*/ 2081979 w 7944149"/>
                <a:gd name="connsiteY4790" fmla="*/ 1405090 h 3281932"/>
                <a:gd name="connsiteX4791" fmla="*/ 2081979 w 7944149"/>
                <a:gd name="connsiteY4791" fmla="*/ 1404308 h 3281932"/>
                <a:gd name="connsiteX4792" fmla="*/ 2082773 w 7944149"/>
                <a:gd name="connsiteY4792" fmla="*/ 1404308 h 3281932"/>
                <a:gd name="connsiteX4793" fmla="*/ 2082773 w 7944149"/>
                <a:gd name="connsiteY4793" fmla="*/ 1403526 h 3281932"/>
                <a:gd name="connsiteX4794" fmla="*/ 2083567 w 7944149"/>
                <a:gd name="connsiteY4794" fmla="*/ 1403526 h 3281932"/>
                <a:gd name="connsiteX4795" fmla="*/ 2083567 w 7944149"/>
                <a:gd name="connsiteY4795" fmla="*/ 1402744 h 3281932"/>
                <a:gd name="connsiteX4796" fmla="*/ 2084042 w 7944149"/>
                <a:gd name="connsiteY4796" fmla="*/ 1402744 h 3281932"/>
                <a:gd name="connsiteX4797" fmla="*/ 2084042 w 7944149"/>
                <a:gd name="connsiteY4797" fmla="*/ 1401962 h 3281932"/>
                <a:gd name="connsiteX4798" fmla="*/ 2084216 w 7944149"/>
                <a:gd name="connsiteY4798" fmla="*/ 1401962 h 3281932"/>
                <a:gd name="connsiteX4799" fmla="*/ 2084216 w 7944149"/>
                <a:gd name="connsiteY4799" fmla="*/ 1401179 h 3281932"/>
                <a:gd name="connsiteX4800" fmla="*/ 2085305 w 7944149"/>
                <a:gd name="connsiteY4800" fmla="*/ 1401179 h 3281932"/>
                <a:gd name="connsiteX4801" fmla="*/ 2085305 w 7944149"/>
                <a:gd name="connsiteY4801" fmla="*/ 1400397 h 3281932"/>
                <a:gd name="connsiteX4802" fmla="*/ 2086622 w 7944149"/>
                <a:gd name="connsiteY4802" fmla="*/ 1400397 h 3281932"/>
                <a:gd name="connsiteX4803" fmla="*/ 2086622 w 7944149"/>
                <a:gd name="connsiteY4803" fmla="*/ 1399615 h 3281932"/>
                <a:gd name="connsiteX4804" fmla="*/ 2088799 w 7944149"/>
                <a:gd name="connsiteY4804" fmla="*/ 1399615 h 3281932"/>
                <a:gd name="connsiteX4805" fmla="*/ 2088799 w 7944149"/>
                <a:gd name="connsiteY4805" fmla="*/ 1398833 h 3281932"/>
                <a:gd name="connsiteX4806" fmla="*/ 2089033 w 7944149"/>
                <a:gd name="connsiteY4806" fmla="*/ 1398833 h 3281932"/>
                <a:gd name="connsiteX4807" fmla="*/ 2089033 w 7944149"/>
                <a:gd name="connsiteY4807" fmla="*/ 1398055 h 3281932"/>
                <a:gd name="connsiteX4808" fmla="*/ 2089220 w 7944149"/>
                <a:gd name="connsiteY4808" fmla="*/ 1398055 h 3281932"/>
                <a:gd name="connsiteX4809" fmla="*/ 2089220 w 7944149"/>
                <a:gd name="connsiteY4809" fmla="*/ 1397273 h 3281932"/>
                <a:gd name="connsiteX4810" fmla="*/ 2090909 w 7944149"/>
                <a:gd name="connsiteY4810" fmla="*/ 1397273 h 3281932"/>
                <a:gd name="connsiteX4811" fmla="*/ 2090909 w 7944149"/>
                <a:gd name="connsiteY4811" fmla="*/ 1396491 h 3281932"/>
                <a:gd name="connsiteX4812" fmla="*/ 2090957 w 7944149"/>
                <a:gd name="connsiteY4812" fmla="*/ 1396491 h 3281932"/>
                <a:gd name="connsiteX4813" fmla="*/ 2090957 w 7944149"/>
                <a:gd name="connsiteY4813" fmla="*/ 1395709 h 3281932"/>
                <a:gd name="connsiteX4814" fmla="*/ 2091348 w 7944149"/>
                <a:gd name="connsiteY4814" fmla="*/ 1395709 h 3281932"/>
                <a:gd name="connsiteX4815" fmla="*/ 2091348 w 7944149"/>
                <a:gd name="connsiteY4815" fmla="*/ 1394927 h 3281932"/>
                <a:gd name="connsiteX4816" fmla="*/ 2091607 w 7944149"/>
                <a:gd name="connsiteY4816" fmla="*/ 1394927 h 3281932"/>
                <a:gd name="connsiteX4817" fmla="*/ 2091607 w 7944149"/>
                <a:gd name="connsiteY4817" fmla="*/ 1394145 h 3281932"/>
                <a:gd name="connsiteX4818" fmla="*/ 2092124 w 7944149"/>
                <a:gd name="connsiteY4818" fmla="*/ 1394145 h 3281932"/>
                <a:gd name="connsiteX4819" fmla="*/ 2092124 w 7944149"/>
                <a:gd name="connsiteY4819" fmla="*/ 1393362 h 3281932"/>
                <a:gd name="connsiteX4820" fmla="*/ 2095534 w 7944149"/>
                <a:gd name="connsiteY4820" fmla="*/ 1393362 h 3281932"/>
                <a:gd name="connsiteX4821" fmla="*/ 2095534 w 7944149"/>
                <a:gd name="connsiteY4821" fmla="*/ 1392580 h 3281932"/>
                <a:gd name="connsiteX4822" fmla="*/ 2096081 w 7944149"/>
                <a:gd name="connsiteY4822" fmla="*/ 1392580 h 3281932"/>
                <a:gd name="connsiteX4823" fmla="*/ 2096081 w 7944149"/>
                <a:gd name="connsiteY4823" fmla="*/ 1391798 h 3281932"/>
                <a:gd name="connsiteX4824" fmla="*/ 2096243 w 7944149"/>
                <a:gd name="connsiteY4824" fmla="*/ 1391798 h 3281932"/>
                <a:gd name="connsiteX4825" fmla="*/ 2096243 w 7944149"/>
                <a:gd name="connsiteY4825" fmla="*/ 1391016 h 3281932"/>
                <a:gd name="connsiteX4826" fmla="*/ 2096628 w 7944149"/>
                <a:gd name="connsiteY4826" fmla="*/ 1391016 h 3281932"/>
                <a:gd name="connsiteX4827" fmla="*/ 2096628 w 7944149"/>
                <a:gd name="connsiteY4827" fmla="*/ 1390234 h 3281932"/>
                <a:gd name="connsiteX4828" fmla="*/ 2098384 w 7944149"/>
                <a:gd name="connsiteY4828" fmla="*/ 1390234 h 3281932"/>
                <a:gd name="connsiteX4829" fmla="*/ 2098384 w 7944149"/>
                <a:gd name="connsiteY4829" fmla="*/ 1389452 h 3281932"/>
                <a:gd name="connsiteX4830" fmla="*/ 2098607 w 7944149"/>
                <a:gd name="connsiteY4830" fmla="*/ 1389452 h 3281932"/>
                <a:gd name="connsiteX4831" fmla="*/ 2098607 w 7944149"/>
                <a:gd name="connsiteY4831" fmla="*/ 1388669 h 3281932"/>
                <a:gd name="connsiteX4832" fmla="*/ 2099298 w 7944149"/>
                <a:gd name="connsiteY4832" fmla="*/ 1388669 h 3281932"/>
                <a:gd name="connsiteX4833" fmla="*/ 2099298 w 7944149"/>
                <a:gd name="connsiteY4833" fmla="*/ 1387887 h 3281932"/>
                <a:gd name="connsiteX4834" fmla="*/ 2099882 w 7944149"/>
                <a:gd name="connsiteY4834" fmla="*/ 1387887 h 3281932"/>
                <a:gd name="connsiteX4835" fmla="*/ 2099882 w 7944149"/>
                <a:gd name="connsiteY4835" fmla="*/ 1387105 h 3281932"/>
                <a:gd name="connsiteX4836" fmla="*/ 2103893 w 7944149"/>
                <a:gd name="connsiteY4836" fmla="*/ 1387105 h 3281932"/>
                <a:gd name="connsiteX4837" fmla="*/ 2103893 w 7944149"/>
                <a:gd name="connsiteY4837" fmla="*/ 1386323 h 3281932"/>
                <a:gd name="connsiteX4838" fmla="*/ 2105781 w 7944149"/>
                <a:gd name="connsiteY4838" fmla="*/ 1386323 h 3281932"/>
                <a:gd name="connsiteX4839" fmla="*/ 2105781 w 7944149"/>
                <a:gd name="connsiteY4839" fmla="*/ 1385541 h 3281932"/>
                <a:gd name="connsiteX4840" fmla="*/ 2105949 w 7944149"/>
                <a:gd name="connsiteY4840" fmla="*/ 1385541 h 3281932"/>
                <a:gd name="connsiteX4841" fmla="*/ 2105949 w 7944149"/>
                <a:gd name="connsiteY4841" fmla="*/ 1384759 h 3281932"/>
                <a:gd name="connsiteX4842" fmla="*/ 2106581 w 7944149"/>
                <a:gd name="connsiteY4842" fmla="*/ 1384759 h 3281932"/>
                <a:gd name="connsiteX4843" fmla="*/ 2106581 w 7944149"/>
                <a:gd name="connsiteY4843" fmla="*/ 1383976 h 3281932"/>
                <a:gd name="connsiteX4844" fmla="*/ 2109768 w 7944149"/>
                <a:gd name="connsiteY4844" fmla="*/ 1383976 h 3281932"/>
                <a:gd name="connsiteX4845" fmla="*/ 2109768 w 7944149"/>
                <a:gd name="connsiteY4845" fmla="*/ 1383194 h 3281932"/>
                <a:gd name="connsiteX4846" fmla="*/ 2113990 w 7944149"/>
                <a:gd name="connsiteY4846" fmla="*/ 1383194 h 3281932"/>
                <a:gd name="connsiteX4847" fmla="*/ 2113990 w 7944149"/>
                <a:gd name="connsiteY4847" fmla="*/ 1382417 h 3281932"/>
                <a:gd name="connsiteX4848" fmla="*/ 2114518 w 7944149"/>
                <a:gd name="connsiteY4848" fmla="*/ 1382417 h 3281932"/>
                <a:gd name="connsiteX4849" fmla="*/ 2114518 w 7944149"/>
                <a:gd name="connsiteY4849" fmla="*/ 1381634 h 3281932"/>
                <a:gd name="connsiteX4850" fmla="*/ 2115006 w 7944149"/>
                <a:gd name="connsiteY4850" fmla="*/ 1381634 h 3281932"/>
                <a:gd name="connsiteX4851" fmla="*/ 2115006 w 7944149"/>
                <a:gd name="connsiteY4851" fmla="*/ 1380852 h 3281932"/>
                <a:gd name="connsiteX4852" fmla="*/ 2115114 w 7944149"/>
                <a:gd name="connsiteY4852" fmla="*/ 1380852 h 3281932"/>
                <a:gd name="connsiteX4853" fmla="*/ 2115114 w 7944149"/>
                <a:gd name="connsiteY4853" fmla="*/ 1380070 h 3281932"/>
                <a:gd name="connsiteX4854" fmla="*/ 2115667 w 7944149"/>
                <a:gd name="connsiteY4854" fmla="*/ 1380070 h 3281932"/>
                <a:gd name="connsiteX4855" fmla="*/ 2115667 w 7944149"/>
                <a:gd name="connsiteY4855" fmla="*/ 1379288 h 3281932"/>
                <a:gd name="connsiteX4856" fmla="*/ 2116828 w 7944149"/>
                <a:gd name="connsiteY4856" fmla="*/ 1379288 h 3281932"/>
                <a:gd name="connsiteX4857" fmla="*/ 2116828 w 7944149"/>
                <a:gd name="connsiteY4857" fmla="*/ 1378506 h 3281932"/>
                <a:gd name="connsiteX4858" fmla="*/ 2116978 w 7944149"/>
                <a:gd name="connsiteY4858" fmla="*/ 1378506 h 3281932"/>
                <a:gd name="connsiteX4859" fmla="*/ 2116978 w 7944149"/>
                <a:gd name="connsiteY4859" fmla="*/ 1377724 h 3281932"/>
                <a:gd name="connsiteX4860" fmla="*/ 2117946 w 7944149"/>
                <a:gd name="connsiteY4860" fmla="*/ 1377724 h 3281932"/>
                <a:gd name="connsiteX4861" fmla="*/ 2117946 w 7944149"/>
                <a:gd name="connsiteY4861" fmla="*/ 1376941 h 3281932"/>
                <a:gd name="connsiteX4862" fmla="*/ 2118042 w 7944149"/>
                <a:gd name="connsiteY4862" fmla="*/ 1376941 h 3281932"/>
                <a:gd name="connsiteX4863" fmla="*/ 2118042 w 7944149"/>
                <a:gd name="connsiteY4863" fmla="*/ 1376159 h 3281932"/>
                <a:gd name="connsiteX4864" fmla="*/ 2118698 w 7944149"/>
                <a:gd name="connsiteY4864" fmla="*/ 1376159 h 3281932"/>
                <a:gd name="connsiteX4865" fmla="*/ 2118698 w 7944149"/>
                <a:gd name="connsiteY4865" fmla="*/ 1375377 h 3281932"/>
                <a:gd name="connsiteX4866" fmla="*/ 2121194 w 7944149"/>
                <a:gd name="connsiteY4866" fmla="*/ 1375377 h 3281932"/>
                <a:gd name="connsiteX4867" fmla="*/ 2121194 w 7944149"/>
                <a:gd name="connsiteY4867" fmla="*/ 1374595 h 3281932"/>
                <a:gd name="connsiteX4868" fmla="*/ 2121849 w 7944149"/>
                <a:gd name="connsiteY4868" fmla="*/ 1374595 h 3281932"/>
                <a:gd name="connsiteX4869" fmla="*/ 2121849 w 7944149"/>
                <a:gd name="connsiteY4869" fmla="*/ 1373813 h 3281932"/>
                <a:gd name="connsiteX4870" fmla="*/ 2125439 w 7944149"/>
                <a:gd name="connsiteY4870" fmla="*/ 1373813 h 3281932"/>
                <a:gd name="connsiteX4871" fmla="*/ 2125439 w 7944149"/>
                <a:gd name="connsiteY4871" fmla="*/ 1373031 h 3281932"/>
                <a:gd name="connsiteX4872" fmla="*/ 2128386 w 7944149"/>
                <a:gd name="connsiteY4872" fmla="*/ 1373031 h 3281932"/>
                <a:gd name="connsiteX4873" fmla="*/ 2128386 w 7944149"/>
                <a:gd name="connsiteY4873" fmla="*/ 1372248 h 3281932"/>
                <a:gd name="connsiteX4874" fmla="*/ 2130028 w 7944149"/>
                <a:gd name="connsiteY4874" fmla="*/ 1372248 h 3281932"/>
                <a:gd name="connsiteX4875" fmla="*/ 2130028 w 7944149"/>
                <a:gd name="connsiteY4875" fmla="*/ 1371466 h 3281932"/>
                <a:gd name="connsiteX4876" fmla="*/ 2130419 w 7944149"/>
                <a:gd name="connsiteY4876" fmla="*/ 1371466 h 3281932"/>
                <a:gd name="connsiteX4877" fmla="*/ 2130419 w 7944149"/>
                <a:gd name="connsiteY4877" fmla="*/ 1370684 h 3281932"/>
                <a:gd name="connsiteX4878" fmla="*/ 2130659 w 7944149"/>
                <a:gd name="connsiteY4878" fmla="*/ 1370684 h 3281932"/>
                <a:gd name="connsiteX4879" fmla="*/ 2130659 w 7944149"/>
                <a:gd name="connsiteY4879" fmla="*/ 1369902 h 3281932"/>
                <a:gd name="connsiteX4880" fmla="*/ 2131411 w 7944149"/>
                <a:gd name="connsiteY4880" fmla="*/ 1369902 h 3281932"/>
                <a:gd name="connsiteX4881" fmla="*/ 2131411 w 7944149"/>
                <a:gd name="connsiteY4881" fmla="*/ 1369124 h 3281932"/>
                <a:gd name="connsiteX4882" fmla="*/ 2131748 w 7944149"/>
                <a:gd name="connsiteY4882" fmla="*/ 1369124 h 3281932"/>
                <a:gd name="connsiteX4883" fmla="*/ 2131748 w 7944149"/>
                <a:gd name="connsiteY4883" fmla="*/ 1368342 h 3281932"/>
                <a:gd name="connsiteX4884" fmla="*/ 2131771 w 7944149"/>
                <a:gd name="connsiteY4884" fmla="*/ 1368342 h 3281932"/>
                <a:gd name="connsiteX4885" fmla="*/ 2131771 w 7944149"/>
                <a:gd name="connsiteY4885" fmla="*/ 1367560 h 3281932"/>
                <a:gd name="connsiteX4886" fmla="*/ 2133690 w 7944149"/>
                <a:gd name="connsiteY4886" fmla="*/ 1367560 h 3281932"/>
                <a:gd name="connsiteX4887" fmla="*/ 2133690 w 7944149"/>
                <a:gd name="connsiteY4887" fmla="*/ 1366778 h 3281932"/>
                <a:gd name="connsiteX4888" fmla="*/ 2134430 w 7944149"/>
                <a:gd name="connsiteY4888" fmla="*/ 1366778 h 3281932"/>
                <a:gd name="connsiteX4889" fmla="*/ 2134430 w 7944149"/>
                <a:gd name="connsiteY4889" fmla="*/ 1365996 h 3281932"/>
                <a:gd name="connsiteX4890" fmla="*/ 2135560 w 7944149"/>
                <a:gd name="connsiteY4890" fmla="*/ 1365996 h 3281932"/>
                <a:gd name="connsiteX4891" fmla="*/ 2135560 w 7944149"/>
                <a:gd name="connsiteY4891" fmla="*/ 1365213 h 3281932"/>
                <a:gd name="connsiteX4892" fmla="*/ 2136378 w 7944149"/>
                <a:gd name="connsiteY4892" fmla="*/ 1365213 h 3281932"/>
                <a:gd name="connsiteX4893" fmla="*/ 2136378 w 7944149"/>
                <a:gd name="connsiteY4893" fmla="*/ 1364431 h 3281932"/>
                <a:gd name="connsiteX4894" fmla="*/ 2138477 w 7944149"/>
                <a:gd name="connsiteY4894" fmla="*/ 1364431 h 3281932"/>
                <a:gd name="connsiteX4895" fmla="*/ 2138477 w 7944149"/>
                <a:gd name="connsiteY4895" fmla="*/ 1363649 h 3281932"/>
                <a:gd name="connsiteX4896" fmla="*/ 2139439 w 7944149"/>
                <a:gd name="connsiteY4896" fmla="*/ 1363649 h 3281932"/>
                <a:gd name="connsiteX4897" fmla="*/ 2139439 w 7944149"/>
                <a:gd name="connsiteY4897" fmla="*/ 1362867 h 3281932"/>
                <a:gd name="connsiteX4898" fmla="*/ 2139589 w 7944149"/>
                <a:gd name="connsiteY4898" fmla="*/ 1362867 h 3281932"/>
                <a:gd name="connsiteX4899" fmla="*/ 2139589 w 7944149"/>
                <a:gd name="connsiteY4899" fmla="*/ 1362085 h 3281932"/>
                <a:gd name="connsiteX4900" fmla="*/ 2141069 w 7944149"/>
                <a:gd name="connsiteY4900" fmla="*/ 1362085 h 3281932"/>
                <a:gd name="connsiteX4901" fmla="*/ 2141069 w 7944149"/>
                <a:gd name="connsiteY4901" fmla="*/ 1361303 h 3281932"/>
                <a:gd name="connsiteX4902" fmla="*/ 2141201 w 7944149"/>
                <a:gd name="connsiteY4902" fmla="*/ 1361303 h 3281932"/>
                <a:gd name="connsiteX4903" fmla="*/ 2141201 w 7944149"/>
                <a:gd name="connsiteY4903" fmla="*/ 1360520 h 3281932"/>
                <a:gd name="connsiteX4904" fmla="*/ 2143233 w 7944149"/>
                <a:gd name="connsiteY4904" fmla="*/ 1360520 h 3281932"/>
                <a:gd name="connsiteX4905" fmla="*/ 2143233 w 7944149"/>
                <a:gd name="connsiteY4905" fmla="*/ 1359738 h 3281932"/>
                <a:gd name="connsiteX4906" fmla="*/ 2146192 w 7944149"/>
                <a:gd name="connsiteY4906" fmla="*/ 1359738 h 3281932"/>
                <a:gd name="connsiteX4907" fmla="*/ 2146192 w 7944149"/>
                <a:gd name="connsiteY4907" fmla="*/ 1358956 h 3281932"/>
                <a:gd name="connsiteX4908" fmla="*/ 2146270 w 7944149"/>
                <a:gd name="connsiteY4908" fmla="*/ 1358956 h 3281932"/>
                <a:gd name="connsiteX4909" fmla="*/ 2146270 w 7944149"/>
                <a:gd name="connsiteY4909" fmla="*/ 1358174 h 3281932"/>
                <a:gd name="connsiteX4910" fmla="*/ 2146451 w 7944149"/>
                <a:gd name="connsiteY4910" fmla="*/ 1358174 h 3281932"/>
                <a:gd name="connsiteX4911" fmla="*/ 2146451 w 7944149"/>
                <a:gd name="connsiteY4911" fmla="*/ 1357392 h 3281932"/>
                <a:gd name="connsiteX4912" fmla="*/ 2147070 w 7944149"/>
                <a:gd name="connsiteY4912" fmla="*/ 1357392 h 3281932"/>
                <a:gd name="connsiteX4913" fmla="*/ 2147070 w 7944149"/>
                <a:gd name="connsiteY4913" fmla="*/ 1356610 h 3281932"/>
                <a:gd name="connsiteX4914" fmla="*/ 2147214 w 7944149"/>
                <a:gd name="connsiteY4914" fmla="*/ 1356610 h 3281932"/>
                <a:gd name="connsiteX4915" fmla="*/ 2147214 w 7944149"/>
                <a:gd name="connsiteY4915" fmla="*/ 1355832 h 3281932"/>
                <a:gd name="connsiteX4916" fmla="*/ 2147569 w 7944149"/>
                <a:gd name="connsiteY4916" fmla="*/ 1355832 h 3281932"/>
                <a:gd name="connsiteX4917" fmla="*/ 2147569 w 7944149"/>
                <a:gd name="connsiteY4917" fmla="*/ 1355050 h 3281932"/>
                <a:gd name="connsiteX4918" fmla="*/ 2148387 w 7944149"/>
                <a:gd name="connsiteY4918" fmla="*/ 1355050 h 3281932"/>
                <a:gd name="connsiteX4919" fmla="*/ 2148387 w 7944149"/>
                <a:gd name="connsiteY4919" fmla="*/ 1354268 h 3281932"/>
                <a:gd name="connsiteX4920" fmla="*/ 2149716 w 7944149"/>
                <a:gd name="connsiteY4920" fmla="*/ 1354268 h 3281932"/>
                <a:gd name="connsiteX4921" fmla="*/ 2149716 w 7944149"/>
                <a:gd name="connsiteY4921" fmla="*/ 1353486 h 3281932"/>
                <a:gd name="connsiteX4922" fmla="*/ 2151713 w 7944149"/>
                <a:gd name="connsiteY4922" fmla="*/ 1353486 h 3281932"/>
                <a:gd name="connsiteX4923" fmla="*/ 2151713 w 7944149"/>
                <a:gd name="connsiteY4923" fmla="*/ 1352703 h 3281932"/>
                <a:gd name="connsiteX4924" fmla="*/ 2152284 w 7944149"/>
                <a:gd name="connsiteY4924" fmla="*/ 1352703 h 3281932"/>
                <a:gd name="connsiteX4925" fmla="*/ 2152284 w 7944149"/>
                <a:gd name="connsiteY4925" fmla="*/ 1351921 h 3281932"/>
                <a:gd name="connsiteX4926" fmla="*/ 2152831 w 7944149"/>
                <a:gd name="connsiteY4926" fmla="*/ 1351921 h 3281932"/>
                <a:gd name="connsiteX4927" fmla="*/ 2152831 w 7944149"/>
                <a:gd name="connsiteY4927" fmla="*/ 1351139 h 3281932"/>
                <a:gd name="connsiteX4928" fmla="*/ 2153348 w 7944149"/>
                <a:gd name="connsiteY4928" fmla="*/ 1351139 h 3281932"/>
                <a:gd name="connsiteX4929" fmla="*/ 2153348 w 7944149"/>
                <a:gd name="connsiteY4929" fmla="*/ 1350357 h 3281932"/>
                <a:gd name="connsiteX4930" fmla="*/ 2153469 w 7944149"/>
                <a:gd name="connsiteY4930" fmla="*/ 1350357 h 3281932"/>
                <a:gd name="connsiteX4931" fmla="*/ 2153469 w 7944149"/>
                <a:gd name="connsiteY4931" fmla="*/ 1349575 h 3281932"/>
                <a:gd name="connsiteX4932" fmla="*/ 2153763 w 7944149"/>
                <a:gd name="connsiteY4932" fmla="*/ 1349575 h 3281932"/>
                <a:gd name="connsiteX4933" fmla="*/ 2153763 w 7944149"/>
                <a:gd name="connsiteY4933" fmla="*/ 1348793 h 3281932"/>
                <a:gd name="connsiteX4934" fmla="*/ 2155333 w 7944149"/>
                <a:gd name="connsiteY4934" fmla="*/ 1348793 h 3281932"/>
                <a:gd name="connsiteX4935" fmla="*/ 2155333 w 7944149"/>
                <a:gd name="connsiteY4935" fmla="*/ 1348010 h 3281932"/>
                <a:gd name="connsiteX4936" fmla="*/ 2156018 w 7944149"/>
                <a:gd name="connsiteY4936" fmla="*/ 1348010 h 3281932"/>
                <a:gd name="connsiteX4937" fmla="*/ 2156018 w 7944149"/>
                <a:gd name="connsiteY4937" fmla="*/ 1347228 h 3281932"/>
                <a:gd name="connsiteX4938" fmla="*/ 2156217 w 7944149"/>
                <a:gd name="connsiteY4938" fmla="*/ 1347228 h 3281932"/>
                <a:gd name="connsiteX4939" fmla="*/ 2156217 w 7944149"/>
                <a:gd name="connsiteY4939" fmla="*/ 1346446 h 3281932"/>
                <a:gd name="connsiteX4940" fmla="*/ 2158117 w 7944149"/>
                <a:gd name="connsiteY4940" fmla="*/ 1346446 h 3281932"/>
                <a:gd name="connsiteX4941" fmla="*/ 2158117 w 7944149"/>
                <a:gd name="connsiteY4941" fmla="*/ 1345664 h 3281932"/>
                <a:gd name="connsiteX4942" fmla="*/ 2159807 w 7944149"/>
                <a:gd name="connsiteY4942" fmla="*/ 1345664 h 3281932"/>
                <a:gd name="connsiteX4943" fmla="*/ 2159807 w 7944149"/>
                <a:gd name="connsiteY4943" fmla="*/ 1344882 h 3281932"/>
                <a:gd name="connsiteX4944" fmla="*/ 2160931 w 7944149"/>
                <a:gd name="connsiteY4944" fmla="*/ 1344882 h 3281932"/>
                <a:gd name="connsiteX4945" fmla="*/ 2160931 w 7944149"/>
                <a:gd name="connsiteY4945" fmla="*/ 1344100 h 3281932"/>
                <a:gd name="connsiteX4946" fmla="*/ 2161677 w 7944149"/>
                <a:gd name="connsiteY4946" fmla="*/ 1344100 h 3281932"/>
                <a:gd name="connsiteX4947" fmla="*/ 2161677 w 7944149"/>
                <a:gd name="connsiteY4947" fmla="*/ 1343317 h 3281932"/>
                <a:gd name="connsiteX4948" fmla="*/ 2162206 w 7944149"/>
                <a:gd name="connsiteY4948" fmla="*/ 1343317 h 3281932"/>
                <a:gd name="connsiteX4949" fmla="*/ 2162206 w 7944149"/>
                <a:gd name="connsiteY4949" fmla="*/ 1342540 h 3281932"/>
                <a:gd name="connsiteX4950" fmla="*/ 2162399 w 7944149"/>
                <a:gd name="connsiteY4950" fmla="*/ 1342540 h 3281932"/>
                <a:gd name="connsiteX4951" fmla="*/ 2162399 w 7944149"/>
                <a:gd name="connsiteY4951" fmla="*/ 1341753 h 3281932"/>
                <a:gd name="connsiteX4952" fmla="*/ 2162711 w 7944149"/>
                <a:gd name="connsiteY4952" fmla="*/ 1341753 h 3281932"/>
                <a:gd name="connsiteX4953" fmla="*/ 2162711 w 7944149"/>
                <a:gd name="connsiteY4953" fmla="*/ 1340975 h 3281932"/>
                <a:gd name="connsiteX4954" fmla="*/ 2163902 w 7944149"/>
                <a:gd name="connsiteY4954" fmla="*/ 1340975 h 3281932"/>
                <a:gd name="connsiteX4955" fmla="*/ 2163902 w 7944149"/>
                <a:gd name="connsiteY4955" fmla="*/ 1340193 h 3281932"/>
                <a:gd name="connsiteX4956" fmla="*/ 2165448 w 7944149"/>
                <a:gd name="connsiteY4956" fmla="*/ 1340193 h 3281932"/>
                <a:gd name="connsiteX4957" fmla="*/ 2165448 w 7944149"/>
                <a:gd name="connsiteY4957" fmla="*/ 1339411 h 3281932"/>
                <a:gd name="connsiteX4958" fmla="*/ 2165586 w 7944149"/>
                <a:gd name="connsiteY4958" fmla="*/ 1339411 h 3281932"/>
                <a:gd name="connsiteX4959" fmla="*/ 2165586 w 7944149"/>
                <a:gd name="connsiteY4959" fmla="*/ 1338629 h 3281932"/>
                <a:gd name="connsiteX4960" fmla="*/ 2165898 w 7944149"/>
                <a:gd name="connsiteY4960" fmla="*/ 1338629 h 3281932"/>
                <a:gd name="connsiteX4961" fmla="*/ 2165898 w 7944149"/>
                <a:gd name="connsiteY4961" fmla="*/ 1337847 h 3281932"/>
                <a:gd name="connsiteX4962" fmla="*/ 2166698 w 7944149"/>
                <a:gd name="connsiteY4962" fmla="*/ 1337847 h 3281932"/>
                <a:gd name="connsiteX4963" fmla="*/ 2166698 w 7944149"/>
                <a:gd name="connsiteY4963" fmla="*/ 1337065 h 3281932"/>
                <a:gd name="connsiteX4964" fmla="*/ 2167035 w 7944149"/>
                <a:gd name="connsiteY4964" fmla="*/ 1337065 h 3281932"/>
                <a:gd name="connsiteX4965" fmla="*/ 2167035 w 7944149"/>
                <a:gd name="connsiteY4965" fmla="*/ 1336282 h 3281932"/>
                <a:gd name="connsiteX4966" fmla="*/ 2169116 w 7944149"/>
                <a:gd name="connsiteY4966" fmla="*/ 1336282 h 3281932"/>
                <a:gd name="connsiteX4967" fmla="*/ 2169116 w 7944149"/>
                <a:gd name="connsiteY4967" fmla="*/ 1335500 h 3281932"/>
                <a:gd name="connsiteX4968" fmla="*/ 2169807 w 7944149"/>
                <a:gd name="connsiteY4968" fmla="*/ 1335500 h 3281932"/>
                <a:gd name="connsiteX4969" fmla="*/ 2169807 w 7944149"/>
                <a:gd name="connsiteY4969" fmla="*/ 1334718 h 3281932"/>
                <a:gd name="connsiteX4970" fmla="*/ 2171527 w 7944149"/>
                <a:gd name="connsiteY4970" fmla="*/ 1334718 h 3281932"/>
                <a:gd name="connsiteX4971" fmla="*/ 2171527 w 7944149"/>
                <a:gd name="connsiteY4971" fmla="*/ 1333936 h 3281932"/>
                <a:gd name="connsiteX4972" fmla="*/ 2172285 w 7944149"/>
                <a:gd name="connsiteY4972" fmla="*/ 1333936 h 3281932"/>
                <a:gd name="connsiteX4973" fmla="*/ 2172285 w 7944149"/>
                <a:gd name="connsiteY4973" fmla="*/ 1333154 h 3281932"/>
                <a:gd name="connsiteX4974" fmla="*/ 2172886 w 7944149"/>
                <a:gd name="connsiteY4974" fmla="*/ 1333154 h 3281932"/>
                <a:gd name="connsiteX4975" fmla="*/ 2172886 w 7944149"/>
                <a:gd name="connsiteY4975" fmla="*/ 1332372 h 3281932"/>
                <a:gd name="connsiteX4976" fmla="*/ 2175153 w 7944149"/>
                <a:gd name="connsiteY4976" fmla="*/ 1332372 h 3281932"/>
                <a:gd name="connsiteX4977" fmla="*/ 2175153 w 7944149"/>
                <a:gd name="connsiteY4977" fmla="*/ 1331589 h 3281932"/>
                <a:gd name="connsiteX4978" fmla="*/ 2177294 w 7944149"/>
                <a:gd name="connsiteY4978" fmla="*/ 1331589 h 3281932"/>
                <a:gd name="connsiteX4979" fmla="*/ 2177294 w 7944149"/>
                <a:gd name="connsiteY4979" fmla="*/ 1330807 h 3281932"/>
                <a:gd name="connsiteX4980" fmla="*/ 2180175 w 7944149"/>
                <a:gd name="connsiteY4980" fmla="*/ 1330807 h 3281932"/>
                <a:gd name="connsiteX4981" fmla="*/ 2180175 w 7944149"/>
                <a:gd name="connsiteY4981" fmla="*/ 1330025 h 3281932"/>
                <a:gd name="connsiteX4982" fmla="*/ 2180806 w 7944149"/>
                <a:gd name="connsiteY4982" fmla="*/ 1330025 h 3281932"/>
                <a:gd name="connsiteX4983" fmla="*/ 2180806 w 7944149"/>
                <a:gd name="connsiteY4983" fmla="*/ 1329243 h 3281932"/>
                <a:gd name="connsiteX4984" fmla="*/ 2182851 w 7944149"/>
                <a:gd name="connsiteY4984" fmla="*/ 1329243 h 3281932"/>
                <a:gd name="connsiteX4985" fmla="*/ 2182851 w 7944149"/>
                <a:gd name="connsiteY4985" fmla="*/ 1328461 h 3281932"/>
                <a:gd name="connsiteX4986" fmla="*/ 2184475 w 7944149"/>
                <a:gd name="connsiteY4986" fmla="*/ 1328461 h 3281932"/>
                <a:gd name="connsiteX4987" fmla="*/ 2184475 w 7944149"/>
                <a:gd name="connsiteY4987" fmla="*/ 1327683 h 3281932"/>
                <a:gd name="connsiteX4988" fmla="*/ 2184799 w 7944149"/>
                <a:gd name="connsiteY4988" fmla="*/ 1327683 h 3281932"/>
                <a:gd name="connsiteX4989" fmla="*/ 2184799 w 7944149"/>
                <a:gd name="connsiteY4989" fmla="*/ 1326901 h 3281932"/>
                <a:gd name="connsiteX4990" fmla="*/ 2185190 w 7944149"/>
                <a:gd name="connsiteY4990" fmla="*/ 1326901 h 3281932"/>
                <a:gd name="connsiteX4991" fmla="*/ 2185190 w 7944149"/>
                <a:gd name="connsiteY4991" fmla="*/ 1326119 h 3281932"/>
                <a:gd name="connsiteX4992" fmla="*/ 2185292 w 7944149"/>
                <a:gd name="connsiteY4992" fmla="*/ 1326119 h 3281932"/>
                <a:gd name="connsiteX4993" fmla="*/ 2185292 w 7944149"/>
                <a:gd name="connsiteY4993" fmla="*/ 1325337 h 3281932"/>
                <a:gd name="connsiteX4994" fmla="*/ 2186146 w 7944149"/>
                <a:gd name="connsiteY4994" fmla="*/ 1325337 h 3281932"/>
                <a:gd name="connsiteX4995" fmla="*/ 2186146 w 7944149"/>
                <a:gd name="connsiteY4995" fmla="*/ 1324554 h 3281932"/>
                <a:gd name="connsiteX4996" fmla="*/ 2187066 w 7944149"/>
                <a:gd name="connsiteY4996" fmla="*/ 1324554 h 3281932"/>
                <a:gd name="connsiteX4997" fmla="*/ 2187066 w 7944149"/>
                <a:gd name="connsiteY4997" fmla="*/ 1323772 h 3281932"/>
                <a:gd name="connsiteX4998" fmla="*/ 2187854 w 7944149"/>
                <a:gd name="connsiteY4998" fmla="*/ 1323772 h 3281932"/>
                <a:gd name="connsiteX4999" fmla="*/ 2187854 w 7944149"/>
                <a:gd name="connsiteY4999" fmla="*/ 1322990 h 3281932"/>
                <a:gd name="connsiteX5000" fmla="*/ 2188275 w 7944149"/>
                <a:gd name="connsiteY5000" fmla="*/ 1322990 h 3281932"/>
                <a:gd name="connsiteX5001" fmla="*/ 2188275 w 7944149"/>
                <a:gd name="connsiteY5001" fmla="*/ 1322208 h 3281932"/>
                <a:gd name="connsiteX5002" fmla="*/ 2189778 w 7944149"/>
                <a:gd name="connsiteY5002" fmla="*/ 1322208 h 3281932"/>
                <a:gd name="connsiteX5003" fmla="*/ 2189778 w 7944149"/>
                <a:gd name="connsiteY5003" fmla="*/ 1321426 h 3281932"/>
                <a:gd name="connsiteX5004" fmla="*/ 2191384 w 7944149"/>
                <a:gd name="connsiteY5004" fmla="*/ 1321426 h 3281932"/>
                <a:gd name="connsiteX5005" fmla="*/ 2191384 w 7944149"/>
                <a:gd name="connsiteY5005" fmla="*/ 1320644 h 3281932"/>
                <a:gd name="connsiteX5006" fmla="*/ 2191390 w 7944149"/>
                <a:gd name="connsiteY5006" fmla="*/ 1320644 h 3281932"/>
                <a:gd name="connsiteX5007" fmla="*/ 2191390 w 7944149"/>
                <a:gd name="connsiteY5007" fmla="*/ 1319862 h 3281932"/>
                <a:gd name="connsiteX5008" fmla="*/ 2192851 w 7944149"/>
                <a:gd name="connsiteY5008" fmla="*/ 1319862 h 3281932"/>
                <a:gd name="connsiteX5009" fmla="*/ 2192851 w 7944149"/>
                <a:gd name="connsiteY5009" fmla="*/ 1319079 h 3281932"/>
                <a:gd name="connsiteX5010" fmla="*/ 2194481 w 7944149"/>
                <a:gd name="connsiteY5010" fmla="*/ 1319079 h 3281932"/>
                <a:gd name="connsiteX5011" fmla="*/ 2194481 w 7944149"/>
                <a:gd name="connsiteY5011" fmla="*/ 1318297 h 3281932"/>
                <a:gd name="connsiteX5012" fmla="*/ 2194655 w 7944149"/>
                <a:gd name="connsiteY5012" fmla="*/ 1318297 h 3281932"/>
                <a:gd name="connsiteX5013" fmla="*/ 2194655 w 7944149"/>
                <a:gd name="connsiteY5013" fmla="*/ 1317515 h 3281932"/>
                <a:gd name="connsiteX5014" fmla="*/ 2194824 w 7944149"/>
                <a:gd name="connsiteY5014" fmla="*/ 1317515 h 3281932"/>
                <a:gd name="connsiteX5015" fmla="*/ 2194824 w 7944149"/>
                <a:gd name="connsiteY5015" fmla="*/ 1316733 h 3281932"/>
                <a:gd name="connsiteX5016" fmla="*/ 2195136 w 7944149"/>
                <a:gd name="connsiteY5016" fmla="*/ 1316733 h 3281932"/>
                <a:gd name="connsiteX5017" fmla="*/ 2195136 w 7944149"/>
                <a:gd name="connsiteY5017" fmla="*/ 1315951 h 3281932"/>
                <a:gd name="connsiteX5018" fmla="*/ 2196201 w 7944149"/>
                <a:gd name="connsiteY5018" fmla="*/ 1315951 h 3281932"/>
                <a:gd name="connsiteX5019" fmla="*/ 2196201 w 7944149"/>
                <a:gd name="connsiteY5019" fmla="*/ 1315169 h 3281932"/>
                <a:gd name="connsiteX5020" fmla="*/ 2199015 w 7944149"/>
                <a:gd name="connsiteY5020" fmla="*/ 1315169 h 3281932"/>
                <a:gd name="connsiteX5021" fmla="*/ 2199015 w 7944149"/>
                <a:gd name="connsiteY5021" fmla="*/ 1314391 h 3281932"/>
                <a:gd name="connsiteX5022" fmla="*/ 2199701 w 7944149"/>
                <a:gd name="connsiteY5022" fmla="*/ 1314391 h 3281932"/>
                <a:gd name="connsiteX5023" fmla="*/ 2199701 w 7944149"/>
                <a:gd name="connsiteY5023" fmla="*/ 1313609 h 3281932"/>
                <a:gd name="connsiteX5024" fmla="*/ 2199905 w 7944149"/>
                <a:gd name="connsiteY5024" fmla="*/ 1313609 h 3281932"/>
                <a:gd name="connsiteX5025" fmla="*/ 2199905 w 7944149"/>
                <a:gd name="connsiteY5025" fmla="*/ 1312044 h 3281932"/>
                <a:gd name="connsiteX5026" fmla="*/ 2201643 w 7944149"/>
                <a:gd name="connsiteY5026" fmla="*/ 1312044 h 3281932"/>
                <a:gd name="connsiteX5027" fmla="*/ 2201643 w 7944149"/>
                <a:gd name="connsiteY5027" fmla="*/ 1311262 h 3281932"/>
                <a:gd name="connsiteX5028" fmla="*/ 2202269 w 7944149"/>
                <a:gd name="connsiteY5028" fmla="*/ 1311262 h 3281932"/>
                <a:gd name="connsiteX5029" fmla="*/ 2202269 w 7944149"/>
                <a:gd name="connsiteY5029" fmla="*/ 1310480 h 3281932"/>
                <a:gd name="connsiteX5030" fmla="*/ 2202635 w 7944149"/>
                <a:gd name="connsiteY5030" fmla="*/ 1310480 h 3281932"/>
                <a:gd name="connsiteX5031" fmla="*/ 2202635 w 7944149"/>
                <a:gd name="connsiteY5031" fmla="*/ 1309698 h 3281932"/>
                <a:gd name="connsiteX5032" fmla="*/ 2203429 w 7944149"/>
                <a:gd name="connsiteY5032" fmla="*/ 1309698 h 3281932"/>
                <a:gd name="connsiteX5033" fmla="*/ 2203429 w 7944149"/>
                <a:gd name="connsiteY5033" fmla="*/ 1308916 h 3281932"/>
                <a:gd name="connsiteX5034" fmla="*/ 2205323 w 7944149"/>
                <a:gd name="connsiteY5034" fmla="*/ 1308916 h 3281932"/>
                <a:gd name="connsiteX5035" fmla="*/ 2205323 w 7944149"/>
                <a:gd name="connsiteY5035" fmla="*/ 1308134 h 3281932"/>
                <a:gd name="connsiteX5036" fmla="*/ 2205768 w 7944149"/>
                <a:gd name="connsiteY5036" fmla="*/ 1308134 h 3281932"/>
                <a:gd name="connsiteX5037" fmla="*/ 2205768 w 7944149"/>
                <a:gd name="connsiteY5037" fmla="*/ 1307351 h 3281932"/>
                <a:gd name="connsiteX5038" fmla="*/ 2207176 w 7944149"/>
                <a:gd name="connsiteY5038" fmla="*/ 1307351 h 3281932"/>
                <a:gd name="connsiteX5039" fmla="*/ 2207176 w 7944149"/>
                <a:gd name="connsiteY5039" fmla="*/ 1306569 h 3281932"/>
                <a:gd name="connsiteX5040" fmla="*/ 2207416 w 7944149"/>
                <a:gd name="connsiteY5040" fmla="*/ 1306569 h 3281932"/>
                <a:gd name="connsiteX5041" fmla="*/ 2207416 w 7944149"/>
                <a:gd name="connsiteY5041" fmla="*/ 1305787 h 3281932"/>
                <a:gd name="connsiteX5042" fmla="*/ 2208926 w 7944149"/>
                <a:gd name="connsiteY5042" fmla="*/ 1305787 h 3281932"/>
                <a:gd name="connsiteX5043" fmla="*/ 2208926 w 7944149"/>
                <a:gd name="connsiteY5043" fmla="*/ 1305005 h 3281932"/>
                <a:gd name="connsiteX5044" fmla="*/ 2212828 w 7944149"/>
                <a:gd name="connsiteY5044" fmla="*/ 1305005 h 3281932"/>
                <a:gd name="connsiteX5045" fmla="*/ 2212828 w 7944149"/>
                <a:gd name="connsiteY5045" fmla="*/ 1304223 h 3281932"/>
                <a:gd name="connsiteX5046" fmla="*/ 2212979 w 7944149"/>
                <a:gd name="connsiteY5046" fmla="*/ 1304223 h 3281932"/>
                <a:gd name="connsiteX5047" fmla="*/ 2212979 w 7944149"/>
                <a:gd name="connsiteY5047" fmla="*/ 1303441 h 3281932"/>
                <a:gd name="connsiteX5048" fmla="*/ 2213538 w 7944149"/>
                <a:gd name="connsiteY5048" fmla="*/ 1303441 h 3281932"/>
                <a:gd name="connsiteX5049" fmla="*/ 2213538 w 7944149"/>
                <a:gd name="connsiteY5049" fmla="*/ 1302659 h 3281932"/>
                <a:gd name="connsiteX5050" fmla="*/ 2213820 w 7944149"/>
                <a:gd name="connsiteY5050" fmla="*/ 1302659 h 3281932"/>
                <a:gd name="connsiteX5051" fmla="*/ 2213820 w 7944149"/>
                <a:gd name="connsiteY5051" fmla="*/ 1301876 h 3281932"/>
                <a:gd name="connsiteX5052" fmla="*/ 2216851 w 7944149"/>
                <a:gd name="connsiteY5052" fmla="*/ 1301876 h 3281932"/>
                <a:gd name="connsiteX5053" fmla="*/ 2216851 w 7944149"/>
                <a:gd name="connsiteY5053" fmla="*/ 1301099 h 3281932"/>
                <a:gd name="connsiteX5054" fmla="*/ 2216996 w 7944149"/>
                <a:gd name="connsiteY5054" fmla="*/ 1301099 h 3281932"/>
                <a:gd name="connsiteX5055" fmla="*/ 2216996 w 7944149"/>
                <a:gd name="connsiteY5055" fmla="*/ 1300316 h 3281932"/>
                <a:gd name="connsiteX5056" fmla="*/ 2217988 w 7944149"/>
                <a:gd name="connsiteY5056" fmla="*/ 1300316 h 3281932"/>
                <a:gd name="connsiteX5057" fmla="*/ 2217988 w 7944149"/>
                <a:gd name="connsiteY5057" fmla="*/ 1299534 h 3281932"/>
                <a:gd name="connsiteX5058" fmla="*/ 2218120 w 7944149"/>
                <a:gd name="connsiteY5058" fmla="*/ 1299534 h 3281932"/>
                <a:gd name="connsiteX5059" fmla="*/ 2218120 w 7944149"/>
                <a:gd name="connsiteY5059" fmla="*/ 1298752 h 3281932"/>
                <a:gd name="connsiteX5060" fmla="*/ 2219082 w 7944149"/>
                <a:gd name="connsiteY5060" fmla="*/ 1298752 h 3281932"/>
                <a:gd name="connsiteX5061" fmla="*/ 2219082 w 7944149"/>
                <a:gd name="connsiteY5061" fmla="*/ 1297970 h 3281932"/>
                <a:gd name="connsiteX5062" fmla="*/ 2219179 w 7944149"/>
                <a:gd name="connsiteY5062" fmla="*/ 1297970 h 3281932"/>
                <a:gd name="connsiteX5063" fmla="*/ 2219179 w 7944149"/>
                <a:gd name="connsiteY5063" fmla="*/ 1297188 h 3281932"/>
                <a:gd name="connsiteX5064" fmla="*/ 2221157 w 7944149"/>
                <a:gd name="connsiteY5064" fmla="*/ 1297188 h 3281932"/>
                <a:gd name="connsiteX5065" fmla="*/ 2221157 w 7944149"/>
                <a:gd name="connsiteY5065" fmla="*/ 1296406 h 3281932"/>
                <a:gd name="connsiteX5066" fmla="*/ 2222143 w 7944149"/>
                <a:gd name="connsiteY5066" fmla="*/ 1296406 h 3281932"/>
                <a:gd name="connsiteX5067" fmla="*/ 2222143 w 7944149"/>
                <a:gd name="connsiteY5067" fmla="*/ 1295624 h 3281932"/>
                <a:gd name="connsiteX5068" fmla="*/ 2222883 w 7944149"/>
                <a:gd name="connsiteY5068" fmla="*/ 1295624 h 3281932"/>
                <a:gd name="connsiteX5069" fmla="*/ 2222883 w 7944149"/>
                <a:gd name="connsiteY5069" fmla="*/ 1294841 h 3281932"/>
                <a:gd name="connsiteX5070" fmla="*/ 2223460 w 7944149"/>
                <a:gd name="connsiteY5070" fmla="*/ 1294841 h 3281932"/>
                <a:gd name="connsiteX5071" fmla="*/ 2223460 w 7944149"/>
                <a:gd name="connsiteY5071" fmla="*/ 1294059 h 3281932"/>
                <a:gd name="connsiteX5072" fmla="*/ 2224777 w 7944149"/>
                <a:gd name="connsiteY5072" fmla="*/ 1294059 h 3281932"/>
                <a:gd name="connsiteX5073" fmla="*/ 2224777 w 7944149"/>
                <a:gd name="connsiteY5073" fmla="*/ 1293277 h 3281932"/>
                <a:gd name="connsiteX5074" fmla="*/ 2224832 w 7944149"/>
                <a:gd name="connsiteY5074" fmla="*/ 1293277 h 3281932"/>
                <a:gd name="connsiteX5075" fmla="*/ 2224832 w 7944149"/>
                <a:gd name="connsiteY5075" fmla="*/ 1292495 h 3281932"/>
                <a:gd name="connsiteX5076" fmla="*/ 2226455 w 7944149"/>
                <a:gd name="connsiteY5076" fmla="*/ 1292495 h 3281932"/>
                <a:gd name="connsiteX5077" fmla="*/ 2226455 w 7944149"/>
                <a:gd name="connsiteY5077" fmla="*/ 1291713 h 3281932"/>
                <a:gd name="connsiteX5078" fmla="*/ 2226581 w 7944149"/>
                <a:gd name="connsiteY5078" fmla="*/ 1291713 h 3281932"/>
                <a:gd name="connsiteX5079" fmla="*/ 2226581 w 7944149"/>
                <a:gd name="connsiteY5079" fmla="*/ 1290931 h 3281932"/>
                <a:gd name="connsiteX5080" fmla="*/ 2228049 w 7944149"/>
                <a:gd name="connsiteY5080" fmla="*/ 1290931 h 3281932"/>
                <a:gd name="connsiteX5081" fmla="*/ 2228049 w 7944149"/>
                <a:gd name="connsiteY5081" fmla="*/ 1290148 h 3281932"/>
                <a:gd name="connsiteX5082" fmla="*/ 2230478 w 7944149"/>
                <a:gd name="connsiteY5082" fmla="*/ 1290148 h 3281932"/>
                <a:gd name="connsiteX5083" fmla="*/ 2230478 w 7944149"/>
                <a:gd name="connsiteY5083" fmla="*/ 1289366 h 3281932"/>
                <a:gd name="connsiteX5084" fmla="*/ 2230899 w 7944149"/>
                <a:gd name="connsiteY5084" fmla="*/ 1289366 h 3281932"/>
                <a:gd name="connsiteX5085" fmla="*/ 2230899 w 7944149"/>
                <a:gd name="connsiteY5085" fmla="*/ 1288584 h 3281932"/>
                <a:gd name="connsiteX5086" fmla="*/ 2230995 w 7944149"/>
                <a:gd name="connsiteY5086" fmla="*/ 1288584 h 3281932"/>
                <a:gd name="connsiteX5087" fmla="*/ 2230995 w 7944149"/>
                <a:gd name="connsiteY5087" fmla="*/ 1287802 h 3281932"/>
                <a:gd name="connsiteX5088" fmla="*/ 2231777 w 7944149"/>
                <a:gd name="connsiteY5088" fmla="*/ 1287802 h 3281932"/>
                <a:gd name="connsiteX5089" fmla="*/ 2231777 w 7944149"/>
                <a:gd name="connsiteY5089" fmla="*/ 1287020 h 3281932"/>
                <a:gd name="connsiteX5090" fmla="*/ 2232012 w 7944149"/>
                <a:gd name="connsiteY5090" fmla="*/ 1287020 h 3281932"/>
                <a:gd name="connsiteX5091" fmla="*/ 2232012 w 7944149"/>
                <a:gd name="connsiteY5091" fmla="*/ 1286238 h 3281932"/>
                <a:gd name="connsiteX5092" fmla="*/ 2232024 w 7944149"/>
                <a:gd name="connsiteY5092" fmla="*/ 1286238 h 3281932"/>
                <a:gd name="connsiteX5093" fmla="*/ 2232024 w 7944149"/>
                <a:gd name="connsiteY5093" fmla="*/ 1285460 h 3281932"/>
                <a:gd name="connsiteX5094" fmla="*/ 2233154 w 7944149"/>
                <a:gd name="connsiteY5094" fmla="*/ 1285460 h 3281932"/>
                <a:gd name="connsiteX5095" fmla="*/ 2233154 w 7944149"/>
                <a:gd name="connsiteY5095" fmla="*/ 1284678 h 3281932"/>
                <a:gd name="connsiteX5096" fmla="*/ 2234255 w 7944149"/>
                <a:gd name="connsiteY5096" fmla="*/ 1284678 h 3281932"/>
                <a:gd name="connsiteX5097" fmla="*/ 2234255 w 7944149"/>
                <a:gd name="connsiteY5097" fmla="*/ 1283896 h 3281932"/>
                <a:gd name="connsiteX5098" fmla="*/ 2236335 w 7944149"/>
                <a:gd name="connsiteY5098" fmla="*/ 1283896 h 3281932"/>
                <a:gd name="connsiteX5099" fmla="*/ 2236335 w 7944149"/>
                <a:gd name="connsiteY5099" fmla="*/ 1283113 h 3281932"/>
                <a:gd name="connsiteX5100" fmla="*/ 2239162 w 7944149"/>
                <a:gd name="connsiteY5100" fmla="*/ 1283113 h 3281932"/>
                <a:gd name="connsiteX5101" fmla="*/ 2239162 w 7944149"/>
                <a:gd name="connsiteY5101" fmla="*/ 1282331 h 3281932"/>
                <a:gd name="connsiteX5102" fmla="*/ 2241561 w 7944149"/>
                <a:gd name="connsiteY5102" fmla="*/ 1282331 h 3281932"/>
                <a:gd name="connsiteX5103" fmla="*/ 2241561 w 7944149"/>
                <a:gd name="connsiteY5103" fmla="*/ 1281549 h 3281932"/>
                <a:gd name="connsiteX5104" fmla="*/ 2242415 w 7944149"/>
                <a:gd name="connsiteY5104" fmla="*/ 1281549 h 3281932"/>
                <a:gd name="connsiteX5105" fmla="*/ 2242415 w 7944149"/>
                <a:gd name="connsiteY5105" fmla="*/ 1280767 h 3281932"/>
                <a:gd name="connsiteX5106" fmla="*/ 2242734 w 7944149"/>
                <a:gd name="connsiteY5106" fmla="*/ 1280767 h 3281932"/>
                <a:gd name="connsiteX5107" fmla="*/ 2242734 w 7944149"/>
                <a:gd name="connsiteY5107" fmla="*/ 1279985 h 3281932"/>
                <a:gd name="connsiteX5108" fmla="*/ 2242956 w 7944149"/>
                <a:gd name="connsiteY5108" fmla="*/ 1279985 h 3281932"/>
                <a:gd name="connsiteX5109" fmla="*/ 2242956 w 7944149"/>
                <a:gd name="connsiteY5109" fmla="*/ 1279203 h 3281932"/>
                <a:gd name="connsiteX5110" fmla="*/ 2247978 w 7944149"/>
                <a:gd name="connsiteY5110" fmla="*/ 1279203 h 3281932"/>
                <a:gd name="connsiteX5111" fmla="*/ 2247978 w 7944149"/>
                <a:gd name="connsiteY5111" fmla="*/ 1278420 h 3281932"/>
                <a:gd name="connsiteX5112" fmla="*/ 2253143 w 7944149"/>
                <a:gd name="connsiteY5112" fmla="*/ 1278420 h 3281932"/>
                <a:gd name="connsiteX5113" fmla="*/ 2253143 w 7944149"/>
                <a:gd name="connsiteY5113" fmla="*/ 1277638 h 3281932"/>
                <a:gd name="connsiteX5114" fmla="*/ 2253462 w 7944149"/>
                <a:gd name="connsiteY5114" fmla="*/ 1277638 h 3281932"/>
                <a:gd name="connsiteX5115" fmla="*/ 2253462 w 7944149"/>
                <a:gd name="connsiteY5115" fmla="*/ 1276856 h 3281932"/>
                <a:gd name="connsiteX5116" fmla="*/ 2254358 w 7944149"/>
                <a:gd name="connsiteY5116" fmla="*/ 1276856 h 3281932"/>
                <a:gd name="connsiteX5117" fmla="*/ 2254358 w 7944149"/>
                <a:gd name="connsiteY5117" fmla="*/ 1276074 h 3281932"/>
                <a:gd name="connsiteX5118" fmla="*/ 2256787 w 7944149"/>
                <a:gd name="connsiteY5118" fmla="*/ 1276074 h 3281932"/>
                <a:gd name="connsiteX5119" fmla="*/ 2256787 w 7944149"/>
                <a:gd name="connsiteY5119" fmla="*/ 1275292 h 3281932"/>
                <a:gd name="connsiteX5120" fmla="*/ 2258652 w 7944149"/>
                <a:gd name="connsiteY5120" fmla="*/ 1275292 h 3281932"/>
                <a:gd name="connsiteX5121" fmla="*/ 2258652 w 7944149"/>
                <a:gd name="connsiteY5121" fmla="*/ 1274510 h 3281932"/>
                <a:gd name="connsiteX5122" fmla="*/ 2260402 w 7944149"/>
                <a:gd name="connsiteY5122" fmla="*/ 1274510 h 3281932"/>
                <a:gd name="connsiteX5123" fmla="*/ 2260402 w 7944149"/>
                <a:gd name="connsiteY5123" fmla="*/ 1273728 h 3281932"/>
                <a:gd name="connsiteX5124" fmla="*/ 2261141 w 7944149"/>
                <a:gd name="connsiteY5124" fmla="*/ 1273728 h 3281932"/>
                <a:gd name="connsiteX5125" fmla="*/ 2261141 w 7944149"/>
                <a:gd name="connsiteY5125" fmla="*/ 1272945 h 3281932"/>
                <a:gd name="connsiteX5126" fmla="*/ 2263517 w 7944149"/>
                <a:gd name="connsiteY5126" fmla="*/ 1272945 h 3281932"/>
                <a:gd name="connsiteX5127" fmla="*/ 2263517 w 7944149"/>
                <a:gd name="connsiteY5127" fmla="*/ 1272168 h 3281932"/>
                <a:gd name="connsiteX5128" fmla="*/ 2266241 w 7944149"/>
                <a:gd name="connsiteY5128" fmla="*/ 1272168 h 3281932"/>
                <a:gd name="connsiteX5129" fmla="*/ 2266241 w 7944149"/>
                <a:gd name="connsiteY5129" fmla="*/ 1271386 h 3281932"/>
                <a:gd name="connsiteX5130" fmla="*/ 2266421 w 7944149"/>
                <a:gd name="connsiteY5130" fmla="*/ 1271386 h 3281932"/>
                <a:gd name="connsiteX5131" fmla="*/ 2266421 w 7944149"/>
                <a:gd name="connsiteY5131" fmla="*/ 1270603 h 3281932"/>
                <a:gd name="connsiteX5132" fmla="*/ 2268628 w 7944149"/>
                <a:gd name="connsiteY5132" fmla="*/ 1270603 h 3281932"/>
                <a:gd name="connsiteX5133" fmla="*/ 2268628 w 7944149"/>
                <a:gd name="connsiteY5133" fmla="*/ 1269821 h 3281932"/>
                <a:gd name="connsiteX5134" fmla="*/ 2269200 w 7944149"/>
                <a:gd name="connsiteY5134" fmla="*/ 1269821 h 3281932"/>
                <a:gd name="connsiteX5135" fmla="*/ 2269200 w 7944149"/>
                <a:gd name="connsiteY5135" fmla="*/ 1269039 h 3281932"/>
                <a:gd name="connsiteX5136" fmla="*/ 2269584 w 7944149"/>
                <a:gd name="connsiteY5136" fmla="*/ 1269039 h 3281932"/>
                <a:gd name="connsiteX5137" fmla="*/ 2269584 w 7944149"/>
                <a:gd name="connsiteY5137" fmla="*/ 1268257 h 3281932"/>
                <a:gd name="connsiteX5138" fmla="*/ 2270769 w 7944149"/>
                <a:gd name="connsiteY5138" fmla="*/ 1268257 h 3281932"/>
                <a:gd name="connsiteX5139" fmla="*/ 2270769 w 7944149"/>
                <a:gd name="connsiteY5139" fmla="*/ 1267475 h 3281932"/>
                <a:gd name="connsiteX5140" fmla="*/ 2272044 w 7944149"/>
                <a:gd name="connsiteY5140" fmla="*/ 1267475 h 3281932"/>
                <a:gd name="connsiteX5141" fmla="*/ 2272044 w 7944149"/>
                <a:gd name="connsiteY5141" fmla="*/ 1266693 h 3281932"/>
                <a:gd name="connsiteX5142" fmla="*/ 2273529 w 7944149"/>
                <a:gd name="connsiteY5142" fmla="*/ 1266693 h 3281932"/>
                <a:gd name="connsiteX5143" fmla="*/ 2273529 w 7944149"/>
                <a:gd name="connsiteY5143" fmla="*/ 1265910 h 3281932"/>
                <a:gd name="connsiteX5144" fmla="*/ 2273698 w 7944149"/>
                <a:gd name="connsiteY5144" fmla="*/ 1265910 h 3281932"/>
                <a:gd name="connsiteX5145" fmla="*/ 2273698 w 7944149"/>
                <a:gd name="connsiteY5145" fmla="*/ 1265128 h 3281932"/>
                <a:gd name="connsiteX5146" fmla="*/ 2274972 w 7944149"/>
                <a:gd name="connsiteY5146" fmla="*/ 1265128 h 3281932"/>
                <a:gd name="connsiteX5147" fmla="*/ 2274972 w 7944149"/>
                <a:gd name="connsiteY5147" fmla="*/ 1264346 h 3281932"/>
                <a:gd name="connsiteX5148" fmla="*/ 2275081 w 7944149"/>
                <a:gd name="connsiteY5148" fmla="*/ 1264346 h 3281932"/>
                <a:gd name="connsiteX5149" fmla="*/ 2275081 w 7944149"/>
                <a:gd name="connsiteY5149" fmla="*/ 1263564 h 3281932"/>
                <a:gd name="connsiteX5150" fmla="*/ 2275550 w 7944149"/>
                <a:gd name="connsiteY5150" fmla="*/ 1263564 h 3281932"/>
                <a:gd name="connsiteX5151" fmla="*/ 2275550 w 7944149"/>
                <a:gd name="connsiteY5151" fmla="*/ 1262782 h 3281932"/>
                <a:gd name="connsiteX5152" fmla="*/ 2275598 w 7944149"/>
                <a:gd name="connsiteY5152" fmla="*/ 1262782 h 3281932"/>
                <a:gd name="connsiteX5153" fmla="*/ 2275598 w 7944149"/>
                <a:gd name="connsiteY5153" fmla="*/ 1262000 h 3281932"/>
                <a:gd name="connsiteX5154" fmla="*/ 2275676 w 7944149"/>
                <a:gd name="connsiteY5154" fmla="*/ 1262000 h 3281932"/>
                <a:gd name="connsiteX5155" fmla="*/ 2275676 w 7944149"/>
                <a:gd name="connsiteY5155" fmla="*/ 1261217 h 3281932"/>
                <a:gd name="connsiteX5156" fmla="*/ 2276632 w 7944149"/>
                <a:gd name="connsiteY5156" fmla="*/ 1261217 h 3281932"/>
                <a:gd name="connsiteX5157" fmla="*/ 2276632 w 7944149"/>
                <a:gd name="connsiteY5157" fmla="*/ 1260435 h 3281932"/>
                <a:gd name="connsiteX5158" fmla="*/ 2277901 w 7944149"/>
                <a:gd name="connsiteY5158" fmla="*/ 1260435 h 3281932"/>
                <a:gd name="connsiteX5159" fmla="*/ 2277901 w 7944149"/>
                <a:gd name="connsiteY5159" fmla="*/ 1259653 h 3281932"/>
                <a:gd name="connsiteX5160" fmla="*/ 2281136 w 7944149"/>
                <a:gd name="connsiteY5160" fmla="*/ 1259653 h 3281932"/>
                <a:gd name="connsiteX5161" fmla="*/ 2281136 w 7944149"/>
                <a:gd name="connsiteY5161" fmla="*/ 1258875 h 3281932"/>
                <a:gd name="connsiteX5162" fmla="*/ 2281347 w 7944149"/>
                <a:gd name="connsiteY5162" fmla="*/ 1258875 h 3281932"/>
                <a:gd name="connsiteX5163" fmla="*/ 2281347 w 7944149"/>
                <a:gd name="connsiteY5163" fmla="*/ 1258093 h 3281932"/>
                <a:gd name="connsiteX5164" fmla="*/ 2282171 w 7944149"/>
                <a:gd name="connsiteY5164" fmla="*/ 1258093 h 3281932"/>
                <a:gd name="connsiteX5165" fmla="*/ 2282171 w 7944149"/>
                <a:gd name="connsiteY5165" fmla="*/ 1257311 h 3281932"/>
                <a:gd name="connsiteX5166" fmla="*/ 2283716 w 7944149"/>
                <a:gd name="connsiteY5166" fmla="*/ 1257311 h 3281932"/>
                <a:gd name="connsiteX5167" fmla="*/ 2283716 w 7944149"/>
                <a:gd name="connsiteY5167" fmla="*/ 1256529 h 3281932"/>
                <a:gd name="connsiteX5168" fmla="*/ 2285574 w 7944149"/>
                <a:gd name="connsiteY5168" fmla="*/ 1256529 h 3281932"/>
                <a:gd name="connsiteX5169" fmla="*/ 2285574 w 7944149"/>
                <a:gd name="connsiteY5169" fmla="*/ 1255747 h 3281932"/>
                <a:gd name="connsiteX5170" fmla="*/ 2285581 w 7944149"/>
                <a:gd name="connsiteY5170" fmla="*/ 1255747 h 3281932"/>
                <a:gd name="connsiteX5171" fmla="*/ 2285581 w 7944149"/>
                <a:gd name="connsiteY5171" fmla="*/ 1254965 h 3281932"/>
                <a:gd name="connsiteX5172" fmla="*/ 2290043 w 7944149"/>
                <a:gd name="connsiteY5172" fmla="*/ 1254965 h 3281932"/>
                <a:gd name="connsiteX5173" fmla="*/ 2290043 w 7944149"/>
                <a:gd name="connsiteY5173" fmla="*/ 1254182 h 3281932"/>
                <a:gd name="connsiteX5174" fmla="*/ 2292767 w 7944149"/>
                <a:gd name="connsiteY5174" fmla="*/ 1254182 h 3281932"/>
                <a:gd name="connsiteX5175" fmla="*/ 2292767 w 7944149"/>
                <a:gd name="connsiteY5175" fmla="*/ 1253400 h 3281932"/>
                <a:gd name="connsiteX5176" fmla="*/ 2293043 w 7944149"/>
                <a:gd name="connsiteY5176" fmla="*/ 1253400 h 3281932"/>
                <a:gd name="connsiteX5177" fmla="*/ 2293043 w 7944149"/>
                <a:gd name="connsiteY5177" fmla="*/ 1252618 h 3281932"/>
                <a:gd name="connsiteX5178" fmla="*/ 2293933 w 7944149"/>
                <a:gd name="connsiteY5178" fmla="*/ 1252618 h 3281932"/>
                <a:gd name="connsiteX5179" fmla="*/ 2293933 w 7944149"/>
                <a:gd name="connsiteY5179" fmla="*/ 1251836 h 3281932"/>
                <a:gd name="connsiteX5180" fmla="*/ 2294017 w 7944149"/>
                <a:gd name="connsiteY5180" fmla="*/ 1251836 h 3281932"/>
                <a:gd name="connsiteX5181" fmla="*/ 2294017 w 7944149"/>
                <a:gd name="connsiteY5181" fmla="*/ 1251054 h 3281932"/>
                <a:gd name="connsiteX5182" fmla="*/ 2294444 w 7944149"/>
                <a:gd name="connsiteY5182" fmla="*/ 1251054 h 3281932"/>
                <a:gd name="connsiteX5183" fmla="*/ 2294444 w 7944149"/>
                <a:gd name="connsiteY5183" fmla="*/ 1250272 h 3281932"/>
                <a:gd name="connsiteX5184" fmla="*/ 2295220 w 7944149"/>
                <a:gd name="connsiteY5184" fmla="*/ 1250272 h 3281932"/>
                <a:gd name="connsiteX5185" fmla="*/ 2295220 w 7944149"/>
                <a:gd name="connsiteY5185" fmla="*/ 1249490 h 3281932"/>
                <a:gd name="connsiteX5186" fmla="*/ 2296369 w 7944149"/>
                <a:gd name="connsiteY5186" fmla="*/ 1249490 h 3281932"/>
                <a:gd name="connsiteX5187" fmla="*/ 2296369 w 7944149"/>
                <a:gd name="connsiteY5187" fmla="*/ 1248707 h 3281932"/>
                <a:gd name="connsiteX5188" fmla="*/ 2296748 w 7944149"/>
                <a:gd name="connsiteY5188" fmla="*/ 1248707 h 3281932"/>
                <a:gd name="connsiteX5189" fmla="*/ 2296748 w 7944149"/>
                <a:gd name="connsiteY5189" fmla="*/ 1247925 h 3281932"/>
                <a:gd name="connsiteX5190" fmla="*/ 2298167 w 7944149"/>
                <a:gd name="connsiteY5190" fmla="*/ 1247925 h 3281932"/>
                <a:gd name="connsiteX5191" fmla="*/ 2298167 w 7944149"/>
                <a:gd name="connsiteY5191" fmla="*/ 1247143 h 3281932"/>
                <a:gd name="connsiteX5192" fmla="*/ 2298985 w 7944149"/>
                <a:gd name="connsiteY5192" fmla="*/ 1247143 h 3281932"/>
                <a:gd name="connsiteX5193" fmla="*/ 2298985 w 7944149"/>
                <a:gd name="connsiteY5193" fmla="*/ 1246361 h 3281932"/>
                <a:gd name="connsiteX5194" fmla="*/ 2300572 w 7944149"/>
                <a:gd name="connsiteY5194" fmla="*/ 1246361 h 3281932"/>
                <a:gd name="connsiteX5195" fmla="*/ 2300572 w 7944149"/>
                <a:gd name="connsiteY5195" fmla="*/ 1245583 h 3281932"/>
                <a:gd name="connsiteX5196" fmla="*/ 2301727 w 7944149"/>
                <a:gd name="connsiteY5196" fmla="*/ 1245583 h 3281932"/>
                <a:gd name="connsiteX5197" fmla="*/ 2301727 w 7944149"/>
                <a:gd name="connsiteY5197" fmla="*/ 1244797 h 3281932"/>
                <a:gd name="connsiteX5198" fmla="*/ 2301847 w 7944149"/>
                <a:gd name="connsiteY5198" fmla="*/ 1244797 h 3281932"/>
                <a:gd name="connsiteX5199" fmla="*/ 2301847 w 7944149"/>
                <a:gd name="connsiteY5199" fmla="*/ 1244019 h 3281932"/>
                <a:gd name="connsiteX5200" fmla="*/ 2302292 w 7944149"/>
                <a:gd name="connsiteY5200" fmla="*/ 1244019 h 3281932"/>
                <a:gd name="connsiteX5201" fmla="*/ 2302292 w 7944149"/>
                <a:gd name="connsiteY5201" fmla="*/ 1243237 h 3281932"/>
                <a:gd name="connsiteX5202" fmla="*/ 2303080 w 7944149"/>
                <a:gd name="connsiteY5202" fmla="*/ 1243237 h 3281932"/>
                <a:gd name="connsiteX5203" fmla="*/ 2303080 w 7944149"/>
                <a:gd name="connsiteY5203" fmla="*/ 1242455 h 3281932"/>
                <a:gd name="connsiteX5204" fmla="*/ 2304331 w 7944149"/>
                <a:gd name="connsiteY5204" fmla="*/ 1242455 h 3281932"/>
                <a:gd name="connsiteX5205" fmla="*/ 2304331 w 7944149"/>
                <a:gd name="connsiteY5205" fmla="*/ 1241672 h 3281932"/>
                <a:gd name="connsiteX5206" fmla="*/ 2305642 w 7944149"/>
                <a:gd name="connsiteY5206" fmla="*/ 1241672 h 3281932"/>
                <a:gd name="connsiteX5207" fmla="*/ 2305642 w 7944149"/>
                <a:gd name="connsiteY5207" fmla="*/ 1240890 h 3281932"/>
                <a:gd name="connsiteX5208" fmla="*/ 2305954 w 7944149"/>
                <a:gd name="connsiteY5208" fmla="*/ 1240890 h 3281932"/>
                <a:gd name="connsiteX5209" fmla="*/ 2305954 w 7944149"/>
                <a:gd name="connsiteY5209" fmla="*/ 1240108 h 3281932"/>
                <a:gd name="connsiteX5210" fmla="*/ 2306375 w 7944149"/>
                <a:gd name="connsiteY5210" fmla="*/ 1240108 h 3281932"/>
                <a:gd name="connsiteX5211" fmla="*/ 2306375 w 7944149"/>
                <a:gd name="connsiteY5211" fmla="*/ 1239326 h 3281932"/>
                <a:gd name="connsiteX5212" fmla="*/ 2306977 w 7944149"/>
                <a:gd name="connsiteY5212" fmla="*/ 1239326 h 3281932"/>
                <a:gd name="connsiteX5213" fmla="*/ 2306977 w 7944149"/>
                <a:gd name="connsiteY5213" fmla="*/ 1238544 h 3281932"/>
                <a:gd name="connsiteX5214" fmla="*/ 2307668 w 7944149"/>
                <a:gd name="connsiteY5214" fmla="*/ 1238544 h 3281932"/>
                <a:gd name="connsiteX5215" fmla="*/ 2307668 w 7944149"/>
                <a:gd name="connsiteY5215" fmla="*/ 1237762 h 3281932"/>
                <a:gd name="connsiteX5216" fmla="*/ 2307885 w 7944149"/>
                <a:gd name="connsiteY5216" fmla="*/ 1237762 h 3281932"/>
                <a:gd name="connsiteX5217" fmla="*/ 2307885 w 7944149"/>
                <a:gd name="connsiteY5217" fmla="*/ 1236979 h 3281932"/>
                <a:gd name="connsiteX5218" fmla="*/ 2308360 w 7944149"/>
                <a:gd name="connsiteY5218" fmla="*/ 1236979 h 3281932"/>
                <a:gd name="connsiteX5219" fmla="*/ 2308360 w 7944149"/>
                <a:gd name="connsiteY5219" fmla="*/ 1236197 h 3281932"/>
                <a:gd name="connsiteX5220" fmla="*/ 2308642 w 7944149"/>
                <a:gd name="connsiteY5220" fmla="*/ 1236197 h 3281932"/>
                <a:gd name="connsiteX5221" fmla="*/ 2308642 w 7944149"/>
                <a:gd name="connsiteY5221" fmla="*/ 1235415 h 3281932"/>
                <a:gd name="connsiteX5222" fmla="*/ 2309123 w 7944149"/>
                <a:gd name="connsiteY5222" fmla="*/ 1235415 h 3281932"/>
                <a:gd name="connsiteX5223" fmla="*/ 2309123 w 7944149"/>
                <a:gd name="connsiteY5223" fmla="*/ 1234633 h 3281932"/>
                <a:gd name="connsiteX5224" fmla="*/ 2310074 w 7944149"/>
                <a:gd name="connsiteY5224" fmla="*/ 1234633 h 3281932"/>
                <a:gd name="connsiteX5225" fmla="*/ 2310074 w 7944149"/>
                <a:gd name="connsiteY5225" fmla="*/ 1233851 h 3281932"/>
                <a:gd name="connsiteX5226" fmla="*/ 2312407 w 7944149"/>
                <a:gd name="connsiteY5226" fmla="*/ 1233851 h 3281932"/>
                <a:gd name="connsiteX5227" fmla="*/ 2312407 w 7944149"/>
                <a:gd name="connsiteY5227" fmla="*/ 1233069 h 3281932"/>
                <a:gd name="connsiteX5228" fmla="*/ 2313104 w 7944149"/>
                <a:gd name="connsiteY5228" fmla="*/ 1233069 h 3281932"/>
                <a:gd name="connsiteX5229" fmla="*/ 2313104 w 7944149"/>
                <a:gd name="connsiteY5229" fmla="*/ 1232286 h 3281932"/>
                <a:gd name="connsiteX5230" fmla="*/ 2313423 w 7944149"/>
                <a:gd name="connsiteY5230" fmla="*/ 1232286 h 3281932"/>
                <a:gd name="connsiteX5231" fmla="*/ 2313423 w 7944149"/>
                <a:gd name="connsiteY5231" fmla="*/ 1231504 h 3281932"/>
                <a:gd name="connsiteX5232" fmla="*/ 2314638 w 7944149"/>
                <a:gd name="connsiteY5232" fmla="*/ 1231504 h 3281932"/>
                <a:gd name="connsiteX5233" fmla="*/ 2314638 w 7944149"/>
                <a:gd name="connsiteY5233" fmla="*/ 1230727 h 3281932"/>
                <a:gd name="connsiteX5234" fmla="*/ 2318000 w 7944149"/>
                <a:gd name="connsiteY5234" fmla="*/ 1230727 h 3281932"/>
                <a:gd name="connsiteX5235" fmla="*/ 2318000 w 7944149"/>
                <a:gd name="connsiteY5235" fmla="*/ 1229944 h 3281932"/>
                <a:gd name="connsiteX5236" fmla="*/ 2318018 w 7944149"/>
                <a:gd name="connsiteY5236" fmla="*/ 1229944 h 3281932"/>
                <a:gd name="connsiteX5237" fmla="*/ 2318018 w 7944149"/>
                <a:gd name="connsiteY5237" fmla="*/ 1229162 h 3281932"/>
                <a:gd name="connsiteX5238" fmla="*/ 2319840 w 7944149"/>
                <a:gd name="connsiteY5238" fmla="*/ 1229162 h 3281932"/>
                <a:gd name="connsiteX5239" fmla="*/ 2319840 w 7944149"/>
                <a:gd name="connsiteY5239" fmla="*/ 1228380 h 3281932"/>
                <a:gd name="connsiteX5240" fmla="*/ 2320429 w 7944149"/>
                <a:gd name="connsiteY5240" fmla="*/ 1228380 h 3281932"/>
                <a:gd name="connsiteX5241" fmla="*/ 2320429 w 7944149"/>
                <a:gd name="connsiteY5241" fmla="*/ 1227598 h 3281932"/>
                <a:gd name="connsiteX5242" fmla="*/ 2322041 w 7944149"/>
                <a:gd name="connsiteY5242" fmla="*/ 1227598 h 3281932"/>
                <a:gd name="connsiteX5243" fmla="*/ 2322041 w 7944149"/>
                <a:gd name="connsiteY5243" fmla="*/ 1226816 h 3281932"/>
                <a:gd name="connsiteX5244" fmla="*/ 2322185 w 7944149"/>
                <a:gd name="connsiteY5244" fmla="*/ 1226816 h 3281932"/>
                <a:gd name="connsiteX5245" fmla="*/ 2322185 w 7944149"/>
                <a:gd name="connsiteY5245" fmla="*/ 1226034 h 3281932"/>
                <a:gd name="connsiteX5246" fmla="*/ 2323556 w 7944149"/>
                <a:gd name="connsiteY5246" fmla="*/ 1226034 h 3281932"/>
                <a:gd name="connsiteX5247" fmla="*/ 2323556 w 7944149"/>
                <a:gd name="connsiteY5247" fmla="*/ 1225252 h 3281932"/>
                <a:gd name="connsiteX5248" fmla="*/ 2323640 w 7944149"/>
                <a:gd name="connsiteY5248" fmla="*/ 1225252 h 3281932"/>
                <a:gd name="connsiteX5249" fmla="*/ 2323640 w 7944149"/>
                <a:gd name="connsiteY5249" fmla="*/ 1224469 h 3281932"/>
                <a:gd name="connsiteX5250" fmla="*/ 2323821 w 7944149"/>
                <a:gd name="connsiteY5250" fmla="*/ 1224469 h 3281932"/>
                <a:gd name="connsiteX5251" fmla="*/ 2323821 w 7944149"/>
                <a:gd name="connsiteY5251" fmla="*/ 1223687 h 3281932"/>
                <a:gd name="connsiteX5252" fmla="*/ 2327351 w 7944149"/>
                <a:gd name="connsiteY5252" fmla="*/ 1223687 h 3281932"/>
                <a:gd name="connsiteX5253" fmla="*/ 2327351 w 7944149"/>
                <a:gd name="connsiteY5253" fmla="*/ 1222905 h 3281932"/>
                <a:gd name="connsiteX5254" fmla="*/ 2327489 w 7944149"/>
                <a:gd name="connsiteY5254" fmla="*/ 1222905 h 3281932"/>
                <a:gd name="connsiteX5255" fmla="*/ 2327489 w 7944149"/>
                <a:gd name="connsiteY5255" fmla="*/ 1222123 h 3281932"/>
                <a:gd name="connsiteX5256" fmla="*/ 2329305 w 7944149"/>
                <a:gd name="connsiteY5256" fmla="*/ 1222123 h 3281932"/>
                <a:gd name="connsiteX5257" fmla="*/ 2329305 w 7944149"/>
                <a:gd name="connsiteY5257" fmla="*/ 1221341 h 3281932"/>
                <a:gd name="connsiteX5258" fmla="*/ 2330700 w 7944149"/>
                <a:gd name="connsiteY5258" fmla="*/ 1221341 h 3281932"/>
                <a:gd name="connsiteX5259" fmla="*/ 2330700 w 7944149"/>
                <a:gd name="connsiteY5259" fmla="*/ 1220559 h 3281932"/>
                <a:gd name="connsiteX5260" fmla="*/ 2332324 w 7944149"/>
                <a:gd name="connsiteY5260" fmla="*/ 1220559 h 3281932"/>
                <a:gd name="connsiteX5261" fmla="*/ 2332324 w 7944149"/>
                <a:gd name="connsiteY5261" fmla="*/ 1219776 h 3281932"/>
                <a:gd name="connsiteX5262" fmla="*/ 2333671 w 7944149"/>
                <a:gd name="connsiteY5262" fmla="*/ 1219776 h 3281932"/>
                <a:gd name="connsiteX5263" fmla="*/ 2333671 w 7944149"/>
                <a:gd name="connsiteY5263" fmla="*/ 1218994 h 3281932"/>
                <a:gd name="connsiteX5264" fmla="*/ 2334236 w 7944149"/>
                <a:gd name="connsiteY5264" fmla="*/ 1218994 h 3281932"/>
                <a:gd name="connsiteX5265" fmla="*/ 2334236 w 7944149"/>
                <a:gd name="connsiteY5265" fmla="*/ 1218212 h 3281932"/>
                <a:gd name="connsiteX5266" fmla="*/ 2337069 w 7944149"/>
                <a:gd name="connsiteY5266" fmla="*/ 1218212 h 3281932"/>
                <a:gd name="connsiteX5267" fmla="*/ 2337069 w 7944149"/>
                <a:gd name="connsiteY5267" fmla="*/ 1217434 h 3281932"/>
                <a:gd name="connsiteX5268" fmla="*/ 2337640 w 7944149"/>
                <a:gd name="connsiteY5268" fmla="*/ 1217434 h 3281932"/>
                <a:gd name="connsiteX5269" fmla="*/ 2337640 w 7944149"/>
                <a:gd name="connsiteY5269" fmla="*/ 1216652 h 3281932"/>
                <a:gd name="connsiteX5270" fmla="*/ 2340773 w 7944149"/>
                <a:gd name="connsiteY5270" fmla="*/ 1216652 h 3281932"/>
                <a:gd name="connsiteX5271" fmla="*/ 2340773 w 7944149"/>
                <a:gd name="connsiteY5271" fmla="*/ 1215870 h 3281932"/>
                <a:gd name="connsiteX5272" fmla="*/ 2341633 w 7944149"/>
                <a:gd name="connsiteY5272" fmla="*/ 1215870 h 3281932"/>
                <a:gd name="connsiteX5273" fmla="*/ 2341633 w 7944149"/>
                <a:gd name="connsiteY5273" fmla="*/ 1215088 h 3281932"/>
                <a:gd name="connsiteX5274" fmla="*/ 2343196 w 7944149"/>
                <a:gd name="connsiteY5274" fmla="*/ 1215088 h 3281932"/>
                <a:gd name="connsiteX5275" fmla="*/ 2343196 w 7944149"/>
                <a:gd name="connsiteY5275" fmla="*/ 1214306 h 3281932"/>
                <a:gd name="connsiteX5276" fmla="*/ 2344171 w 7944149"/>
                <a:gd name="connsiteY5276" fmla="*/ 1214306 h 3281932"/>
                <a:gd name="connsiteX5277" fmla="*/ 2344171 w 7944149"/>
                <a:gd name="connsiteY5277" fmla="*/ 1213524 h 3281932"/>
                <a:gd name="connsiteX5278" fmla="*/ 2344549 w 7944149"/>
                <a:gd name="connsiteY5278" fmla="*/ 1213524 h 3281932"/>
                <a:gd name="connsiteX5279" fmla="*/ 2344549 w 7944149"/>
                <a:gd name="connsiteY5279" fmla="*/ 1212741 h 3281932"/>
                <a:gd name="connsiteX5280" fmla="*/ 2345451 w 7944149"/>
                <a:gd name="connsiteY5280" fmla="*/ 1212741 h 3281932"/>
                <a:gd name="connsiteX5281" fmla="*/ 2345451 w 7944149"/>
                <a:gd name="connsiteY5281" fmla="*/ 1211959 h 3281932"/>
                <a:gd name="connsiteX5282" fmla="*/ 2346281 w 7944149"/>
                <a:gd name="connsiteY5282" fmla="*/ 1211959 h 3281932"/>
                <a:gd name="connsiteX5283" fmla="*/ 2346281 w 7944149"/>
                <a:gd name="connsiteY5283" fmla="*/ 1211177 h 3281932"/>
                <a:gd name="connsiteX5284" fmla="*/ 2347616 w 7944149"/>
                <a:gd name="connsiteY5284" fmla="*/ 1211177 h 3281932"/>
                <a:gd name="connsiteX5285" fmla="*/ 2347616 w 7944149"/>
                <a:gd name="connsiteY5285" fmla="*/ 1210395 h 3281932"/>
                <a:gd name="connsiteX5286" fmla="*/ 2348567 w 7944149"/>
                <a:gd name="connsiteY5286" fmla="*/ 1210395 h 3281932"/>
                <a:gd name="connsiteX5287" fmla="*/ 2348567 w 7944149"/>
                <a:gd name="connsiteY5287" fmla="*/ 1209613 h 3281932"/>
                <a:gd name="connsiteX5288" fmla="*/ 2348819 w 7944149"/>
                <a:gd name="connsiteY5288" fmla="*/ 1209613 h 3281932"/>
                <a:gd name="connsiteX5289" fmla="*/ 2348819 w 7944149"/>
                <a:gd name="connsiteY5289" fmla="*/ 1208831 h 3281932"/>
                <a:gd name="connsiteX5290" fmla="*/ 2350641 w 7944149"/>
                <a:gd name="connsiteY5290" fmla="*/ 1208831 h 3281932"/>
                <a:gd name="connsiteX5291" fmla="*/ 2350641 w 7944149"/>
                <a:gd name="connsiteY5291" fmla="*/ 1208048 h 3281932"/>
                <a:gd name="connsiteX5292" fmla="*/ 2350743 w 7944149"/>
                <a:gd name="connsiteY5292" fmla="*/ 1208048 h 3281932"/>
                <a:gd name="connsiteX5293" fmla="*/ 2350743 w 7944149"/>
                <a:gd name="connsiteY5293" fmla="*/ 1207266 h 3281932"/>
                <a:gd name="connsiteX5294" fmla="*/ 2352505 w 7944149"/>
                <a:gd name="connsiteY5294" fmla="*/ 1207266 h 3281932"/>
                <a:gd name="connsiteX5295" fmla="*/ 2352505 w 7944149"/>
                <a:gd name="connsiteY5295" fmla="*/ 1206484 h 3281932"/>
                <a:gd name="connsiteX5296" fmla="*/ 2353407 w 7944149"/>
                <a:gd name="connsiteY5296" fmla="*/ 1206484 h 3281932"/>
                <a:gd name="connsiteX5297" fmla="*/ 2353407 w 7944149"/>
                <a:gd name="connsiteY5297" fmla="*/ 1205702 h 3281932"/>
                <a:gd name="connsiteX5298" fmla="*/ 2354267 w 7944149"/>
                <a:gd name="connsiteY5298" fmla="*/ 1205702 h 3281932"/>
                <a:gd name="connsiteX5299" fmla="*/ 2354267 w 7944149"/>
                <a:gd name="connsiteY5299" fmla="*/ 1204920 h 3281932"/>
                <a:gd name="connsiteX5300" fmla="*/ 2356853 w 7944149"/>
                <a:gd name="connsiteY5300" fmla="*/ 1204920 h 3281932"/>
                <a:gd name="connsiteX5301" fmla="*/ 2356853 w 7944149"/>
                <a:gd name="connsiteY5301" fmla="*/ 1204142 h 3281932"/>
                <a:gd name="connsiteX5302" fmla="*/ 2357304 w 7944149"/>
                <a:gd name="connsiteY5302" fmla="*/ 1204142 h 3281932"/>
                <a:gd name="connsiteX5303" fmla="*/ 2357304 w 7944149"/>
                <a:gd name="connsiteY5303" fmla="*/ 1203360 h 3281932"/>
                <a:gd name="connsiteX5304" fmla="*/ 2358417 w 7944149"/>
                <a:gd name="connsiteY5304" fmla="*/ 1203360 h 3281932"/>
                <a:gd name="connsiteX5305" fmla="*/ 2358417 w 7944149"/>
                <a:gd name="connsiteY5305" fmla="*/ 1202573 h 3281932"/>
                <a:gd name="connsiteX5306" fmla="*/ 2358705 w 7944149"/>
                <a:gd name="connsiteY5306" fmla="*/ 1202573 h 3281932"/>
                <a:gd name="connsiteX5307" fmla="*/ 2358705 w 7944149"/>
                <a:gd name="connsiteY5307" fmla="*/ 1201796 h 3281932"/>
                <a:gd name="connsiteX5308" fmla="*/ 2361315 w 7944149"/>
                <a:gd name="connsiteY5308" fmla="*/ 1201796 h 3281932"/>
                <a:gd name="connsiteX5309" fmla="*/ 2361315 w 7944149"/>
                <a:gd name="connsiteY5309" fmla="*/ 1201013 h 3281932"/>
                <a:gd name="connsiteX5310" fmla="*/ 2362650 w 7944149"/>
                <a:gd name="connsiteY5310" fmla="*/ 1201013 h 3281932"/>
                <a:gd name="connsiteX5311" fmla="*/ 2362650 w 7944149"/>
                <a:gd name="connsiteY5311" fmla="*/ 1200231 h 3281932"/>
                <a:gd name="connsiteX5312" fmla="*/ 2363336 w 7944149"/>
                <a:gd name="connsiteY5312" fmla="*/ 1200231 h 3281932"/>
                <a:gd name="connsiteX5313" fmla="*/ 2363336 w 7944149"/>
                <a:gd name="connsiteY5313" fmla="*/ 1199449 h 3281932"/>
                <a:gd name="connsiteX5314" fmla="*/ 2363654 w 7944149"/>
                <a:gd name="connsiteY5314" fmla="*/ 1199449 h 3281932"/>
                <a:gd name="connsiteX5315" fmla="*/ 2363654 w 7944149"/>
                <a:gd name="connsiteY5315" fmla="*/ 1198667 h 3281932"/>
                <a:gd name="connsiteX5316" fmla="*/ 2363823 w 7944149"/>
                <a:gd name="connsiteY5316" fmla="*/ 1198667 h 3281932"/>
                <a:gd name="connsiteX5317" fmla="*/ 2363823 w 7944149"/>
                <a:gd name="connsiteY5317" fmla="*/ 1197885 h 3281932"/>
                <a:gd name="connsiteX5318" fmla="*/ 2363931 w 7944149"/>
                <a:gd name="connsiteY5318" fmla="*/ 1197885 h 3281932"/>
                <a:gd name="connsiteX5319" fmla="*/ 2363931 w 7944149"/>
                <a:gd name="connsiteY5319" fmla="*/ 1197103 h 3281932"/>
                <a:gd name="connsiteX5320" fmla="*/ 2365044 w 7944149"/>
                <a:gd name="connsiteY5320" fmla="*/ 1197103 h 3281932"/>
                <a:gd name="connsiteX5321" fmla="*/ 2365044 w 7944149"/>
                <a:gd name="connsiteY5321" fmla="*/ 1196320 h 3281932"/>
                <a:gd name="connsiteX5322" fmla="*/ 2365483 w 7944149"/>
                <a:gd name="connsiteY5322" fmla="*/ 1196320 h 3281932"/>
                <a:gd name="connsiteX5323" fmla="*/ 2365483 w 7944149"/>
                <a:gd name="connsiteY5323" fmla="*/ 1195538 h 3281932"/>
                <a:gd name="connsiteX5324" fmla="*/ 2366102 w 7944149"/>
                <a:gd name="connsiteY5324" fmla="*/ 1195538 h 3281932"/>
                <a:gd name="connsiteX5325" fmla="*/ 2366102 w 7944149"/>
                <a:gd name="connsiteY5325" fmla="*/ 1194756 h 3281932"/>
                <a:gd name="connsiteX5326" fmla="*/ 2367226 w 7944149"/>
                <a:gd name="connsiteY5326" fmla="*/ 1194756 h 3281932"/>
                <a:gd name="connsiteX5327" fmla="*/ 2367226 w 7944149"/>
                <a:gd name="connsiteY5327" fmla="*/ 1193974 h 3281932"/>
                <a:gd name="connsiteX5328" fmla="*/ 2367521 w 7944149"/>
                <a:gd name="connsiteY5328" fmla="*/ 1193974 h 3281932"/>
                <a:gd name="connsiteX5329" fmla="*/ 2367521 w 7944149"/>
                <a:gd name="connsiteY5329" fmla="*/ 1193192 h 3281932"/>
                <a:gd name="connsiteX5330" fmla="*/ 2368706 w 7944149"/>
                <a:gd name="connsiteY5330" fmla="*/ 1193192 h 3281932"/>
                <a:gd name="connsiteX5331" fmla="*/ 2368706 w 7944149"/>
                <a:gd name="connsiteY5331" fmla="*/ 1192410 h 3281932"/>
                <a:gd name="connsiteX5332" fmla="*/ 2368820 w 7944149"/>
                <a:gd name="connsiteY5332" fmla="*/ 1192410 h 3281932"/>
                <a:gd name="connsiteX5333" fmla="*/ 2368820 w 7944149"/>
                <a:gd name="connsiteY5333" fmla="*/ 1191627 h 3281932"/>
                <a:gd name="connsiteX5334" fmla="*/ 2370131 w 7944149"/>
                <a:gd name="connsiteY5334" fmla="*/ 1191627 h 3281932"/>
                <a:gd name="connsiteX5335" fmla="*/ 2370131 w 7944149"/>
                <a:gd name="connsiteY5335" fmla="*/ 1190845 h 3281932"/>
                <a:gd name="connsiteX5336" fmla="*/ 2371316 w 7944149"/>
                <a:gd name="connsiteY5336" fmla="*/ 1190845 h 3281932"/>
                <a:gd name="connsiteX5337" fmla="*/ 2371316 w 7944149"/>
                <a:gd name="connsiteY5337" fmla="*/ 1190063 h 3281932"/>
                <a:gd name="connsiteX5338" fmla="*/ 2373348 w 7944149"/>
                <a:gd name="connsiteY5338" fmla="*/ 1190063 h 3281932"/>
                <a:gd name="connsiteX5339" fmla="*/ 2373348 w 7944149"/>
                <a:gd name="connsiteY5339" fmla="*/ 1189281 h 3281932"/>
                <a:gd name="connsiteX5340" fmla="*/ 2375074 w 7944149"/>
                <a:gd name="connsiteY5340" fmla="*/ 1189281 h 3281932"/>
                <a:gd name="connsiteX5341" fmla="*/ 2375074 w 7944149"/>
                <a:gd name="connsiteY5341" fmla="*/ 1188503 h 3281932"/>
                <a:gd name="connsiteX5342" fmla="*/ 2375279 w 7944149"/>
                <a:gd name="connsiteY5342" fmla="*/ 1188503 h 3281932"/>
                <a:gd name="connsiteX5343" fmla="*/ 2375279 w 7944149"/>
                <a:gd name="connsiteY5343" fmla="*/ 1187721 h 3281932"/>
                <a:gd name="connsiteX5344" fmla="*/ 2376241 w 7944149"/>
                <a:gd name="connsiteY5344" fmla="*/ 1187721 h 3281932"/>
                <a:gd name="connsiteX5345" fmla="*/ 2376241 w 7944149"/>
                <a:gd name="connsiteY5345" fmla="*/ 1186939 h 3281932"/>
                <a:gd name="connsiteX5346" fmla="*/ 2376319 w 7944149"/>
                <a:gd name="connsiteY5346" fmla="*/ 1186939 h 3281932"/>
                <a:gd name="connsiteX5347" fmla="*/ 2376319 w 7944149"/>
                <a:gd name="connsiteY5347" fmla="*/ 1186157 h 3281932"/>
                <a:gd name="connsiteX5348" fmla="*/ 2377377 w 7944149"/>
                <a:gd name="connsiteY5348" fmla="*/ 1186157 h 3281932"/>
                <a:gd name="connsiteX5349" fmla="*/ 2377377 w 7944149"/>
                <a:gd name="connsiteY5349" fmla="*/ 1185375 h 3281932"/>
                <a:gd name="connsiteX5350" fmla="*/ 2380023 w 7944149"/>
                <a:gd name="connsiteY5350" fmla="*/ 1185375 h 3281932"/>
                <a:gd name="connsiteX5351" fmla="*/ 2380023 w 7944149"/>
                <a:gd name="connsiteY5351" fmla="*/ 1184593 h 3281932"/>
                <a:gd name="connsiteX5352" fmla="*/ 2384089 w 7944149"/>
                <a:gd name="connsiteY5352" fmla="*/ 1184593 h 3281932"/>
                <a:gd name="connsiteX5353" fmla="*/ 2384089 w 7944149"/>
                <a:gd name="connsiteY5353" fmla="*/ 1183810 h 3281932"/>
                <a:gd name="connsiteX5354" fmla="*/ 2387504 w 7944149"/>
                <a:gd name="connsiteY5354" fmla="*/ 1183810 h 3281932"/>
                <a:gd name="connsiteX5355" fmla="*/ 2387504 w 7944149"/>
                <a:gd name="connsiteY5355" fmla="*/ 1183028 h 3281932"/>
                <a:gd name="connsiteX5356" fmla="*/ 2392026 w 7944149"/>
                <a:gd name="connsiteY5356" fmla="*/ 1183028 h 3281932"/>
                <a:gd name="connsiteX5357" fmla="*/ 2392026 w 7944149"/>
                <a:gd name="connsiteY5357" fmla="*/ 1182246 h 3281932"/>
                <a:gd name="connsiteX5358" fmla="*/ 2394721 w 7944149"/>
                <a:gd name="connsiteY5358" fmla="*/ 1182246 h 3281932"/>
                <a:gd name="connsiteX5359" fmla="*/ 2394721 w 7944149"/>
                <a:gd name="connsiteY5359" fmla="*/ 1181464 h 3281932"/>
                <a:gd name="connsiteX5360" fmla="*/ 2394763 w 7944149"/>
                <a:gd name="connsiteY5360" fmla="*/ 1181464 h 3281932"/>
                <a:gd name="connsiteX5361" fmla="*/ 2394763 w 7944149"/>
                <a:gd name="connsiteY5361" fmla="*/ 1180682 h 3281932"/>
                <a:gd name="connsiteX5362" fmla="*/ 2397331 w 7944149"/>
                <a:gd name="connsiteY5362" fmla="*/ 1180682 h 3281932"/>
                <a:gd name="connsiteX5363" fmla="*/ 2397331 w 7944149"/>
                <a:gd name="connsiteY5363" fmla="*/ 1179900 h 3281932"/>
                <a:gd name="connsiteX5364" fmla="*/ 2398395 w 7944149"/>
                <a:gd name="connsiteY5364" fmla="*/ 1179900 h 3281932"/>
                <a:gd name="connsiteX5365" fmla="*/ 2398395 w 7944149"/>
                <a:gd name="connsiteY5365" fmla="*/ 1179117 h 3281932"/>
                <a:gd name="connsiteX5366" fmla="*/ 2398587 w 7944149"/>
                <a:gd name="connsiteY5366" fmla="*/ 1179117 h 3281932"/>
                <a:gd name="connsiteX5367" fmla="*/ 2398587 w 7944149"/>
                <a:gd name="connsiteY5367" fmla="*/ 1178335 h 3281932"/>
                <a:gd name="connsiteX5368" fmla="*/ 2400434 w 7944149"/>
                <a:gd name="connsiteY5368" fmla="*/ 1178335 h 3281932"/>
                <a:gd name="connsiteX5369" fmla="*/ 2400434 w 7944149"/>
                <a:gd name="connsiteY5369" fmla="*/ 1177553 h 3281932"/>
                <a:gd name="connsiteX5370" fmla="*/ 2400524 w 7944149"/>
                <a:gd name="connsiteY5370" fmla="*/ 1177553 h 3281932"/>
                <a:gd name="connsiteX5371" fmla="*/ 2400524 w 7944149"/>
                <a:gd name="connsiteY5371" fmla="*/ 1176771 h 3281932"/>
                <a:gd name="connsiteX5372" fmla="*/ 2402791 w 7944149"/>
                <a:gd name="connsiteY5372" fmla="*/ 1176771 h 3281932"/>
                <a:gd name="connsiteX5373" fmla="*/ 2402791 w 7944149"/>
                <a:gd name="connsiteY5373" fmla="*/ 1175989 h 3281932"/>
                <a:gd name="connsiteX5374" fmla="*/ 2405677 w 7944149"/>
                <a:gd name="connsiteY5374" fmla="*/ 1175989 h 3281932"/>
                <a:gd name="connsiteX5375" fmla="*/ 2405677 w 7944149"/>
                <a:gd name="connsiteY5375" fmla="*/ 1175211 h 3281932"/>
                <a:gd name="connsiteX5376" fmla="*/ 2406044 w 7944149"/>
                <a:gd name="connsiteY5376" fmla="*/ 1175211 h 3281932"/>
                <a:gd name="connsiteX5377" fmla="*/ 2406044 w 7944149"/>
                <a:gd name="connsiteY5377" fmla="*/ 1174429 h 3281932"/>
                <a:gd name="connsiteX5378" fmla="*/ 2406465 w 7944149"/>
                <a:gd name="connsiteY5378" fmla="*/ 1174429 h 3281932"/>
                <a:gd name="connsiteX5379" fmla="*/ 2406465 w 7944149"/>
                <a:gd name="connsiteY5379" fmla="*/ 1173647 h 3281932"/>
                <a:gd name="connsiteX5380" fmla="*/ 2407680 w 7944149"/>
                <a:gd name="connsiteY5380" fmla="*/ 1173647 h 3281932"/>
                <a:gd name="connsiteX5381" fmla="*/ 2407680 w 7944149"/>
                <a:gd name="connsiteY5381" fmla="*/ 1172865 h 3281932"/>
                <a:gd name="connsiteX5382" fmla="*/ 2407878 w 7944149"/>
                <a:gd name="connsiteY5382" fmla="*/ 1172865 h 3281932"/>
                <a:gd name="connsiteX5383" fmla="*/ 2407878 w 7944149"/>
                <a:gd name="connsiteY5383" fmla="*/ 1172082 h 3281932"/>
                <a:gd name="connsiteX5384" fmla="*/ 2407986 w 7944149"/>
                <a:gd name="connsiteY5384" fmla="*/ 1172082 h 3281932"/>
                <a:gd name="connsiteX5385" fmla="*/ 2407986 w 7944149"/>
                <a:gd name="connsiteY5385" fmla="*/ 1171300 h 3281932"/>
                <a:gd name="connsiteX5386" fmla="*/ 2410224 w 7944149"/>
                <a:gd name="connsiteY5386" fmla="*/ 1171300 h 3281932"/>
                <a:gd name="connsiteX5387" fmla="*/ 2410224 w 7944149"/>
                <a:gd name="connsiteY5387" fmla="*/ 1170518 h 3281932"/>
                <a:gd name="connsiteX5388" fmla="*/ 2411282 w 7944149"/>
                <a:gd name="connsiteY5388" fmla="*/ 1170518 h 3281932"/>
                <a:gd name="connsiteX5389" fmla="*/ 2411282 w 7944149"/>
                <a:gd name="connsiteY5389" fmla="*/ 1169736 h 3281932"/>
                <a:gd name="connsiteX5390" fmla="*/ 2412028 w 7944149"/>
                <a:gd name="connsiteY5390" fmla="*/ 1169736 h 3281932"/>
                <a:gd name="connsiteX5391" fmla="*/ 2412028 w 7944149"/>
                <a:gd name="connsiteY5391" fmla="*/ 1168954 h 3281932"/>
                <a:gd name="connsiteX5392" fmla="*/ 2412094 w 7944149"/>
                <a:gd name="connsiteY5392" fmla="*/ 1168954 h 3281932"/>
                <a:gd name="connsiteX5393" fmla="*/ 2412094 w 7944149"/>
                <a:gd name="connsiteY5393" fmla="*/ 1168172 h 3281932"/>
                <a:gd name="connsiteX5394" fmla="*/ 2412701 w 7944149"/>
                <a:gd name="connsiteY5394" fmla="*/ 1168172 h 3281932"/>
                <a:gd name="connsiteX5395" fmla="*/ 2412701 w 7944149"/>
                <a:gd name="connsiteY5395" fmla="*/ 1167389 h 3281932"/>
                <a:gd name="connsiteX5396" fmla="*/ 2413242 w 7944149"/>
                <a:gd name="connsiteY5396" fmla="*/ 1167389 h 3281932"/>
                <a:gd name="connsiteX5397" fmla="*/ 2413242 w 7944149"/>
                <a:gd name="connsiteY5397" fmla="*/ 1166607 h 3281932"/>
                <a:gd name="connsiteX5398" fmla="*/ 2414589 w 7944149"/>
                <a:gd name="connsiteY5398" fmla="*/ 1166607 h 3281932"/>
                <a:gd name="connsiteX5399" fmla="*/ 2414589 w 7944149"/>
                <a:gd name="connsiteY5399" fmla="*/ 1165825 h 3281932"/>
                <a:gd name="connsiteX5400" fmla="*/ 2415143 w 7944149"/>
                <a:gd name="connsiteY5400" fmla="*/ 1165825 h 3281932"/>
                <a:gd name="connsiteX5401" fmla="*/ 2415143 w 7944149"/>
                <a:gd name="connsiteY5401" fmla="*/ 1165043 h 3281932"/>
                <a:gd name="connsiteX5402" fmla="*/ 2415173 w 7944149"/>
                <a:gd name="connsiteY5402" fmla="*/ 1165043 h 3281932"/>
                <a:gd name="connsiteX5403" fmla="*/ 2415173 w 7944149"/>
                <a:gd name="connsiteY5403" fmla="*/ 1164261 h 3281932"/>
                <a:gd name="connsiteX5404" fmla="*/ 2415359 w 7944149"/>
                <a:gd name="connsiteY5404" fmla="*/ 1164261 h 3281932"/>
                <a:gd name="connsiteX5405" fmla="*/ 2415359 w 7944149"/>
                <a:gd name="connsiteY5405" fmla="*/ 1163479 h 3281932"/>
                <a:gd name="connsiteX5406" fmla="*/ 2415985 w 7944149"/>
                <a:gd name="connsiteY5406" fmla="*/ 1163479 h 3281932"/>
                <a:gd name="connsiteX5407" fmla="*/ 2415985 w 7944149"/>
                <a:gd name="connsiteY5407" fmla="*/ 1162696 h 3281932"/>
                <a:gd name="connsiteX5408" fmla="*/ 2418847 w 7944149"/>
                <a:gd name="connsiteY5408" fmla="*/ 1162696 h 3281932"/>
                <a:gd name="connsiteX5409" fmla="*/ 2418847 w 7944149"/>
                <a:gd name="connsiteY5409" fmla="*/ 1161919 h 3281932"/>
                <a:gd name="connsiteX5410" fmla="*/ 2420326 w 7944149"/>
                <a:gd name="connsiteY5410" fmla="*/ 1161919 h 3281932"/>
                <a:gd name="connsiteX5411" fmla="*/ 2420326 w 7944149"/>
                <a:gd name="connsiteY5411" fmla="*/ 1161137 h 3281932"/>
                <a:gd name="connsiteX5412" fmla="*/ 2422275 w 7944149"/>
                <a:gd name="connsiteY5412" fmla="*/ 1161137 h 3281932"/>
                <a:gd name="connsiteX5413" fmla="*/ 2422275 w 7944149"/>
                <a:gd name="connsiteY5413" fmla="*/ 1160354 h 3281932"/>
                <a:gd name="connsiteX5414" fmla="*/ 2426520 w 7944149"/>
                <a:gd name="connsiteY5414" fmla="*/ 1160354 h 3281932"/>
                <a:gd name="connsiteX5415" fmla="*/ 2426520 w 7944149"/>
                <a:gd name="connsiteY5415" fmla="*/ 1159572 h 3281932"/>
                <a:gd name="connsiteX5416" fmla="*/ 2428060 w 7944149"/>
                <a:gd name="connsiteY5416" fmla="*/ 1159572 h 3281932"/>
                <a:gd name="connsiteX5417" fmla="*/ 2428060 w 7944149"/>
                <a:gd name="connsiteY5417" fmla="*/ 1158790 h 3281932"/>
                <a:gd name="connsiteX5418" fmla="*/ 2429473 w 7944149"/>
                <a:gd name="connsiteY5418" fmla="*/ 1158790 h 3281932"/>
                <a:gd name="connsiteX5419" fmla="*/ 2429473 w 7944149"/>
                <a:gd name="connsiteY5419" fmla="*/ 1158008 h 3281932"/>
                <a:gd name="connsiteX5420" fmla="*/ 2431054 w 7944149"/>
                <a:gd name="connsiteY5420" fmla="*/ 1158008 h 3281932"/>
                <a:gd name="connsiteX5421" fmla="*/ 2431054 w 7944149"/>
                <a:gd name="connsiteY5421" fmla="*/ 1157226 h 3281932"/>
                <a:gd name="connsiteX5422" fmla="*/ 2431638 w 7944149"/>
                <a:gd name="connsiteY5422" fmla="*/ 1157226 h 3281932"/>
                <a:gd name="connsiteX5423" fmla="*/ 2431638 w 7944149"/>
                <a:gd name="connsiteY5423" fmla="*/ 1156444 h 3281932"/>
                <a:gd name="connsiteX5424" fmla="*/ 2432209 w 7944149"/>
                <a:gd name="connsiteY5424" fmla="*/ 1156444 h 3281932"/>
                <a:gd name="connsiteX5425" fmla="*/ 2432209 w 7944149"/>
                <a:gd name="connsiteY5425" fmla="*/ 1155661 h 3281932"/>
                <a:gd name="connsiteX5426" fmla="*/ 2434777 w 7944149"/>
                <a:gd name="connsiteY5426" fmla="*/ 1155661 h 3281932"/>
                <a:gd name="connsiteX5427" fmla="*/ 2434777 w 7944149"/>
                <a:gd name="connsiteY5427" fmla="*/ 1154879 h 3281932"/>
                <a:gd name="connsiteX5428" fmla="*/ 2438367 w 7944149"/>
                <a:gd name="connsiteY5428" fmla="*/ 1154879 h 3281932"/>
                <a:gd name="connsiteX5429" fmla="*/ 2438367 w 7944149"/>
                <a:gd name="connsiteY5429" fmla="*/ 1154097 h 3281932"/>
                <a:gd name="connsiteX5430" fmla="*/ 2438553 w 7944149"/>
                <a:gd name="connsiteY5430" fmla="*/ 1154097 h 3281932"/>
                <a:gd name="connsiteX5431" fmla="*/ 2438553 w 7944149"/>
                <a:gd name="connsiteY5431" fmla="*/ 1153315 h 3281932"/>
                <a:gd name="connsiteX5432" fmla="*/ 2438674 w 7944149"/>
                <a:gd name="connsiteY5432" fmla="*/ 1153315 h 3281932"/>
                <a:gd name="connsiteX5433" fmla="*/ 2438674 w 7944149"/>
                <a:gd name="connsiteY5433" fmla="*/ 1152533 h 3281932"/>
                <a:gd name="connsiteX5434" fmla="*/ 2440370 w 7944149"/>
                <a:gd name="connsiteY5434" fmla="*/ 1152533 h 3281932"/>
                <a:gd name="connsiteX5435" fmla="*/ 2440370 w 7944149"/>
                <a:gd name="connsiteY5435" fmla="*/ 1151751 h 3281932"/>
                <a:gd name="connsiteX5436" fmla="*/ 2441650 w 7944149"/>
                <a:gd name="connsiteY5436" fmla="*/ 1151751 h 3281932"/>
                <a:gd name="connsiteX5437" fmla="*/ 2441650 w 7944149"/>
                <a:gd name="connsiteY5437" fmla="*/ 1150968 h 3281932"/>
                <a:gd name="connsiteX5438" fmla="*/ 2443292 w 7944149"/>
                <a:gd name="connsiteY5438" fmla="*/ 1150968 h 3281932"/>
                <a:gd name="connsiteX5439" fmla="*/ 2443292 w 7944149"/>
                <a:gd name="connsiteY5439" fmla="*/ 1150186 h 3281932"/>
                <a:gd name="connsiteX5440" fmla="*/ 2443485 w 7944149"/>
                <a:gd name="connsiteY5440" fmla="*/ 1150186 h 3281932"/>
                <a:gd name="connsiteX5441" fmla="*/ 2443485 w 7944149"/>
                <a:gd name="connsiteY5441" fmla="*/ 1149404 h 3281932"/>
                <a:gd name="connsiteX5442" fmla="*/ 2446136 w 7944149"/>
                <a:gd name="connsiteY5442" fmla="*/ 1149404 h 3281932"/>
                <a:gd name="connsiteX5443" fmla="*/ 2446136 w 7944149"/>
                <a:gd name="connsiteY5443" fmla="*/ 1148627 h 3281932"/>
                <a:gd name="connsiteX5444" fmla="*/ 2447357 w 7944149"/>
                <a:gd name="connsiteY5444" fmla="*/ 1148627 h 3281932"/>
                <a:gd name="connsiteX5445" fmla="*/ 2447357 w 7944149"/>
                <a:gd name="connsiteY5445" fmla="*/ 1147840 h 3281932"/>
                <a:gd name="connsiteX5446" fmla="*/ 2451717 w 7944149"/>
                <a:gd name="connsiteY5446" fmla="*/ 1147840 h 3281932"/>
                <a:gd name="connsiteX5447" fmla="*/ 2451717 w 7944149"/>
                <a:gd name="connsiteY5447" fmla="*/ 1147062 h 3281932"/>
                <a:gd name="connsiteX5448" fmla="*/ 2452060 w 7944149"/>
                <a:gd name="connsiteY5448" fmla="*/ 1147062 h 3281932"/>
                <a:gd name="connsiteX5449" fmla="*/ 2452060 w 7944149"/>
                <a:gd name="connsiteY5449" fmla="*/ 1146280 h 3281932"/>
                <a:gd name="connsiteX5450" fmla="*/ 2454574 w 7944149"/>
                <a:gd name="connsiteY5450" fmla="*/ 1146280 h 3281932"/>
                <a:gd name="connsiteX5451" fmla="*/ 2454574 w 7944149"/>
                <a:gd name="connsiteY5451" fmla="*/ 1145498 h 3281932"/>
                <a:gd name="connsiteX5452" fmla="*/ 2455247 w 7944149"/>
                <a:gd name="connsiteY5452" fmla="*/ 1145498 h 3281932"/>
                <a:gd name="connsiteX5453" fmla="*/ 2455247 w 7944149"/>
                <a:gd name="connsiteY5453" fmla="*/ 1144716 h 3281932"/>
                <a:gd name="connsiteX5454" fmla="*/ 2456823 w 7944149"/>
                <a:gd name="connsiteY5454" fmla="*/ 1144716 h 3281932"/>
                <a:gd name="connsiteX5455" fmla="*/ 2456823 w 7944149"/>
                <a:gd name="connsiteY5455" fmla="*/ 1143934 h 3281932"/>
                <a:gd name="connsiteX5456" fmla="*/ 2458049 w 7944149"/>
                <a:gd name="connsiteY5456" fmla="*/ 1143934 h 3281932"/>
                <a:gd name="connsiteX5457" fmla="*/ 2458049 w 7944149"/>
                <a:gd name="connsiteY5457" fmla="*/ 1143151 h 3281932"/>
                <a:gd name="connsiteX5458" fmla="*/ 2458302 w 7944149"/>
                <a:gd name="connsiteY5458" fmla="*/ 1143151 h 3281932"/>
                <a:gd name="connsiteX5459" fmla="*/ 2458302 w 7944149"/>
                <a:gd name="connsiteY5459" fmla="*/ 1142369 h 3281932"/>
                <a:gd name="connsiteX5460" fmla="*/ 2458825 w 7944149"/>
                <a:gd name="connsiteY5460" fmla="*/ 1142369 h 3281932"/>
                <a:gd name="connsiteX5461" fmla="*/ 2458825 w 7944149"/>
                <a:gd name="connsiteY5461" fmla="*/ 1141587 h 3281932"/>
                <a:gd name="connsiteX5462" fmla="*/ 2459625 w 7944149"/>
                <a:gd name="connsiteY5462" fmla="*/ 1141587 h 3281932"/>
                <a:gd name="connsiteX5463" fmla="*/ 2459625 w 7944149"/>
                <a:gd name="connsiteY5463" fmla="*/ 1140805 h 3281932"/>
                <a:gd name="connsiteX5464" fmla="*/ 2460184 w 7944149"/>
                <a:gd name="connsiteY5464" fmla="*/ 1140805 h 3281932"/>
                <a:gd name="connsiteX5465" fmla="*/ 2460184 w 7944149"/>
                <a:gd name="connsiteY5465" fmla="*/ 1140023 h 3281932"/>
                <a:gd name="connsiteX5466" fmla="*/ 2460563 w 7944149"/>
                <a:gd name="connsiteY5466" fmla="*/ 1140023 h 3281932"/>
                <a:gd name="connsiteX5467" fmla="*/ 2460563 w 7944149"/>
                <a:gd name="connsiteY5467" fmla="*/ 1139241 h 3281932"/>
                <a:gd name="connsiteX5468" fmla="*/ 2460918 w 7944149"/>
                <a:gd name="connsiteY5468" fmla="*/ 1139241 h 3281932"/>
                <a:gd name="connsiteX5469" fmla="*/ 2460918 w 7944149"/>
                <a:gd name="connsiteY5469" fmla="*/ 1138458 h 3281932"/>
                <a:gd name="connsiteX5470" fmla="*/ 2462854 w 7944149"/>
                <a:gd name="connsiteY5470" fmla="*/ 1138458 h 3281932"/>
                <a:gd name="connsiteX5471" fmla="*/ 2462854 w 7944149"/>
                <a:gd name="connsiteY5471" fmla="*/ 1137676 h 3281932"/>
                <a:gd name="connsiteX5472" fmla="*/ 2464009 w 7944149"/>
                <a:gd name="connsiteY5472" fmla="*/ 1137676 h 3281932"/>
                <a:gd name="connsiteX5473" fmla="*/ 2464009 w 7944149"/>
                <a:gd name="connsiteY5473" fmla="*/ 1136894 h 3281932"/>
                <a:gd name="connsiteX5474" fmla="*/ 2464069 w 7944149"/>
                <a:gd name="connsiteY5474" fmla="*/ 1136894 h 3281932"/>
                <a:gd name="connsiteX5475" fmla="*/ 2464069 w 7944149"/>
                <a:gd name="connsiteY5475" fmla="*/ 1136112 h 3281932"/>
                <a:gd name="connsiteX5476" fmla="*/ 2469042 w 7944149"/>
                <a:gd name="connsiteY5476" fmla="*/ 1136112 h 3281932"/>
                <a:gd name="connsiteX5477" fmla="*/ 2469042 w 7944149"/>
                <a:gd name="connsiteY5477" fmla="*/ 1135330 h 3281932"/>
                <a:gd name="connsiteX5478" fmla="*/ 2469836 w 7944149"/>
                <a:gd name="connsiteY5478" fmla="*/ 1135330 h 3281932"/>
                <a:gd name="connsiteX5479" fmla="*/ 2469836 w 7944149"/>
                <a:gd name="connsiteY5479" fmla="*/ 1134548 h 3281932"/>
                <a:gd name="connsiteX5480" fmla="*/ 2471297 w 7944149"/>
                <a:gd name="connsiteY5480" fmla="*/ 1134548 h 3281932"/>
                <a:gd name="connsiteX5481" fmla="*/ 2471297 w 7944149"/>
                <a:gd name="connsiteY5481" fmla="*/ 1133770 h 3281932"/>
                <a:gd name="connsiteX5482" fmla="*/ 2472602 w 7944149"/>
                <a:gd name="connsiteY5482" fmla="*/ 1133770 h 3281932"/>
                <a:gd name="connsiteX5483" fmla="*/ 2472602 w 7944149"/>
                <a:gd name="connsiteY5483" fmla="*/ 1132988 h 3281932"/>
                <a:gd name="connsiteX5484" fmla="*/ 2476980 w 7944149"/>
                <a:gd name="connsiteY5484" fmla="*/ 1132988 h 3281932"/>
                <a:gd name="connsiteX5485" fmla="*/ 2476980 w 7944149"/>
                <a:gd name="connsiteY5485" fmla="*/ 1132206 h 3281932"/>
                <a:gd name="connsiteX5486" fmla="*/ 2478550 w 7944149"/>
                <a:gd name="connsiteY5486" fmla="*/ 1132206 h 3281932"/>
                <a:gd name="connsiteX5487" fmla="*/ 2478550 w 7944149"/>
                <a:gd name="connsiteY5487" fmla="*/ 1131423 h 3281932"/>
                <a:gd name="connsiteX5488" fmla="*/ 2479494 w 7944149"/>
                <a:gd name="connsiteY5488" fmla="*/ 1131423 h 3281932"/>
                <a:gd name="connsiteX5489" fmla="*/ 2479494 w 7944149"/>
                <a:gd name="connsiteY5489" fmla="*/ 1130641 h 3281932"/>
                <a:gd name="connsiteX5490" fmla="*/ 2484142 w 7944149"/>
                <a:gd name="connsiteY5490" fmla="*/ 1130641 h 3281932"/>
                <a:gd name="connsiteX5491" fmla="*/ 2484142 w 7944149"/>
                <a:gd name="connsiteY5491" fmla="*/ 1129859 h 3281932"/>
                <a:gd name="connsiteX5492" fmla="*/ 2484401 w 7944149"/>
                <a:gd name="connsiteY5492" fmla="*/ 1129859 h 3281932"/>
                <a:gd name="connsiteX5493" fmla="*/ 2484401 w 7944149"/>
                <a:gd name="connsiteY5493" fmla="*/ 1129077 h 3281932"/>
                <a:gd name="connsiteX5494" fmla="*/ 2484455 w 7944149"/>
                <a:gd name="connsiteY5494" fmla="*/ 1129077 h 3281932"/>
                <a:gd name="connsiteX5495" fmla="*/ 2484455 w 7944149"/>
                <a:gd name="connsiteY5495" fmla="*/ 1128295 h 3281932"/>
                <a:gd name="connsiteX5496" fmla="*/ 2485507 w 7944149"/>
                <a:gd name="connsiteY5496" fmla="*/ 1128295 h 3281932"/>
                <a:gd name="connsiteX5497" fmla="*/ 2485507 w 7944149"/>
                <a:gd name="connsiteY5497" fmla="*/ 1127513 h 3281932"/>
                <a:gd name="connsiteX5498" fmla="*/ 2485549 w 7944149"/>
                <a:gd name="connsiteY5498" fmla="*/ 1127513 h 3281932"/>
                <a:gd name="connsiteX5499" fmla="*/ 2485549 w 7944149"/>
                <a:gd name="connsiteY5499" fmla="*/ 1126730 h 3281932"/>
                <a:gd name="connsiteX5500" fmla="*/ 2486145 w 7944149"/>
                <a:gd name="connsiteY5500" fmla="*/ 1126730 h 3281932"/>
                <a:gd name="connsiteX5501" fmla="*/ 2486145 w 7944149"/>
                <a:gd name="connsiteY5501" fmla="*/ 1125948 h 3281932"/>
                <a:gd name="connsiteX5502" fmla="*/ 2487011 w 7944149"/>
                <a:gd name="connsiteY5502" fmla="*/ 1125948 h 3281932"/>
                <a:gd name="connsiteX5503" fmla="*/ 2487011 w 7944149"/>
                <a:gd name="connsiteY5503" fmla="*/ 1125166 h 3281932"/>
                <a:gd name="connsiteX5504" fmla="*/ 2487732 w 7944149"/>
                <a:gd name="connsiteY5504" fmla="*/ 1125166 h 3281932"/>
                <a:gd name="connsiteX5505" fmla="*/ 2487732 w 7944149"/>
                <a:gd name="connsiteY5505" fmla="*/ 1124384 h 3281932"/>
                <a:gd name="connsiteX5506" fmla="*/ 2487913 w 7944149"/>
                <a:gd name="connsiteY5506" fmla="*/ 1124384 h 3281932"/>
                <a:gd name="connsiteX5507" fmla="*/ 2487913 w 7944149"/>
                <a:gd name="connsiteY5507" fmla="*/ 1123602 h 3281932"/>
                <a:gd name="connsiteX5508" fmla="*/ 2488304 w 7944149"/>
                <a:gd name="connsiteY5508" fmla="*/ 1123602 h 3281932"/>
                <a:gd name="connsiteX5509" fmla="*/ 2488304 w 7944149"/>
                <a:gd name="connsiteY5509" fmla="*/ 1122820 h 3281932"/>
                <a:gd name="connsiteX5510" fmla="*/ 2490096 w 7944149"/>
                <a:gd name="connsiteY5510" fmla="*/ 1122820 h 3281932"/>
                <a:gd name="connsiteX5511" fmla="*/ 2490096 w 7944149"/>
                <a:gd name="connsiteY5511" fmla="*/ 1122037 h 3281932"/>
                <a:gd name="connsiteX5512" fmla="*/ 2491395 w 7944149"/>
                <a:gd name="connsiteY5512" fmla="*/ 1122037 h 3281932"/>
                <a:gd name="connsiteX5513" fmla="*/ 2491395 w 7944149"/>
                <a:gd name="connsiteY5513" fmla="*/ 1121255 h 3281932"/>
                <a:gd name="connsiteX5514" fmla="*/ 2492272 w 7944149"/>
                <a:gd name="connsiteY5514" fmla="*/ 1121255 h 3281932"/>
                <a:gd name="connsiteX5515" fmla="*/ 2492272 w 7944149"/>
                <a:gd name="connsiteY5515" fmla="*/ 1120478 h 3281932"/>
                <a:gd name="connsiteX5516" fmla="*/ 2492958 w 7944149"/>
                <a:gd name="connsiteY5516" fmla="*/ 1120478 h 3281932"/>
                <a:gd name="connsiteX5517" fmla="*/ 2492958 w 7944149"/>
                <a:gd name="connsiteY5517" fmla="*/ 1119695 h 3281932"/>
                <a:gd name="connsiteX5518" fmla="*/ 2497330 w 7944149"/>
                <a:gd name="connsiteY5518" fmla="*/ 1119695 h 3281932"/>
                <a:gd name="connsiteX5519" fmla="*/ 2497330 w 7944149"/>
                <a:gd name="connsiteY5519" fmla="*/ 1118913 h 3281932"/>
                <a:gd name="connsiteX5520" fmla="*/ 2497655 w 7944149"/>
                <a:gd name="connsiteY5520" fmla="*/ 1118913 h 3281932"/>
                <a:gd name="connsiteX5521" fmla="*/ 2497655 w 7944149"/>
                <a:gd name="connsiteY5521" fmla="*/ 1118131 h 3281932"/>
                <a:gd name="connsiteX5522" fmla="*/ 2498346 w 7944149"/>
                <a:gd name="connsiteY5522" fmla="*/ 1118131 h 3281932"/>
                <a:gd name="connsiteX5523" fmla="*/ 2498346 w 7944149"/>
                <a:gd name="connsiteY5523" fmla="*/ 1117349 h 3281932"/>
                <a:gd name="connsiteX5524" fmla="*/ 2499128 w 7944149"/>
                <a:gd name="connsiteY5524" fmla="*/ 1117349 h 3281932"/>
                <a:gd name="connsiteX5525" fmla="*/ 2499128 w 7944149"/>
                <a:gd name="connsiteY5525" fmla="*/ 1116567 h 3281932"/>
                <a:gd name="connsiteX5526" fmla="*/ 2501095 w 7944149"/>
                <a:gd name="connsiteY5526" fmla="*/ 1116567 h 3281932"/>
                <a:gd name="connsiteX5527" fmla="*/ 2501095 w 7944149"/>
                <a:gd name="connsiteY5527" fmla="*/ 1115785 h 3281932"/>
                <a:gd name="connsiteX5528" fmla="*/ 2501100 w 7944149"/>
                <a:gd name="connsiteY5528" fmla="*/ 1115785 h 3281932"/>
                <a:gd name="connsiteX5529" fmla="*/ 2501100 w 7944149"/>
                <a:gd name="connsiteY5529" fmla="*/ 1115003 h 3281932"/>
                <a:gd name="connsiteX5530" fmla="*/ 2505442 w 7944149"/>
                <a:gd name="connsiteY5530" fmla="*/ 1115003 h 3281932"/>
                <a:gd name="connsiteX5531" fmla="*/ 2505442 w 7944149"/>
                <a:gd name="connsiteY5531" fmla="*/ 1114220 h 3281932"/>
                <a:gd name="connsiteX5532" fmla="*/ 2505749 w 7944149"/>
                <a:gd name="connsiteY5532" fmla="*/ 1114220 h 3281932"/>
                <a:gd name="connsiteX5533" fmla="*/ 2505749 w 7944149"/>
                <a:gd name="connsiteY5533" fmla="*/ 1113438 h 3281932"/>
                <a:gd name="connsiteX5534" fmla="*/ 2507288 w 7944149"/>
                <a:gd name="connsiteY5534" fmla="*/ 1113438 h 3281932"/>
                <a:gd name="connsiteX5535" fmla="*/ 2507288 w 7944149"/>
                <a:gd name="connsiteY5535" fmla="*/ 1112656 h 3281932"/>
                <a:gd name="connsiteX5536" fmla="*/ 2511907 w 7944149"/>
                <a:gd name="connsiteY5536" fmla="*/ 1112656 h 3281932"/>
                <a:gd name="connsiteX5537" fmla="*/ 2511907 w 7944149"/>
                <a:gd name="connsiteY5537" fmla="*/ 1111874 h 3281932"/>
                <a:gd name="connsiteX5538" fmla="*/ 2512779 w 7944149"/>
                <a:gd name="connsiteY5538" fmla="*/ 1111874 h 3281932"/>
                <a:gd name="connsiteX5539" fmla="*/ 2512779 w 7944149"/>
                <a:gd name="connsiteY5539" fmla="*/ 1111092 h 3281932"/>
                <a:gd name="connsiteX5540" fmla="*/ 2513062 w 7944149"/>
                <a:gd name="connsiteY5540" fmla="*/ 1111092 h 3281932"/>
                <a:gd name="connsiteX5541" fmla="*/ 2513062 w 7944149"/>
                <a:gd name="connsiteY5541" fmla="*/ 1110310 h 3281932"/>
                <a:gd name="connsiteX5542" fmla="*/ 2513446 w 7944149"/>
                <a:gd name="connsiteY5542" fmla="*/ 1110310 h 3281932"/>
                <a:gd name="connsiteX5543" fmla="*/ 2513446 w 7944149"/>
                <a:gd name="connsiteY5543" fmla="*/ 1109527 h 3281932"/>
                <a:gd name="connsiteX5544" fmla="*/ 2515340 w 7944149"/>
                <a:gd name="connsiteY5544" fmla="*/ 1109527 h 3281932"/>
                <a:gd name="connsiteX5545" fmla="*/ 2515340 w 7944149"/>
                <a:gd name="connsiteY5545" fmla="*/ 1108745 h 3281932"/>
                <a:gd name="connsiteX5546" fmla="*/ 2517644 w 7944149"/>
                <a:gd name="connsiteY5546" fmla="*/ 1108745 h 3281932"/>
                <a:gd name="connsiteX5547" fmla="*/ 2517644 w 7944149"/>
                <a:gd name="connsiteY5547" fmla="*/ 1107963 h 3281932"/>
                <a:gd name="connsiteX5548" fmla="*/ 2518786 w 7944149"/>
                <a:gd name="connsiteY5548" fmla="*/ 1107963 h 3281932"/>
                <a:gd name="connsiteX5549" fmla="*/ 2518786 w 7944149"/>
                <a:gd name="connsiteY5549" fmla="*/ 1107181 h 3281932"/>
                <a:gd name="connsiteX5550" fmla="*/ 2521048 w 7944149"/>
                <a:gd name="connsiteY5550" fmla="*/ 1107181 h 3281932"/>
                <a:gd name="connsiteX5551" fmla="*/ 2521048 w 7944149"/>
                <a:gd name="connsiteY5551" fmla="*/ 1106399 h 3281932"/>
                <a:gd name="connsiteX5552" fmla="*/ 2522563 w 7944149"/>
                <a:gd name="connsiteY5552" fmla="*/ 1106399 h 3281932"/>
                <a:gd name="connsiteX5553" fmla="*/ 2522563 w 7944149"/>
                <a:gd name="connsiteY5553" fmla="*/ 1105621 h 3281932"/>
                <a:gd name="connsiteX5554" fmla="*/ 2524788 w 7944149"/>
                <a:gd name="connsiteY5554" fmla="*/ 1105621 h 3281932"/>
                <a:gd name="connsiteX5555" fmla="*/ 2524788 w 7944149"/>
                <a:gd name="connsiteY5555" fmla="*/ 1104839 h 3281932"/>
                <a:gd name="connsiteX5556" fmla="*/ 2525533 w 7944149"/>
                <a:gd name="connsiteY5556" fmla="*/ 1104839 h 3281932"/>
                <a:gd name="connsiteX5557" fmla="*/ 2525533 w 7944149"/>
                <a:gd name="connsiteY5557" fmla="*/ 1104057 h 3281932"/>
                <a:gd name="connsiteX5558" fmla="*/ 2525780 w 7944149"/>
                <a:gd name="connsiteY5558" fmla="*/ 1104057 h 3281932"/>
                <a:gd name="connsiteX5559" fmla="*/ 2525780 w 7944149"/>
                <a:gd name="connsiteY5559" fmla="*/ 1103275 h 3281932"/>
                <a:gd name="connsiteX5560" fmla="*/ 2527909 w 7944149"/>
                <a:gd name="connsiteY5560" fmla="*/ 1103275 h 3281932"/>
                <a:gd name="connsiteX5561" fmla="*/ 2527909 w 7944149"/>
                <a:gd name="connsiteY5561" fmla="*/ 1102492 h 3281932"/>
                <a:gd name="connsiteX5562" fmla="*/ 2528276 w 7944149"/>
                <a:gd name="connsiteY5562" fmla="*/ 1102492 h 3281932"/>
                <a:gd name="connsiteX5563" fmla="*/ 2528276 w 7944149"/>
                <a:gd name="connsiteY5563" fmla="*/ 1101710 h 3281932"/>
                <a:gd name="connsiteX5564" fmla="*/ 2528985 w 7944149"/>
                <a:gd name="connsiteY5564" fmla="*/ 1101710 h 3281932"/>
                <a:gd name="connsiteX5565" fmla="*/ 2528985 w 7944149"/>
                <a:gd name="connsiteY5565" fmla="*/ 1100928 h 3281932"/>
                <a:gd name="connsiteX5566" fmla="*/ 2529557 w 7944149"/>
                <a:gd name="connsiteY5566" fmla="*/ 1100928 h 3281932"/>
                <a:gd name="connsiteX5567" fmla="*/ 2529557 w 7944149"/>
                <a:gd name="connsiteY5567" fmla="*/ 1100146 h 3281932"/>
                <a:gd name="connsiteX5568" fmla="*/ 2529791 w 7944149"/>
                <a:gd name="connsiteY5568" fmla="*/ 1100146 h 3281932"/>
                <a:gd name="connsiteX5569" fmla="*/ 2529791 w 7944149"/>
                <a:gd name="connsiteY5569" fmla="*/ 1099364 h 3281932"/>
                <a:gd name="connsiteX5570" fmla="*/ 2530218 w 7944149"/>
                <a:gd name="connsiteY5570" fmla="*/ 1099364 h 3281932"/>
                <a:gd name="connsiteX5571" fmla="*/ 2530218 w 7944149"/>
                <a:gd name="connsiteY5571" fmla="*/ 1098582 h 3281932"/>
                <a:gd name="connsiteX5572" fmla="*/ 2530892 w 7944149"/>
                <a:gd name="connsiteY5572" fmla="*/ 1098582 h 3281932"/>
                <a:gd name="connsiteX5573" fmla="*/ 2530892 w 7944149"/>
                <a:gd name="connsiteY5573" fmla="*/ 1097799 h 3281932"/>
                <a:gd name="connsiteX5574" fmla="*/ 2531457 w 7944149"/>
                <a:gd name="connsiteY5574" fmla="*/ 1097799 h 3281932"/>
                <a:gd name="connsiteX5575" fmla="*/ 2531457 w 7944149"/>
                <a:gd name="connsiteY5575" fmla="*/ 1097017 h 3281932"/>
                <a:gd name="connsiteX5576" fmla="*/ 2533892 w 7944149"/>
                <a:gd name="connsiteY5576" fmla="*/ 1097017 h 3281932"/>
                <a:gd name="connsiteX5577" fmla="*/ 2533892 w 7944149"/>
                <a:gd name="connsiteY5577" fmla="*/ 1096235 h 3281932"/>
                <a:gd name="connsiteX5578" fmla="*/ 2534049 w 7944149"/>
                <a:gd name="connsiteY5578" fmla="*/ 1096235 h 3281932"/>
                <a:gd name="connsiteX5579" fmla="*/ 2534049 w 7944149"/>
                <a:gd name="connsiteY5579" fmla="*/ 1095453 h 3281932"/>
                <a:gd name="connsiteX5580" fmla="*/ 2534626 w 7944149"/>
                <a:gd name="connsiteY5580" fmla="*/ 1095453 h 3281932"/>
                <a:gd name="connsiteX5581" fmla="*/ 2534626 w 7944149"/>
                <a:gd name="connsiteY5581" fmla="*/ 1094671 h 3281932"/>
                <a:gd name="connsiteX5582" fmla="*/ 2535282 w 7944149"/>
                <a:gd name="connsiteY5582" fmla="*/ 1094671 h 3281932"/>
                <a:gd name="connsiteX5583" fmla="*/ 2535282 w 7944149"/>
                <a:gd name="connsiteY5583" fmla="*/ 1093889 h 3281932"/>
                <a:gd name="connsiteX5584" fmla="*/ 2538751 w 7944149"/>
                <a:gd name="connsiteY5584" fmla="*/ 1093889 h 3281932"/>
                <a:gd name="connsiteX5585" fmla="*/ 2538751 w 7944149"/>
                <a:gd name="connsiteY5585" fmla="*/ 1093107 h 3281932"/>
                <a:gd name="connsiteX5586" fmla="*/ 2538920 w 7944149"/>
                <a:gd name="connsiteY5586" fmla="*/ 1093107 h 3281932"/>
                <a:gd name="connsiteX5587" fmla="*/ 2538920 w 7944149"/>
                <a:gd name="connsiteY5587" fmla="*/ 1092324 h 3281932"/>
                <a:gd name="connsiteX5588" fmla="*/ 2539689 w 7944149"/>
                <a:gd name="connsiteY5588" fmla="*/ 1092324 h 3281932"/>
                <a:gd name="connsiteX5589" fmla="*/ 2539689 w 7944149"/>
                <a:gd name="connsiteY5589" fmla="*/ 1091547 h 3281932"/>
                <a:gd name="connsiteX5590" fmla="*/ 2540333 w 7944149"/>
                <a:gd name="connsiteY5590" fmla="*/ 1091547 h 3281932"/>
                <a:gd name="connsiteX5591" fmla="*/ 2540333 w 7944149"/>
                <a:gd name="connsiteY5591" fmla="*/ 1090765 h 3281932"/>
                <a:gd name="connsiteX5592" fmla="*/ 2542149 w 7944149"/>
                <a:gd name="connsiteY5592" fmla="*/ 1090765 h 3281932"/>
                <a:gd name="connsiteX5593" fmla="*/ 2542149 w 7944149"/>
                <a:gd name="connsiteY5593" fmla="*/ 1089982 h 3281932"/>
                <a:gd name="connsiteX5594" fmla="*/ 2543700 w 7944149"/>
                <a:gd name="connsiteY5594" fmla="*/ 1089982 h 3281932"/>
                <a:gd name="connsiteX5595" fmla="*/ 2543700 w 7944149"/>
                <a:gd name="connsiteY5595" fmla="*/ 1089200 h 3281932"/>
                <a:gd name="connsiteX5596" fmla="*/ 2543700 w 7944149"/>
                <a:gd name="connsiteY5596" fmla="*/ 1089200 h 3281932"/>
                <a:gd name="connsiteX5597" fmla="*/ 2543700 w 7944149"/>
                <a:gd name="connsiteY5597" fmla="*/ 1088418 h 3281932"/>
                <a:gd name="connsiteX5598" fmla="*/ 2544103 w 7944149"/>
                <a:gd name="connsiteY5598" fmla="*/ 1088418 h 3281932"/>
                <a:gd name="connsiteX5599" fmla="*/ 2544103 w 7944149"/>
                <a:gd name="connsiteY5599" fmla="*/ 1087636 h 3281932"/>
                <a:gd name="connsiteX5600" fmla="*/ 2546545 w 7944149"/>
                <a:gd name="connsiteY5600" fmla="*/ 1087636 h 3281932"/>
                <a:gd name="connsiteX5601" fmla="*/ 2546545 w 7944149"/>
                <a:gd name="connsiteY5601" fmla="*/ 1086854 h 3281932"/>
                <a:gd name="connsiteX5602" fmla="*/ 2546545 w 7944149"/>
                <a:gd name="connsiteY5602" fmla="*/ 1086854 h 3281932"/>
                <a:gd name="connsiteX5603" fmla="*/ 2546545 w 7944149"/>
                <a:gd name="connsiteY5603" fmla="*/ 1086072 h 3281932"/>
                <a:gd name="connsiteX5604" fmla="*/ 2547194 w 7944149"/>
                <a:gd name="connsiteY5604" fmla="*/ 1086072 h 3281932"/>
                <a:gd name="connsiteX5605" fmla="*/ 2547194 w 7944149"/>
                <a:gd name="connsiteY5605" fmla="*/ 1085289 h 3281932"/>
                <a:gd name="connsiteX5606" fmla="*/ 2548102 w 7944149"/>
                <a:gd name="connsiteY5606" fmla="*/ 1085289 h 3281932"/>
                <a:gd name="connsiteX5607" fmla="*/ 2548102 w 7944149"/>
                <a:gd name="connsiteY5607" fmla="*/ 1084507 h 3281932"/>
                <a:gd name="connsiteX5608" fmla="*/ 2548686 w 7944149"/>
                <a:gd name="connsiteY5608" fmla="*/ 1084507 h 3281932"/>
                <a:gd name="connsiteX5609" fmla="*/ 2548686 w 7944149"/>
                <a:gd name="connsiteY5609" fmla="*/ 1083725 h 3281932"/>
                <a:gd name="connsiteX5610" fmla="*/ 2551584 w 7944149"/>
                <a:gd name="connsiteY5610" fmla="*/ 1083725 h 3281932"/>
                <a:gd name="connsiteX5611" fmla="*/ 2551584 w 7944149"/>
                <a:gd name="connsiteY5611" fmla="*/ 1082943 h 3281932"/>
                <a:gd name="connsiteX5612" fmla="*/ 2557526 w 7944149"/>
                <a:gd name="connsiteY5612" fmla="*/ 1082943 h 3281932"/>
                <a:gd name="connsiteX5613" fmla="*/ 2557526 w 7944149"/>
                <a:gd name="connsiteY5613" fmla="*/ 1082161 h 3281932"/>
                <a:gd name="connsiteX5614" fmla="*/ 2557526 w 7944149"/>
                <a:gd name="connsiteY5614" fmla="*/ 1082161 h 3281932"/>
                <a:gd name="connsiteX5615" fmla="*/ 2557526 w 7944149"/>
                <a:gd name="connsiteY5615" fmla="*/ 1081379 h 3281932"/>
                <a:gd name="connsiteX5616" fmla="*/ 2558416 w 7944149"/>
                <a:gd name="connsiteY5616" fmla="*/ 1081379 h 3281932"/>
                <a:gd name="connsiteX5617" fmla="*/ 2558416 w 7944149"/>
                <a:gd name="connsiteY5617" fmla="*/ 1080596 h 3281932"/>
                <a:gd name="connsiteX5618" fmla="*/ 2558680 w 7944149"/>
                <a:gd name="connsiteY5618" fmla="*/ 1080596 h 3281932"/>
                <a:gd name="connsiteX5619" fmla="*/ 2558680 w 7944149"/>
                <a:gd name="connsiteY5619" fmla="*/ 1079814 h 3281932"/>
                <a:gd name="connsiteX5620" fmla="*/ 2559624 w 7944149"/>
                <a:gd name="connsiteY5620" fmla="*/ 1079814 h 3281932"/>
                <a:gd name="connsiteX5621" fmla="*/ 2559624 w 7944149"/>
                <a:gd name="connsiteY5621" fmla="*/ 1079032 h 3281932"/>
                <a:gd name="connsiteX5622" fmla="*/ 2560238 w 7944149"/>
                <a:gd name="connsiteY5622" fmla="*/ 1079032 h 3281932"/>
                <a:gd name="connsiteX5623" fmla="*/ 2560238 w 7944149"/>
                <a:gd name="connsiteY5623" fmla="*/ 1078254 h 3281932"/>
                <a:gd name="connsiteX5624" fmla="*/ 2560274 w 7944149"/>
                <a:gd name="connsiteY5624" fmla="*/ 1078254 h 3281932"/>
                <a:gd name="connsiteX5625" fmla="*/ 2560274 w 7944149"/>
                <a:gd name="connsiteY5625" fmla="*/ 1077472 h 3281932"/>
                <a:gd name="connsiteX5626" fmla="*/ 2560508 w 7944149"/>
                <a:gd name="connsiteY5626" fmla="*/ 1077472 h 3281932"/>
                <a:gd name="connsiteX5627" fmla="*/ 2560508 w 7944149"/>
                <a:gd name="connsiteY5627" fmla="*/ 1076690 h 3281932"/>
                <a:gd name="connsiteX5628" fmla="*/ 2561116 w 7944149"/>
                <a:gd name="connsiteY5628" fmla="*/ 1076690 h 3281932"/>
                <a:gd name="connsiteX5629" fmla="*/ 2561116 w 7944149"/>
                <a:gd name="connsiteY5629" fmla="*/ 1075908 h 3281932"/>
                <a:gd name="connsiteX5630" fmla="*/ 2569986 w 7944149"/>
                <a:gd name="connsiteY5630" fmla="*/ 1075908 h 3281932"/>
                <a:gd name="connsiteX5631" fmla="*/ 2569986 w 7944149"/>
                <a:gd name="connsiteY5631" fmla="*/ 1075126 h 3281932"/>
                <a:gd name="connsiteX5632" fmla="*/ 2570617 w 7944149"/>
                <a:gd name="connsiteY5632" fmla="*/ 1075126 h 3281932"/>
                <a:gd name="connsiteX5633" fmla="*/ 2570617 w 7944149"/>
                <a:gd name="connsiteY5633" fmla="*/ 1074344 h 3281932"/>
                <a:gd name="connsiteX5634" fmla="*/ 2571441 w 7944149"/>
                <a:gd name="connsiteY5634" fmla="*/ 1074344 h 3281932"/>
                <a:gd name="connsiteX5635" fmla="*/ 2571441 w 7944149"/>
                <a:gd name="connsiteY5635" fmla="*/ 1073561 h 3281932"/>
                <a:gd name="connsiteX5636" fmla="*/ 2572325 w 7944149"/>
                <a:gd name="connsiteY5636" fmla="*/ 1073561 h 3281932"/>
                <a:gd name="connsiteX5637" fmla="*/ 2572325 w 7944149"/>
                <a:gd name="connsiteY5637" fmla="*/ 1072779 h 3281932"/>
                <a:gd name="connsiteX5638" fmla="*/ 2575170 w 7944149"/>
                <a:gd name="connsiteY5638" fmla="*/ 1072779 h 3281932"/>
                <a:gd name="connsiteX5639" fmla="*/ 2575170 w 7944149"/>
                <a:gd name="connsiteY5639" fmla="*/ 1071997 h 3281932"/>
                <a:gd name="connsiteX5640" fmla="*/ 2577010 w 7944149"/>
                <a:gd name="connsiteY5640" fmla="*/ 1071997 h 3281932"/>
                <a:gd name="connsiteX5641" fmla="*/ 2577010 w 7944149"/>
                <a:gd name="connsiteY5641" fmla="*/ 1071215 h 3281932"/>
                <a:gd name="connsiteX5642" fmla="*/ 2580588 w 7944149"/>
                <a:gd name="connsiteY5642" fmla="*/ 1071215 h 3281932"/>
                <a:gd name="connsiteX5643" fmla="*/ 2580588 w 7944149"/>
                <a:gd name="connsiteY5643" fmla="*/ 1070433 h 3281932"/>
                <a:gd name="connsiteX5644" fmla="*/ 2581045 w 7944149"/>
                <a:gd name="connsiteY5644" fmla="*/ 1070433 h 3281932"/>
                <a:gd name="connsiteX5645" fmla="*/ 2581045 w 7944149"/>
                <a:gd name="connsiteY5645" fmla="*/ 1069651 h 3281932"/>
                <a:gd name="connsiteX5646" fmla="*/ 2581381 w 7944149"/>
                <a:gd name="connsiteY5646" fmla="*/ 1069651 h 3281932"/>
                <a:gd name="connsiteX5647" fmla="*/ 2581381 w 7944149"/>
                <a:gd name="connsiteY5647" fmla="*/ 1068869 h 3281932"/>
                <a:gd name="connsiteX5648" fmla="*/ 2581478 w 7944149"/>
                <a:gd name="connsiteY5648" fmla="*/ 1068869 h 3281932"/>
                <a:gd name="connsiteX5649" fmla="*/ 2581478 w 7944149"/>
                <a:gd name="connsiteY5649" fmla="*/ 1068086 h 3281932"/>
                <a:gd name="connsiteX5650" fmla="*/ 2581953 w 7944149"/>
                <a:gd name="connsiteY5650" fmla="*/ 1068086 h 3281932"/>
                <a:gd name="connsiteX5651" fmla="*/ 2581953 w 7944149"/>
                <a:gd name="connsiteY5651" fmla="*/ 1067304 h 3281932"/>
                <a:gd name="connsiteX5652" fmla="*/ 2584448 w 7944149"/>
                <a:gd name="connsiteY5652" fmla="*/ 1067304 h 3281932"/>
                <a:gd name="connsiteX5653" fmla="*/ 2584448 w 7944149"/>
                <a:gd name="connsiteY5653" fmla="*/ 1066522 h 3281932"/>
                <a:gd name="connsiteX5654" fmla="*/ 2584797 w 7944149"/>
                <a:gd name="connsiteY5654" fmla="*/ 1066522 h 3281932"/>
                <a:gd name="connsiteX5655" fmla="*/ 2584797 w 7944149"/>
                <a:gd name="connsiteY5655" fmla="*/ 1065740 h 3281932"/>
                <a:gd name="connsiteX5656" fmla="*/ 2585122 w 7944149"/>
                <a:gd name="connsiteY5656" fmla="*/ 1065740 h 3281932"/>
                <a:gd name="connsiteX5657" fmla="*/ 2585122 w 7944149"/>
                <a:gd name="connsiteY5657" fmla="*/ 1064962 h 3281932"/>
                <a:gd name="connsiteX5658" fmla="*/ 2585825 w 7944149"/>
                <a:gd name="connsiteY5658" fmla="*/ 1064962 h 3281932"/>
                <a:gd name="connsiteX5659" fmla="*/ 2585825 w 7944149"/>
                <a:gd name="connsiteY5659" fmla="*/ 1064180 h 3281932"/>
                <a:gd name="connsiteX5660" fmla="*/ 2585825 w 7944149"/>
                <a:gd name="connsiteY5660" fmla="*/ 1064180 h 3281932"/>
                <a:gd name="connsiteX5661" fmla="*/ 2585825 w 7944149"/>
                <a:gd name="connsiteY5661" fmla="*/ 1063398 h 3281932"/>
                <a:gd name="connsiteX5662" fmla="*/ 2589067 w 7944149"/>
                <a:gd name="connsiteY5662" fmla="*/ 1063398 h 3281932"/>
                <a:gd name="connsiteX5663" fmla="*/ 2589067 w 7944149"/>
                <a:gd name="connsiteY5663" fmla="*/ 1062616 h 3281932"/>
                <a:gd name="connsiteX5664" fmla="*/ 2589530 w 7944149"/>
                <a:gd name="connsiteY5664" fmla="*/ 1062616 h 3281932"/>
                <a:gd name="connsiteX5665" fmla="*/ 2589530 w 7944149"/>
                <a:gd name="connsiteY5665" fmla="*/ 1061834 h 3281932"/>
                <a:gd name="connsiteX5666" fmla="*/ 2592068 w 7944149"/>
                <a:gd name="connsiteY5666" fmla="*/ 1061834 h 3281932"/>
                <a:gd name="connsiteX5667" fmla="*/ 2592068 w 7944149"/>
                <a:gd name="connsiteY5667" fmla="*/ 1061051 h 3281932"/>
                <a:gd name="connsiteX5668" fmla="*/ 2592759 w 7944149"/>
                <a:gd name="connsiteY5668" fmla="*/ 1061051 h 3281932"/>
                <a:gd name="connsiteX5669" fmla="*/ 2592759 w 7944149"/>
                <a:gd name="connsiteY5669" fmla="*/ 1060269 h 3281932"/>
                <a:gd name="connsiteX5670" fmla="*/ 2593421 w 7944149"/>
                <a:gd name="connsiteY5670" fmla="*/ 1060269 h 3281932"/>
                <a:gd name="connsiteX5671" fmla="*/ 2593421 w 7944149"/>
                <a:gd name="connsiteY5671" fmla="*/ 1059487 h 3281932"/>
                <a:gd name="connsiteX5672" fmla="*/ 2594569 w 7944149"/>
                <a:gd name="connsiteY5672" fmla="*/ 1059487 h 3281932"/>
                <a:gd name="connsiteX5673" fmla="*/ 2594569 w 7944149"/>
                <a:gd name="connsiteY5673" fmla="*/ 1058705 h 3281932"/>
                <a:gd name="connsiteX5674" fmla="*/ 2596109 w 7944149"/>
                <a:gd name="connsiteY5674" fmla="*/ 1058705 h 3281932"/>
                <a:gd name="connsiteX5675" fmla="*/ 2596109 w 7944149"/>
                <a:gd name="connsiteY5675" fmla="*/ 1057923 h 3281932"/>
                <a:gd name="connsiteX5676" fmla="*/ 2597504 w 7944149"/>
                <a:gd name="connsiteY5676" fmla="*/ 1057923 h 3281932"/>
                <a:gd name="connsiteX5677" fmla="*/ 2597504 w 7944149"/>
                <a:gd name="connsiteY5677" fmla="*/ 1057141 h 3281932"/>
                <a:gd name="connsiteX5678" fmla="*/ 2600132 w 7944149"/>
                <a:gd name="connsiteY5678" fmla="*/ 1057141 h 3281932"/>
                <a:gd name="connsiteX5679" fmla="*/ 2600132 w 7944149"/>
                <a:gd name="connsiteY5679" fmla="*/ 1056358 h 3281932"/>
                <a:gd name="connsiteX5680" fmla="*/ 2601798 w 7944149"/>
                <a:gd name="connsiteY5680" fmla="*/ 1056358 h 3281932"/>
                <a:gd name="connsiteX5681" fmla="*/ 2601798 w 7944149"/>
                <a:gd name="connsiteY5681" fmla="*/ 1055576 h 3281932"/>
                <a:gd name="connsiteX5682" fmla="*/ 2601966 w 7944149"/>
                <a:gd name="connsiteY5682" fmla="*/ 1055576 h 3281932"/>
                <a:gd name="connsiteX5683" fmla="*/ 2601966 w 7944149"/>
                <a:gd name="connsiteY5683" fmla="*/ 1054794 h 3281932"/>
                <a:gd name="connsiteX5684" fmla="*/ 2603433 w 7944149"/>
                <a:gd name="connsiteY5684" fmla="*/ 1054794 h 3281932"/>
                <a:gd name="connsiteX5685" fmla="*/ 2603433 w 7944149"/>
                <a:gd name="connsiteY5685" fmla="*/ 1054012 h 3281932"/>
                <a:gd name="connsiteX5686" fmla="*/ 2603608 w 7944149"/>
                <a:gd name="connsiteY5686" fmla="*/ 1054012 h 3281932"/>
                <a:gd name="connsiteX5687" fmla="*/ 2603608 w 7944149"/>
                <a:gd name="connsiteY5687" fmla="*/ 1053230 h 3281932"/>
                <a:gd name="connsiteX5688" fmla="*/ 2603692 w 7944149"/>
                <a:gd name="connsiteY5688" fmla="*/ 1053230 h 3281932"/>
                <a:gd name="connsiteX5689" fmla="*/ 2603692 w 7944149"/>
                <a:gd name="connsiteY5689" fmla="*/ 1052448 h 3281932"/>
                <a:gd name="connsiteX5690" fmla="*/ 2604726 w 7944149"/>
                <a:gd name="connsiteY5690" fmla="*/ 1052448 h 3281932"/>
                <a:gd name="connsiteX5691" fmla="*/ 2604726 w 7944149"/>
                <a:gd name="connsiteY5691" fmla="*/ 1051665 h 3281932"/>
                <a:gd name="connsiteX5692" fmla="*/ 2607336 w 7944149"/>
                <a:gd name="connsiteY5692" fmla="*/ 1051665 h 3281932"/>
                <a:gd name="connsiteX5693" fmla="*/ 2607336 w 7944149"/>
                <a:gd name="connsiteY5693" fmla="*/ 1050883 h 3281932"/>
                <a:gd name="connsiteX5694" fmla="*/ 2608442 w 7944149"/>
                <a:gd name="connsiteY5694" fmla="*/ 1050883 h 3281932"/>
                <a:gd name="connsiteX5695" fmla="*/ 2608442 w 7944149"/>
                <a:gd name="connsiteY5695" fmla="*/ 1050106 h 3281932"/>
                <a:gd name="connsiteX5696" fmla="*/ 2612213 w 7944149"/>
                <a:gd name="connsiteY5696" fmla="*/ 1050106 h 3281932"/>
                <a:gd name="connsiteX5697" fmla="*/ 2612213 w 7944149"/>
                <a:gd name="connsiteY5697" fmla="*/ 1049323 h 3281932"/>
                <a:gd name="connsiteX5698" fmla="*/ 2617583 w 7944149"/>
                <a:gd name="connsiteY5698" fmla="*/ 1049323 h 3281932"/>
                <a:gd name="connsiteX5699" fmla="*/ 2617583 w 7944149"/>
                <a:gd name="connsiteY5699" fmla="*/ 1048541 h 3281932"/>
                <a:gd name="connsiteX5700" fmla="*/ 2618660 w 7944149"/>
                <a:gd name="connsiteY5700" fmla="*/ 1048541 h 3281932"/>
                <a:gd name="connsiteX5701" fmla="*/ 2618660 w 7944149"/>
                <a:gd name="connsiteY5701" fmla="*/ 1047759 h 3281932"/>
                <a:gd name="connsiteX5702" fmla="*/ 2620223 w 7944149"/>
                <a:gd name="connsiteY5702" fmla="*/ 1047759 h 3281932"/>
                <a:gd name="connsiteX5703" fmla="*/ 2620223 w 7944149"/>
                <a:gd name="connsiteY5703" fmla="*/ 1046977 h 3281932"/>
                <a:gd name="connsiteX5704" fmla="*/ 2620421 w 7944149"/>
                <a:gd name="connsiteY5704" fmla="*/ 1046977 h 3281932"/>
                <a:gd name="connsiteX5705" fmla="*/ 2620421 w 7944149"/>
                <a:gd name="connsiteY5705" fmla="*/ 1046195 h 3281932"/>
                <a:gd name="connsiteX5706" fmla="*/ 2620446 w 7944149"/>
                <a:gd name="connsiteY5706" fmla="*/ 1046195 h 3281932"/>
                <a:gd name="connsiteX5707" fmla="*/ 2620446 w 7944149"/>
                <a:gd name="connsiteY5707" fmla="*/ 1045413 h 3281932"/>
                <a:gd name="connsiteX5708" fmla="*/ 2620560 w 7944149"/>
                <a:gd name="connsiteY5708" fmla="*/ 1045413 h 3281932"/>
                <a:gd name="connsiteX5709" fmla="*/ 2620560 w 7944149"/>
                <a:gd name="connsiteY5709" fmla="*/ 1044630 h 3281932"/>
                <a:gd name="connsiteX5710" fmla="*/ 2621119 w 7944149"/>
                <a:gd name="connsiteY5710" fmla="*/ 1044630 h 3281932"/>
                <a:gd name="connsiteX5711" fmla="*/ 2621119 w 7944149"/>
                <a:gd name="connsiteY5711" fmla="*/ 1043848 h 3281932"/>
                <a:gd name="connsiteX5712" fmla="*/ 2622136 w 7944149"/>
                <a:gd name="connsiteY5712" fmla="*/ 1043848 h 3281932"/>
                <a:gd name="connsiteX5713" fmla="*/ 2622136 w 7944149"/>
                <a:gd name="connsiteY5713" fmla="*/ 1043066 h 3281932"/>
                <a:gd name="connsiteX5714" fmla="*/ 2622310 w 7944149"/>
                <a:gd name="connsiteY5714" fmla="*/ 1043066 h 3281932"/>
                <a:gd name="connsiteX5715" fmla="*/ 2622310 w 7944149"/>
                <a:gd name="connsiteY5715" fmla="*/ 1042284 h 3281932"/>
                <a:gd name="connsiteX5716" fmla="*/ 2623392 w 7944149"/>
                <a:gd name="connsiteY5716" fmla="*/ 1042284 h 3281932"/>
                <a:gd name="connsiteX5717" fmla="*/ 2623392 w 7944149"/>
                <a:gd name="connsiteY5717" fmla="*/ 1041502 h 3281932"/>
                <a:gd name="connsiteX5718" fmla="*/ 2623398 w 7944149"/>
                <a:gd name="connsiteY5718" fmla="*/ 1041502 h 3281932"/>
                <a:gd name="connsiteX5719" fmla="*/ 2623398 w 7944149"/>
                <a:gd name="connsiteY5719" fmla="*/ 1040720 h 3281932"/>
                <a:gd name="connsiteX5720" fmla="*/ 2624318 w 7944149"/>
                <a:gd name="connsiteY5720" fmla="*/ 1040720 h 3281932"/>
                <a:gd name="connsiteX5721" fmla="*/ 2624318 w 7944149"/>
                <a:gd name="connsiteY5721" fmla="*/ 1039937 h 3281932"/>
                <a:gd name="connsiteX5722" fmla="*/ 2625401 w 7944149"/>
                <a:gd name="connsiteY5722" fmla="*/ 1039937 h 3281932"/>
                <a:gd name="connsiteX5723" fmla="*/ 2625401 w 7944149"/>
                <a:gd name="connsiteY5723" fmla="*/ 1039155 h 3281932"/>
                <a:gd name="connsiteX5724" fmla="*/ 2625521 w 7944149"/>
                <a:gd name="connsiteY5724" fmla="*/ 1039155 h 3281932"/>
                <a:gd name="connsiteX5725" fmla="*/ 2625521 w 7944149"/>
                <a:gd name="connsiteY5725" fmla="*/ 1038373 h 3281932"/>
                <a:gd name="connsiteX5726" fmla="*/ 2625816 w 7944149"/>
                <a:gd name="connsiteY5726" fmla="*/ 1038373 h 3281932"/>
                <a:gd name="connsiteX5727" fmla="*/ 2625816 w 7944149"/>
                <a:gd name="connsiteY5727" fmla="*/ 1037591 h 3281932"/>
                <a:gd name="connsiteX5728" fmla="*/ 2625966 w 7944149"/>
                <a:gd name="connsiteY5728" fmla="*/ 1037591 h 3281932"/>
                <a:gd name="connsiteX5729" fmla="*/ 2625966 w 7944149"/>
                <a:gd name="connsiteY5729" fmla="*/ 1036813 h 3281932"/>
                <a:gd name="connsiteX5730" fmla="*/ 2626706 w 7944149"/>
                <a:gd name="connsiteY5730" fmla="*/ 1036813 h 3281932"/>
                <a:gd name="connsiteX5731" fmla="*/ 2626706 w 7944149"/>
                <a:gd name="connsiteY5731" fmla="*/ 1036031 h 3281932"/>
                <a:gd name="connsiteX5732" fmla="*/ 2626862 w 7944149"/>
                <a:gd name="connsiteY5732" fmla="*/ 1036031 h 3281932"/>
                <a:gd name="connsiteX5733" fmla="*/ 2626862 w 7944149"/>
                <a:gd name="connsiteY5733" fmla="*/ 1035249 h 3281932"/>
                <a:gd name="connsiteX5734" fmla="*/ 2627494 w 7944149"/>
                <a:gd name="connsiteY5734" fmla="*/ 1035249 h 3281932"/>
                <a:gd name="connsiteX5735" fmla="*/ 2627494 w 7944149"/>
                <a:gd name="connsiteY5735" fmla="*/ 1034467 h 3281932"/>
                <a:gd name="connsiteX5736" fmla="*/ 2627542 w 7944149"/>
                <a:gd name="connsiteY5736" fmla="*/ 1034467 h 3281932"/>
                <a:gd name="connsiteX5737" fmla="*/ 2627542 w 7944149"/>
                <a:gd name="connsiteY5737" fmla="*/ 1033685 h 3281932"/>
                <a:gd name="connsiteX5738" fmla="*/ 2628630 w 7944149"/>
                <a:gd name="connsiteY5738" fmla="*/ 1033685 h 3281932"/>
                <a:gd name="connsiteX5739" fmla="*/ 2628630 w 7944149"/>
                <a:gd name="connsiteY5739" fmla="*/ 1032903 h 3281932"/>
                <a:gd name="connsiteX5740" fmla="*/ 2629262 w 7944149"/>
                <a:gd name="connsiteY5740" fmla="*/ 1032903 h 3281932"/>
                <a:gd name="connsiteX5741" fmla="*/ 2629262 w 7944149"/>
                <a:gd name="connsiteY5741" fmla="*/ 1032120 h 3281932"/>
                <a:gd name="connsiteX5742" fmla="*/ 2631252 w 7944149"/>
                <a:gd name="connsiteY5742" fmla="*/ 1032120 h 3281932"/>
                <a:gd name="connsiteX5743" fmla="*/ 2631252 w 7944149"/>
                <a:gd name="connsiteY5743" fmla="*/ 1031338 h 3281932"/>
                <a:gd name="connsiteX5744" fmla="*/ 2633880 w 7944149"/>
                <a:gd name="connsiteY5744" fmla="*/ 1031338 h 3281932"/>
                <a:gd name="connsiteX5745" fmla="*/ 2633880 w 7944149"/>
                <a:gd name="connsiteY5745" fmla="*/ 1030556 h 3281932"/>
                <a:gd name="connsiteX5746" fmla="*/ 2635082 w 7944149"/>
                <a:gd name="connsiteY5746" fmla="*/ 1030556 h 3281932"/>
                <a:gd name="connsiteX5747" fmla="*/ 2635082 w 7944149"/>
                <a:gd name="connsiteY5747" fmla="*/ 1029774 h 3281932"/>
                <a:gd name="connsiteX5748" fmla="*/ 2635377 w 7944149"/>
                <a:gd name="connsiteY5748" fmla="*/ 1029774 h 3281932"/>
                <a:gd name="connsiteX5749" fmla="*/ 2635377 w 7944149"/>
                <a:gd name="connsiteY5749" fmla="*/ 1028992 h 3281932"/>
                <a:gd name="connsiteX5750" fmla="*/ 2635672 w 7944149"/>
                <a:gd name="connsiteY5750" fmla="*/ 1028992 h 3281932"/>
                <a:gd name="connsiteX5751" fmla="*/ 2635672 w 7944149"/>
                <a:gd name="connsiteY5751" fmla="*/ 1028210 h 3281932"/>
                <a:gd name="connsiteX5752" fmla="*/ 2636201 w 7944149"/>
                <a:gd name="connsiteY5752" fmla="*/ 1028210 h 3281932"/>
                <a:gd name="connsiteX5753" fmla="*/ 2636201 w 7944149"/>
                <a:gd name="connsiteY5753" fmla="*/ 1027427 h 3281932"/>
                <a:gd name="connsiteX5754" fmla="*/ 2637915 w 7944149"/>
                <a:gd name="connsiteY5754" fmla="*/ 1027427 h 3281932"/>
                <a:gd name="connsiteX5755" fmla="*/ 2637915 w 7944149"/>
                <a:gd name="connsiteY5755" fmla="*/ 1026645 h 3281932"/>
                <a:gd name="connsiteX5756" fmla="*/ 2639250 w 7944149"/>
                <a:gd name="connsiteY5756" fmla="*/ 1026645 h 3281932"/>
                <a:gd name="connsiteX5757" fmla="*/ 2639250 w 7944149"/>
                <a:gd name="connsiteY5757" fmla="*/ 1025863 h 3281932"/>
                <a:gd name="connsiteX5758" fmla="*/ 2642215 w 7944149"/>
                <a:gd name="connsiteY5758" fmla="*/ 1025863 h 3281932"/>
                <a:gd name="connsiteX5759" fmla="*/ 2642215 w 7944149"/>
                <a:gd name="connsiteY5759" fmla="*/ 1025081 h 3281932"/>
                <a:gd name="connsiteX5760" fmla="*/ 2643261 w 7944149"/>
                <a:gd name="connsiteY5760" fmla="*/ 1025081 h 3281932"/>
                <a:gd name="connsiteX5761" fmla="*/ 2643261 w 7944149"/>
                <a:gd name="connsiteY5761" fmla="*/ 1024299 h 3281932"/>
                <a:gd name="connsiteX5762" fmla="*/ 2643484 w 7944149"/>
                <a:gd name="connsiteY5762" fmla="*/ 1024299 h 3281932"/>
                <a:gd name="connsiteX5763" fmla="*/ 2643484 w 7944149"/>
                <a:gd name="connsiteY5763" fmla="*/ 1023521 h 3281932"/>
                <a:gd name="connsiteX5764" fmla="*/ 2646172 w 7944149"/>
                <a:gd name="connsiteY5764" fmla="*/ 1023521 h 3281932"/>
                <a:gd name="connsiteX5765" fmla="*/ 2646172 w 7944149"/>
                <a:gd name="connsiteY5765" fmla="*/ 1022739 h 3281932"/>
                <a:gd name="connsiteX5766" fmla="*/ 2648799 w 7944149"/>
                <a:gd name="connsiteY5766" fmla="*/ 1022739 h 3281932"/>
                <a:gd name="connsiteX5767" fmla="*/ 2648799 w 7944149"/>
                <a:gd name="connsiteY5767" fmla="*/ 1021957 h 3281932"/>
                <a:gd name="connsiteX5768" fmla="*/ 2649533 w 7944149"/>
                <a:gd name="connsiteY5768" fmla="*/ 1021957 h 3281932"/>
                <a:gd name="connsiteX5769" fmla="*/ 2649533 w 7944149"/>
                <a:gd name="connsiteY5769" fmla="*/ 1021175 h 3281932"/>
                <a:gd name="connsiteX5770" fmla="*/ 2651848 w 7944149"/>
                <a:gd name="connsiteY5770" fmla="*/ 1021175 h 3281932"/>
                <a:gd name="connsiteX5771" fmla="*/ 2651848 w 7944149"/>
                <a:gd name="connsiteY5771" fmla="*/ 1020392 h 3281932"/>
                <a:gd name="connsiteX5772" fmla="*/ 2652215 w 7944149"/>
                <a:gd name="connsiteY5772" fmla="*/ 1020392 h 3281932"/>
                <a:gd name="connsiteX5773" fmla="*/ 2652215 w 7944149"/>
                <a:gd name="connsiteY5773" fmla="*/ 1019610 h 3281932"/>
                <a:gd name="connsiteX5774" fmla="*/ 2654139 w 7944149"/>
                <a:gd name="connsiteY5774" fmla="*/ 1019610 h 3281932"/>
                <a:gd name="connsiteX5775" fmla="*/ 2654139 w 7944149"/>
                <a:gd name="connsiteY5775" fmla="*/ 1018828 h 3281932"/>
                <a:gd name="connsiteX5776" fmla="*/ 2654585 w 7944149"/>
                <a:gd name="connsiteY5776" fmla="*/ 1018828 h 3281932"/>
                <a:gd name="connsiteX5777" fmla="*/ 2654585 w 7944149"/>
                <a:gd name="connsiteY5777" fmla="*/ 1018046 h 3281932"/>
                <a:gd name="connsiteX5778" fmla="*/ 2655751 w 7944149"/>
                <a:gd name="connsiteY5778" fmla="*/ 1018046 h 3281932"/>
                <a:gd name="connsiteX5779" fmla="*/ 2655751 w 7944149"/>
                <a:gd name="connsiteY5779" fmla="*/ 1017264 h 3281932"/>
                <a:gd name="connsiteX5780" fmla="*/ 2658096 w 7944149"/>
                <a:gd name="connsiteY5780" fmla="*/ 1017264 h 3281932"/>
                <a:gd name="connsiteX5781" fmla="*/ 2658096 w 7944149"/>
                <a:gd name="connsiteY5781" fmla="*/ 1016482 h 3281932"/>
                <a:gd name="connsiteX5782" fmla="*/ 2659678 w 7944149"/>
                <a:gd name="connsiteY5782" fmla="*/ 1016482 h 3281932"/>
                <a:gd name="connsiteX5783" fmla="*/ 2659678 w 7944149"/>
                <a:gd name="connsiteY5783" fmla="*/ 1015699 h 3281932"/>
                <a:gd name="connsiteX5784" fmla="*/ 2659834 w 7944149"/>
                <a:gd name="connsiteY5784" fmla="*/ 1015699 h 3281932"/>
                <a:gd name="connsiteX5785" fmla="*/ 2659834 w 7944149"/>
                <a:gd name="connsiteY5785" fmla="*/ 1014917 h 3281932"/>
                <a:gd name="connsiteX5786" fmla="*/ 2660201 w 7944149"/>
                <a:gd name="connsiteY5786" fmla="*/ 1014917 h 3281932"/>
                <a:gd name="connsiteX5787" fmla="*/ 2660201 w 7944149"/>
                <a:gd name="connsiteY5787" fmla="*/ 1014135 h 3281932"/>
                <a:gd name="connsiteX5788" fmla="*/ 2661392 w 7944149"/>
                <a:gd name="connsiteY5788" fmla="*/ 1014135 h 3281932"/>
                <a:gd name="connsiteX5789" fmla="*/ 2661392 w 7944149"/>
                <a:gd name="connsiteY5789" fmla="*/ 1013353 h 3281932"/>
                <a:gd name="connsiteX5790" fmla="*/ 2664116 w 7944149"/>
                <a:gd name="connsiteY5790" fmla="*/ 1013353 h 3281932"/>
                <a:gd name="connsiteX5791" fmla="*/ 2664116 w 7944149"/>
                <a:gd name="connsiteY5791" fmla="*/ 1012571 h 3281932"/>
                <a:gd name="connsiteX5792" fmla="*/ 2664741 w 7944149"/>
                <a:gd name="connsiteY5792" fmla="*/ 1012571 h 3281932"/>
                <a:gd name="connsiteX5793" fmla="*/ 2664741 w 7944149"/>
                <a:gd name="connsiteY5793" fmla="*/ 1011789 h 3281932"/>
                <a:gd name="connsiteX5794" fmla="*/ 2664982 w 7944149"/>
                <a:gd name="connsiteY5794" fmla="*/ 1011789 h 3281932"/>
                <a:gd name="connsiteX5795" fmla="*/ 2664982 w 7944149"/>
                <a:gd name="connsiteY5795" fmla="*/ 1011006 h 3281932"/>
                <a:gd name="connsiteX5796" fmla="*/ 2665283 w 7944149"/>
                <a:gd name="connsiteY5796" fmla="*/ 1011006 h 3281932"/>
                <a:gd name="connsiteX5797" fmla="*/ 2665283 w 7944149"/>
                <a:gd name="connsiteY5797" fmla="*/ 1010224 h 3281932"/>
                <a:gd name="connsiteX5798" fmla="*/ 2666329 w 7944149"/>
                <a:gd name="connsiteY5798" fmla="*/ 1010224 h 3281932"/>
                <a:gd name="connsiteX5799" fmla="*/ 2666329 w 7944149"/>
                <a:gd name="connsiteY5799" fmla="*/ 1009442 h 3281932"/>
                <a:gd name="connsiteX5800" fmla="*/ 2667592 w 7944149"/>
                <a:gd name="connsiteY5800" fmla="*/ 1009442 h 3281932"/>
                <a:gd name="connsiteX5801" fmla="*/ 2667592 w 7944149"/>
                <a:gd name="connsiteY5801" fmla="*/ 1008660 h 3281932"/>
                <a:gd name="connsiteX5802" fmla="*/ 2667844 w 7944149"/>
                <a:gd name="connsiteY5802" fmla="*/ 1008660 h 3281932"/>
                <a:gd name="connsiteX5803" fmla="*/ 2667844 w 7944149"/>
                <a:gd name="connsiteY5803" fmla="*/ 1007882 h 3281932"/>
                <a:gd name="connsiteX5804" fmla="*/ 2669769 w 7944149"/>
                <a:gd name="connsiteY5804" fmla="*/ 1007882 h 3281932"/>
                <a:gd name="connsiteX5805" fmla="*/ 2669769 w 7944149"/>
                <a:gd name="connsiteY5805" fmla="*/ 1007100 h 3281932"/>
                <a:gd name="connsiteX5806" fmla="*/ 2670304 w 7944149"/>
                <a:gd name="connsiteY5806" fmla="*/ 1007100 h 3281932"/>
                <a:gd name="connsiteX5807" fmla="*/ 2670304 w 7944149"/>
                <a:gd name="connsiteY5807" fmla="*/ 1006318 h 3281932"/>
                <a:gd name="connsiteX5808" fmla="*/ 2670328 w 7944149"/>
                <a:gd name="connsiteY5808" fmla="*/ 1006318 h 3281932"/>
                <a:gd name="connsiteX5809" fmla="*/ 2670328 w 7944149"/>
                <a:gd name="connsiteY5809" fmla="*/ 1005536 h 3281932"/>
                <a:gd name="connsiteX5810" fmla="*/ 2670797 w 7944149"/>
                <a:gd name="connsiteY5810" fmla="*/ 1005536 h 3281932"/>
                <a:gd name="connsiteX5811" fmla="*/ 2670797 w 7944149"/>
                <a:gd name="connsiteY5811" fmla="*/ 1004754 h 3281932"/>
                <a:gd name="connsiteX5812" fmla="*/ 2672601 w 7944149"/>
                <a:gd name="connsiteY5812" fmla="*/ 1004754 h 3281932"/>
                <a:gd name="connsiteX5813" fmla="*/ 2672601 w 7944149"/>
                <a:gd name="connsiteY5813" fmla="*/ 1003971 h 3281932"/>
                <a:gd name="connsiteX5814" fmla="*/ 2673726 w 7944149"/>
                <a:gd name="connsiteY5814" fmla="*/ 1003971 h 3281932"/>
                <a:gd name="connsiteX5815" fmla="*/ 2673726 w 7944149"/>
                <a:gd name="connsiteY5815" fmla="*/ 1003189 h 3281932"/>
                <a:gd name="connsiteX5816" fmla="*/ 2677286 w 7944149"/>
                <a:gd name="connsiteY5816" fmla="*/ 1003189 h 3281932"/>
                <a:gd name="connsiteX5817" fmla="*/ 2677286 w 7944149"/>
                <a:gd name="connsiteY5817" fmla="*/ 1002407 h 3281932"/>
                <a:gd name="connsiteX5818" fmla="*/ 2679974 w 7944149"/>
                <a:gd name="connsiteY5818" fmla="*/ 1002407 h 3281932"/>
                <a:gd name="connsiteX5819" fmla="*/ 2679974 w 7944149"/>
                <a:gd name="connsiteY5819" fmla="*/ 1001625 h 3281932"/>
                <a:gd name="connsiteX5820" fmla="*/ 2680738 w 7944149"/>
                <a:gd name="connsiteY5820" fmla="*/ 1001625 h 3281932"/>
                <a:gd name="connsiteX5821" fmla="*/ 2680738 w 7944149"/>
                <a:gd name="connsiteY5821" fmla="*/ 1000843 h 3281932"/>
                <a:gd name="connsiteX5822" fmla="*/ 2682902 w 7944149"/>
                <a:gd name="connsiteY5822" fmla="*/ 1000843 h 3281932"/>
                <a:gd name="connsiteX5823" fmla="*/ 2682902 w 7944149"/>
                <a:gd name="connsiteY5823" fmla="*/ 1000061 h 3281932"/>
                <a:gd name="connsiteX5824" fmla="*/ 2682933 w 7944149"/>
                <a:gd name="connsiteY5824" fmla="*/ 1000061 h 3281932"/>
                <a:gd name="connsiteX5825" fmla="*/ 2682933 w 7944149"/>
                <a:gd name="connsiteY5825" fmla="*/ 999278 h 3281932"/>
                <a:gd name="connsiteX5826" fmla="*/ 2686529 w 7944149"/>
                <a:gd name="connsiteY5826" fmla="*/ 999278 h 3281932"/>
                <a:gd name="connsiteX5827" fmla="*/ 2686529 w 7944149"/>
                <a:gd name="connsiteY5827" fmla="*/ 998496 h 3281932"/>
                <a:gd name="connsiteX5828" fmla="*/ 2689072 w 7944149"/>
                <a:gd name="connsiteY5828" fmla="*/ 998496 h 3281932"/>
                <a:gd name="connsiteX5829" fmla="*/ 2689072 w 7944149"/>
                <a:gd name="connsiteY5829" fmla="*/ 997714 h 3281932"/>
                <a:gd name="connsiteX5830" fmla="*/ 2691616 w 7944149"/>
                <a:gd name="connsiteY5830" fmla="*/ 997714 h 3281932"/>
                <a:gd name="connsiteX5831" fmla="*/ 2691616 w 7944149"/>
                <a:gd name="connsiteY5831" fmla="*/ 996932 h 3281932"/>
                <a:gd name="connsiteX5832" fmla="*/ 2692614 w 7944149"/>
                <a:gd name="connsiteY5832" fmla="*/ 996932 h 3281932"/>
                <a:gd name="connsiteX5833" fmla="*/ 2692614 w 7944149"/>
                <a:gd name="connsiteY5833" fmla="*/ 996150 h 3281932"/>
                <a:gd name="connsiteX5834" fmla="*/ 2694009 w 7944149"/>
                <a:gd name="connsiteY5834" fmla="*/ 996150 h 3281932"/>
                <a:gd name="connsiteX5835" fmla="*/ 2694009 w 7944149"/>
                <a:gd name="connsiteY5835" fmla="*/ 995368 h 3281932"/>
                <a:gd name="connsiteX5836" fmla="*/ 2695657 w 7944149"/>
                <a:gd name="connsiteY5836" fmla="*/ 995368 h 3281932"/>
                <a:gd name="connsiteX5837" fmla="*/ 2695657 w 7944149"/>
                <a:gd name="connsiteY5837" fmla="*/ 994590 h 3281932"/>
                <a:gd name="connsiteX5838" fmla="*/ 2696144 w 7944149"/>
                <a:gd name="connsiteY5838" fmla="*/ 994590 h 3281932"/>
                <a:gd name="connsiteX5839" fmla="*/ 2696144 w 7944149"/>
                <a:gd name="connsiteY5839" fmla="*/ 993808 h 3281932"/>
                <a:gd name="connsiteX5840" fmla="*/ 2696156 w 7944149"/>
                <a:gd name="connsiteY5840" fmla="*/ 993808 h 3281932"/>
                <a:gd name="connsiteX5841" fmla="*/ 2696156 w 7944149"/>
                <a:gd name="connsiteY5841" fmla="*/ 993026 h 3281932"/>
                <a:gd name="connsiteX5842" fmla="*/ 2698471 w 7944149"/>
                <a:gd name="connsiteY5842" fmla="*/ 993026 h 3281932"/>
                <a:gd name="connsiteX5843" fmla="*/ 2698471 w 7944149"/>
                <a:gd name="connsiteY5843" fmla="*/ 992244 h 3281932"/>
                <a:gd name="connsiteX5844" fmla="*/ 2699187 w 7944149"/>
                <a:gd name="connsiteY5844" fmla="*/ 992244 h 3281932"/>
                <a:gd name="connsiteX5845" fmla="*/ 2699187 w 7944149"/>
                <a:gd name="connsiteY5845" fmla="*/ 991461 h 3281932"/>
                <a:gd name="connsiteX5846" fmla="*/ 2700546 w 7944149"/>
                <a:gd name="connsiteY5846" fmla="*/ 991461 h 3281932"/>
                <a:gd name="connsiteX5847" fmla="*/ 2700546 w 7944149"/>
                <a:gd name="connsiteY5847" fmla="*/ 990679 h 3281932"/>
                <a:gd name="connsiteX5848" fmla="*/ 2700733 w 7944149"/>
                <a:gd name="connsiteY5848" fmla="*/ 990679 h 3281932"/>
                <a:gd name="connsiteX5849" fmla="*/ 2700733 w 7944149"/>
                <a:gd name="connsiteY5849" fmla="*/ 989897 h 3281932"/>
                <a:gd name="connsiteX5850" fmla="*/ 2700931 w 7944149"/>
                <a:gd name="connsiteY5850" fmla="*/ 989897 h 3281932"/>
                <a:gd name="connsiteX5851" fmla="*/ 2700931 w 7944149"/>
                <a:gd name="connsiteY5851" fmla="*/ 989115 h 3281932"/>
                <a:gd name="connsiteX5852" fmla="*/ 2701105 w 7944149"/>
                <a:gd name="connsiteY5852" fmla="*/ 989115 h 3281932"/>
                <a:gd name="connsiteX5853" fmla="*/ 2701105 w 7944149"/>
                <a:gd name="connsiteY5853" fmla="*/ 988333 h 3281932"/>
                <a:gd name="connsiteX5854" fmla="*/ 2701677 w 7944149"/>
                <a:gd name="connsiteY5854" fmla="*/ 988333 h 3281932"/>
                <a:gd name="connsiteX5855" fmla="*/ 2701677 w 7944149"/>
                <a:gd name="connsiteY5855" fmla="*/ 987551 h 3281932"/>
                <a:gd name="connsiteX5856" fmla="*/ 2702603 w 7944149"/>
                <a:gd name="connsiteY5856" fmla="*/ 987551 h 3281932"/>
                <a:gd name="connsiteX5857" fmla="*/ 2702603 w 7944149"/>
                <a:gd name="connsiteY5857" fmla="*/ 986768 h 3281932"/>
                <a:gd name="connsiteX5858" fmla="*/ 2702873 w 7944149"/>
                <a:gd name="connsiteY5858" fmla="*/ 986768 h 3281932"/>
                <a:gd name="connsiteX5859" fmla="*/ 2702873 w 7944149"/>
                <a:gd name="connsiteY5859" fmla="*/ 985986 h 3281932"/>
                <a:gd name="connsiteX5860" fmla="*/ 2705153 w 7944149"/>
                <a:gd name="connsiteY5860" fmla="*/ 985986 h 3281932"/>
                <a:gd name="connsiteX5861" fmla="*/ 2705153 w 7944149"/>
                <a:gd name="connsiteY5861" fmla="*/ 985204 h 3281932"/>
                <a:gd name="connsiteX5862" fmla="*/ 2705435 w 7944149"/>
                <a:gd name="connsiteY5862" fmla="*/ 985204 h 3281932"/>
                <a:gd name="connsiteX5863" fmla="*/ 2705435 w 7944149"/>
                <a:gd name="connsiteY5863" fmla="*/ 984422 h 3281932"/>
                <a:gd name="connsiteX5864" fmla="*/ 2708292 w 7944149"/>
                <a:gd name="connsiteY5864" fmla="*/ 984422 h 3281932"/>
                <a:gd name="connsiteX5865" fmla="*/ 2708292 w 7944149"/>
                <a:gd name="connsiteY5865" fmla="*/ 983640 h 3281932"/>
                <a:gd name="connsiteX5866" fmla="*/ 2710234 w 7944149"/>
                <a:gd name="connsiteY5866" fmla="*/ 983640 h 3281932"/>
                <a:gd name="connsiteX5867" fmla="*/ 2710234 w 7944149"/>
                <a:gd name="connsiteY5867" fmla="*/ 982858 h 3281932"/>
                <a:gd name="connsiteX5868" fmla="*/ 2711431 w 7944149"/>
                <a:gd name="connsiteY5868" fmla="*/ 982858 h 3281932"/>
                <a:gd name="connsiteX5869" fmla="*/ 2711431 w 7944149"/>
                <a:gd name="connsiteY5869" fmla="*/ 982075 h 3281932"/>
                <a:gd name="connsiteX5870" fmla="*/ 2711803 w 7944149"/>
                <a:gd name="connsiteY5870" fmla="*/ 982075 h 3281932"/>
                <a:gd name="connsiteX5871" fmla="*/ 2711803 w 7944149"/>
                <a:gd name="connsiteY5871" fmla="*/ 981298 h 3281932"/>
                <a:gd name="connsiteX5872" fmla="*/ 2716374 w 7944149"/>
                <a:gd name="connsiteY5872" fmla="*/ 981298 h 3281932"/>
                <a:gd name="connsiteX5873" fmla="*/ 2716374 w 7944149"/>
                <a:gd name="connsiteY5873" fmla="*/ 980516 h 3281932"/>
                <a:gd name="connsiteX5874" fmla="*/ 2717739 w 7944149"/>
                <a:gd name="connsiteY5874" fmla="*/ 980516 h 3281932"/>
                <a:gd name="connsiteX5875" fmla="*/ 2717739 w 7944149"/>
                <a:gd name="connsiteY5875" fmla="*/ 979733 h 3281932"/>
                <a:gd name="connsiteX5876" fmla="*/ 2718346 w 7944149"/>
                <a:gd name="connsiteY5876" fmla="*/ 979733 h 3281932"/>
                <a:gd name="connsiteX5877" fmla="*/ 2718346 w 7944149"/>
                <a:gd name="connsiteY5877" fmla="*/ 978951 h 3281932"/>
                <a:gd name="connsiteX5878" fmla="*/ 2718653 w 7944149"/>
                <a:gd name="connsiteY5878" fmla="*/ 978951 h 3281932"/>
                <a:gd name="connsiteX5879" fmla="*/ 2718653 w 7944149"/>
                <a:gd name="connsiteY5879" fmla="*/ 978169 h 3281932"/>
                <a:gd name="connsiteX5880" fmla="*/ 2719002 w 7944149"/>
                <a:gd name="connsiteY5880" fmla="*/ 978169 h 3281932"/>
                <a:gd name="connsiteX5881" fmla="*/ 2719002 w 7944149"/>
                <a:gd name="connsiteY5881" fmla="*/ 977387 h 3281932"/>
                <a:gd name="connsiteX5882" fmla="*/ 2719248 w 7944149"/>
                <a:gd name="connsiteY5882" fmla="*/ 977387 h 3281932"/>
                <a:gd name="connsiteX5883" fmla="*/ 2719248 w 7944149"/>
                <a:gd name="connsiteY5883" fmla="*/ 976605 h 3281932"/>
                <a:gd name="connsiteX5884" fmla="*/ 2720018 w 7944149"/>
                <a:gd name="connsiteY5884" fmla="*/ 976605 h 3281932"/>
                <a:gd name="connsiteX5885" fmla="*/ 2720018 w 7944149"/>
                <a:gd name="connsiteY5885" fmla="*/ 975823 h 3281932"/>
                <a:gd name="connsiteX5886" fmla="*/ 2720169 w 7944149"/>
                <a:gd name="connsiteY5886" fmla="*/ 975823 h 3281932"/>
                <a:gd name="connsiteX5887" fmla="*/ 2720169 w 7944149"/>
                <a:gd name="connsiteY5887" fmla="*/ 975040 h 3281932"/>
                <a:gd name="connsiteX5888" fmla="*/ 2721443 w 7944149"/>
                <a:gd name="connsiteY5888" fmla="*/ 975040 h 3281932"/>
                <a:gd name="connsiteX5889" fmla="*/ 2721443 w 7944149"/>
                <a:gd name="connsiteY5889" fmla="*/ 974258 h 3281932"/>
                <a:gd name="connsiteX5890" fmla="*/ 2721774 w 7944149"/>
                <a:gd name="connsiteY5890" fmla="*/ 974258 h 3281932"/>
                <a:gd name="connsiteX5891" fmla="*/ 2721774 w 7944149"/>
                <a:gd name="connsiteY5891" fmla="*/ 973476 h 3281932"/>
                <a:gd name="connsiteX5892" fmla="*/ 2724805 w 7944149"/>
                <a:gd name="connsiteY5892" fmla="*/ 973476 h 3281932"/>
                <a:gd name="connsiteX5893" fmla="*/ 2724805 w 7944149"/>
                <a:gd name="connsiteY5893" fmla="*/ 972694 h 3281932"/>
                <a:gd name="connsiteX5894" fmla="*/ 2725532 w 7944149"/>
                <a:gd name="connsiteY5894" fmla="*/ 972694 h 3281932"/>
                <a:gd name="connsiteX5895" fmla="*/ 2725532 w 7944149"/>
                <a:gd name="connsiteY5895" fmla="*/ 971912 h 3281932"/>
                <a:gd name="connsiteX5896" fmla="*/ 2727126 w 7944149"/>
                <a:gd name="connsiteY5896" fmla="*/ 971912 h 3281932"/>
                <a:gd name="connsiteX5897" fmla="*/ 2727126 w 7944149"/>
                <a:gd name="connsiteY5897" fmla="*/ 971130 h 3281932"/>
                <a:gd name="connsiteX5898" fmla="*/ 2727577 w 7944149"/>
                <a:gd name="connsiteY5898" fmla="*/ 971130 h 3281932"/>
                <a:gd name="connsiteX5899" fmla="*/ 2727577 w 7944149"/>
                <a:gd name="connsiteY5899" fmla="*/ 970347 h 3281932"/>
                <a:gd name="connsiteX5900" fmla="*/ 2727745 w 7944149"/>
                <a:gd name="connsiteY5900" fmla="*/ 970347 h 3281932"/>
                <a:gd name="connsiteX5901" fmla="*/ 2727745 w 7944149"/>
                <a:gd name="connsiteY5901" fmla="*/ 969565 h 3281932"/>
                <a:gd name="connsiteX5902" fmla="*/ 2728630 w 7944149"/>
                <a:gd name="connsiteY5902" fmla="*/ 969565 h 3281932"/>
                <a:gd name="connsiteX5903" fmla="*/ 2728630 w 7944149"/>
                <a:gd name="connsiteY5903" fmla="*/ 968783 h 3281932"/>
                <a:gd name="connsiteX5904" fmla="*/ 2728768 w 7944149"/>
                <a:gd name="connsiteY5904" fmla="*/ 968783 h 3281932"/>
                <a:gd name="connsiteX5905" fmla="*/ 2728768 w 7944149"/>
                <a:gd name="connsiteY5905" fmla="*/ 968001 h 3281932"/>
                <a:gd name="connsiteX5906" fmla="*/ 2729207 w 7944149"/>
                <a:gd name="connsiteY5906" fmla="*/ 968001 h 3281932"/>
                <a:gd name="connsiteX5907" fmla="*/ 2729207 w 7944149"/>
                <a:gd name="connsiteY5907" fmla="*/ 967219 h 3281932"/>
                <a:gd name="connsiteX5908" fmla="*/ 2732099 w 7944149"/>
                <a:gd name="connsiteY5908" fmla="*/ 967219 h 3281932"/>
                <a:gd name="connsiteX5909" fmla="*/ 2732099 w 7944149"/>
                <a:gd name="connsiteY5909" fmla="*/ 966441 h 3281932"/>
                <a:gd name="connsiteX5910" fmla="*/ 2734529 w 7944149"/>
                <a:gd name="connsiteY5910" fmla="*/ 966441 h 3281932"/>
                <a:gd name="connsiteX5911" fmla="*/ 2734529 w 7944149"/>
                <a:gd name="connsiteY5911" fmla="*/ 965659 h 3281932"/>
                <a:gd name="connsiteX5912" fmla="*/ 2734956 w 7944149"/>
                <a:gd name="connsiteY5912" fmla="*/ 965659 h 3281932"/>
                <a:gd name="connsiteX5913" fmla="*/ 2734956 w 7944149"/>
                <a:gd name="connsiteY5913" fmla="*/ 964877 h 3281932"/>
                <a:gd name="connsiteX5914" fmla="*/ 2735443 w 7944149"/>
                <a:gd name="connsiteY5914" fmla="*/ 964877 h 3281932"/>
                <a:gd name="connsiteX5915" fmla="*/ 2735443 w 7944149"/>
                <a:gd name="connsiteY5915" fmla="*/ 964095 h 3281932"/>
                <a:gd name="connsiteX5916" fmla="*/ 2736946 w 7944149"/>
                <a:gd name="connsiteY5916" fmla="*/ 964095 h 3281932"/>
                <a:gd name="connsiteX5917" fmla="*/ 2736946 w 7944149"/>
                <a:gd name="connsiteY5917" fmla="*/ 963312 h 3281932"/>
                <a:gd name="connsiteX5918" fmla="*/ 2740302 w 7944149"/>
                <a:gd name="connsiteY5918" fmla="*/ 963312 h 3281932"/>
                <a:gd name="connsiteX5919" fmla="*/ 2740302 w 7944149"/>
                <a:gd name="connsiteY5919" fmla="*/ 962530 h 3281932"/>
                <a:gd name="connsiteX5920" fmla="*/ 2740741 w 7944149"/>
                <a:gd name="connsiteY5920" fmla="*/ 962530 h 3281932"/>
                <a:gd name="connsiteX5921" fmla="*/ 2740741 w 7944149"/>
                <a:gd name="connsiteY5921" fmla="*/ 961748 h 3281932"/>
                <a:gd name="connsiteX5922" fmla="*/ 2742725 w 7944149"/>
                <a:gd name="connsiteY5922" fmla="*/ 961748 h 3281932"/>
                <a:gd name="connsiteX5923" fmla="*/ 2742725 w 7944149"/>
                <a:gd name="connsiteY5923" fmla="*/ 960966 h 3281932"/>
                <a:gd name="connsiteX5924" fmla="*/ 2746592 w 7944149"/>
                <a:gd name="connsiteY5924" fmla="*/ 960966 h 3281932"/>
                <a:gd name="connsiteX5925" fmla="*/ 2746592 w 7944149"/>
                <a:gd name="connsiteY5925" fmla="*/ 960184 h 3281932"/>
                <a:gd name="connsiteX5926" fmla="*/ 2747680 w 7944149"/>
                <a:gd name="connsiteY5926" fmla="*/ 960184 h 3281932"/>
                <a:gd name="connsiteX5927" fmla="*/ 2747680 w 7944149"/>
                <a:gd name="connsiteY5927" fmla="*/ 959402 h 3281932"/>
                <a:gd name="connsiteX5928" fmla="*/ 2747849 w 7944149"/>
                <a:gd name="connsiteY5928" fmla="*/ 959402 h 3281932"/>
                <a:gd name="connsiteX5929" fmla="*/ 2747849 w 7944149"/>
                <a:gd name="connsiteY5929" fmla="*/ 958620 h 3281932"/>
                <a:gd name="connsiteX5930" fmla="*/ 2748288 w 7944149"/>
                <a:gd name="connsiteY5930" fmla="*/ 958620 h 3281932"/>
                <a:gd name="connsiteX5931" fmla="*/ 2748288 w 7944149"/>
                <a:gd name="connsiteY5931" fmla="*/ 957837 h 3281932"/>
                <a:gd name="connsiteX5932" fmla="*/ 2749761 w 7944149"/>
                <a:gd name="connsiteY5932" fmla="*/ 957837 h 3281932"/>
                <a:gd name="connsiteX5933" fmla="*/ 2749761 w 7944149"/>
                <a:gd name="connsiteY5933" fmla="*/ 957055 h 3281932"/>
                <a:gd name="connsiteX5934" fmla="*/ 2752185 w 7944149"/>
                <a:gd name="connsiteY5934" fmla="*/ 957055 h 3281932"/>
                <a:gd name="connsiteX5935" fmla="*/ 2752185 w 7944149"/>
                <a:gd name="connsiteY5935" fmla="*/ 956273 h 3281932"/>
                <a:gd name="connsiteX5936" fmla="*/ 2753544 w 7944149"/>
                <a:gd name="connsiteY5936" fmla="*/ 956273 h 3281932"/>
                <a:gd name="connsiteX5937" fmla="*/ 2753544 w 7944149"/>
                <a:gd name="connsiteY5937" fmla="*/ 955491 h 3281932"/>
                <a:gd name="connsiteX5938" fmla="*/ 2755113 w 7944149"/>
                <a:gd name="connsiteY5938" fmla="*/ 955491 h 3281932"/>
                <a:gd name="connsiteX5939" fmla="*/ 2755113 w 7944149"/>
                <a:gd name="connsiteY5939" fmla="*/ 954709 h 3281932"/>
                <a:gd name="connsiteX5940" fmla="*/ 2756310 w 7944149"/>
                <a:gd name="connsiteY5940" fmla="*/ 954709 h 3281932"/>
                <a:gd name="connsiteX5941" fmla="*/ 2756310 w 7944149"/>
                <a:gd name="connsiteY5941" fmla="*/ 953927 h 3281932"/>
                <a:gd name="connsiteX5942" fmla="*/ 2756809 w 7944149"/>
                <a:gd name="connsiteY5942" fmla="*/ 953927 h 3281932"/>
                <a:gd name="connsiteX5943" fmla="*/ 2756809 w 7944149"/>
                <a:gd name="connsiteY5943" fmla="*/ 953149 h 3281932"/>
                <a:gd name="connsiteX5944" fmla="*/ 2758595 w 7944149"/>
                <a:gd name="connsiteY5944" fmla="*/ 953149 h 3281932"/>
                <a:gd name="connsiteX5945" fmla="*/ 2758595 w 7944149"/>
                <a:gd name="connsiteY5945" fmla="*/ 952367 h 3281932"/>
                <a:gd name="connsiteX5946" fmla="*/ 2758727 w 7944149"/>
                <a:gd name="connsiteY5946" fmla="*/ 952367 h 3281932"/>
                <a:gd name="connsiteX5947" fmla="*/ 2758727 w 7944149"/>
                <a:gd name="connsiteY5947" fmla="*/ 951585 h 3281932"/>
                <a:gd name="connsiteX5948" fmla="*/ 2759148 w 7944149"/>
                <a:gd name="connsiteY5948" fmla="*/ 951585 h 3281932"/>
                <a:gd name="connsiteX5949" fmla="*/ 2759148 w 7944149"/>
                <a:gd name="connsiteY5949" fmla="*/ 950802 h 3281932"/>
                <a:gd name="connsiteX5950" fmla="*/ 2760405 w 7944149"/>
                <a:gd name="connsiteY5950" fmla="*/ 950802 h 3281932"/>
                <a:gd name="connsiteX5951" fmla="*/ 2760405 w 7944149"/>
                <a:gd name="connsiteY5951" fmla="*/ 950020 h 3281932"/>
                <a:gd name="connsiteX5952" fmla="*/ 2760465 w 7944149"/>
                <a:gd name="connsiteY5952" fmla="*/ 950020 h 3281932"/>
                <a:gd name="connsiteX5953" fmla="*/ 2760465 w 7944149"/>
                <a:gd name="connsiteY5953" fmla="*/ 949238 h 3281932"/>
                <a:gd name="connsiteX5954" fmla="*/ 2761452 w 7944149"/>
                <a:gd name="connsiteY5954" fmla="*/ 949238 h 3281932"/>
                <a:gd name="connsiteX5955" fmla="*/ 2761452 w 7944149"/>
                <a:gd name="connsiteY5955" fmla="*/ 948456 h 3281932"/>
                <a:gd name="connsiteX5956" fmla="*/ 2763935 w 7944149"/>
                <a:gd name="connsiteY5956" fmla="*/ 948456 h 3281932"/>
                <a:gd name="connsiteX5957" fmla="*/ 2763935 w 7944149"/>
                <a:gd name="connsiteY5957" fmla="*/ 947674 h 3281932"/>
                <a:gd name="connsiteX5958" fmla="*/ 2764410 w 7944149"/>
                <a:gd name="connsiteY5958" fmla="*/ 947674 h 3281932"/>
                <a:gd name="connsiteX5959" fmla="*/ 2764410 w 7944149"/>
                <a:gd name="connsiteY5959" fmla="*/ 946892 h 3281932"/>
                <a:gd name="connsiteX5960" fmla="*/ 2764699 w 7944149"/>
                <a:gd name="connsiteY5960" fmla="*/ 946892 h 3281932"/>
                <a:gd name="connsiteX5961" fmla="*/ 2764699 w 7944149"/>
                <a:gd name="connsiteY5961" fmla="*/ 946109 h 3281932"/>
                <a:gd name="connsiteX5962" fmla="*/ 2766058 w 7944149"/>
                <a:gd name="connsiteY5962" fmla="*/ 946109 h 3281932"/>
                <a:gd name="connsiteX5963" fmla="*/ 2766058 w 7944149"/>
                <a:gd name="connsiteY5963" fmla="*/ 945327 h 3281932"/>
                <a:gd name="connsiteX5964" fmla="*/ 2767958 w 7944149"/>
                <a:gd name="connsiteY5964" fmla="*/ 945327 h 3281932"/>
                <a:gd name="connsiteX5965" fmla="*/ 2767958 w 7944149"/>
                <a:gd name="connsiteY5965" fmla="*/ 944545 h 3281932"/>
                <a:gd name="connsiteX5966" fmla="*/ 2774080 w 7944149"/>
                <a:gd name="connsiteY5966" fmla="*/ 944545 h 3281932"/>
                <a:gd name="connsiteX5967" fmla="*/ 2774080 w 7944149"/>
                <a:gd name="connsiteY5967" fmla="*/ 943763 h 3281932"/>
                <a:gd name="connsiteX5968" fmla="*/ 2774302 w 7944149"/>
                <a:gd name="connsiteY5968" fmla="*/ 943763 h 3281932"/>
                <a:gd name="connsiteX5969" fmla="*/ 2774302 w 7944149"/>
                <a:gd name="connsiteY5969" fmla="*/ 942981 h 3281932"/>
                <a:gd name="connsiteX5970" fmla="*/ 2775505 w 7944149"/>
                <a:gd name="connsiteY5970" fmla="*/ 942981 h 3281932"/>
                <a:gd name="connsiteX5971" fmla="*/ 2775505 w 7944149"/>
                <a:gd name="connsiteY5971" fmla="*/ 942199 h 3281932"/>
                <a:gd name="connsiteX5972" fmla="*/ 2777069 w 7944149"/>
                <a:gd name="connsiteY5972" fmla="*/ 942199 h 3281932"/>
                <a:gd name="connsiteX5973" fmla="*/ 2777069 w 7944149"/>
                <a:gd name="connsiteY5973" fmla="*/ 941416 h 3281932"/>
                <a:gd name="connsiteX5974" fmla="*/ 2777141 w 7944149"/>
                <a:gd name="connsiteY5974" fmla="*/ 941416 h 3281932"/>
                <a:gd name="connsiteX5975" fmla="*/ 2777141 w 7944149"/>
                <a:gd name="connsiteY5975" fmla="*/ 940634 h 3281932"/>
                <a:gd name="connsiteX5976" fmla="*/ 2777556 w 7944149"/>
                <a:gd name="connsiteY5976" fmla="*/ 940634 h 3281932"/>
                <a:gd name="connsiteX5977" fmla="*/ 2777556 w 7944149"/>
                <a:gd name="connsiteY5977" fmla="*/ 939857 h 3281932"/>
                <a:gd name="connsiteX5978" fmla="*/ 2779150 w 7944149"/>
                <a:gd name="connsiteY5978" fmla="*/ 939857 h 3281932"/>
                <a:gd name="connsiteX5979" fmla="*/ 2779150 w 7944149"/>
                <a:gd name="connsiteY5979" fmla="*/ 939074 h 3281932"/>
                <a:gd name="connsiteX5980" fmla="*/ 2779378 w 7944149"/>
                <a:gd name="connsiteY5980" fmla="*/ 939074 h 3281932"/>
                <a:gd name="connsiteX5981" fmla="*/ 2779378 w 7944149"/>
                <a:gd name="connsiteY5981" fmla="*/ 938292 h 3281932"/>
                <a:gd name="connsiteX5982" fmla="*/ 2781747 w 7944149"/>
                <a:gd name="connsiteY5982" fmla="*/ 938292 h 3281932"/>
                <a:gd name="connsiteX5983" fmla="*/ 2781747 w 7944149"/>
                <a:gd name="connsiteY5983" fmla="*/ 937510 h 3281932"/>
                <a:gd name="connsiteX5984" fmla="*/ 2782673 w 7944149"/>
                <a:gd name="connsiteY5984" fmla="*/ 937510 h 3281932"/>
                <a:gd name="connsiteX5985" fmla="*/ 2782673 w 7944149"/>
                <a:gd name="connsiteY5985" fmla="*/ 936728 h 3281932"/>
                <a:gd name="connsiteX5986" fmla="*/ 2785247 w 7944149"/>
                <a:gd name="connsiteY5986" fmla="*/ 936728 h 3281932"/>
                <a:gd name="connsiteX5987" fmla="*/ 2785247 w 7944149"/>
                <a:gd name="connsiteY5987" fmla="*/ 935946 h 3281932"/>
                <a:gd name="connsiteX5988" fmla="*/ 2786805 w 7944149"/>
                <a:gd name="connsiteY5988" fmla="*/ 935946 h 3281932"/>
                <a:gd name="connsiteX5989" fmla="*/ 2786805 w 7944149"/>
                <a:gd name="connsiteY5989" fmla="*/ 935164 h 3281932"/>
                <a:gd name="connsiteX5990" fmla="*/ 2792938 w 7944149"/>
                <a:gd name="connsiteY5990" fmla="*/ 935164 h 3281932"/>
                <a:gd name="connsiteX5991" fmla="*/ 2792938 w 7944149"/>
                <a:gd name="connsiteY5991" fmla="*/ 934382 h 3281932"/>
                <a:gd name="connsiteX5992" fmla="*/ 2793498 w 7944149"/>
                <a:gd name="connsiteY5992" fmla="*/ 934382 h 3281932"/>
                <a:gd name="connsiteX5993" fmla="*/ 2793498 w 7944149"/>
                <a:gd name="connsiteY5993" fmla="*/ 933599 h 3281932"/>
                <a:gd name="connsiteX5994" fmla="*/ 2793907 w 7944149"/>
                <a:gd name="connsiteY5994" fmla="*/ 933599 h 3281932"/>
                <a:gd name="connsiteX5995" fmla="*/ 2793907 w 7944149"/>
                <a:gd name="connsiteY5995" fmla="*/ 932817 h 3281932"/>
                <a:gd name="connsiteX5996" fmla="*/ 2796168 w 7944149"/>
                <a:gd name="connsiteY5996" fmla="*/ 932817 h 3281932"/>
                <a:gd name="connsiteX5997" fmla="*/ 2796168 w 7944149"/>
                <a:gd name="connsiteY5997" fmla="*/ 932035 h 3281932"/>
                <a:gd name="connsiteX5998" fmla="*/ 2797888 w 7944149"/>
                <a:gd name="connsiteY5998" fmla="*/ 932035 h 3281932"/>
                <a:gd name="connsiteX5999" fmla="*/ 2797888 w 7944149"/>
                <a:gd name="connsiteY5999" fmla="*/ 931253 h 3281932"/>
                <a:gd name="connsiteX6000" fmla="*/ 2798874 w 7944149"/>
                <a:gd name="connsiteY6000" fmla="*/ 931253 h 3281932"/>
                <a:gd name="connsiteX6001" fmla="*/ 2798874 w 7944149"/>
                <a:gd name="connsiteY6001" fmla="*/ 930471 h 3281932"/>
                <a:gd name="connsiteX6002" fmla="*/ 2798988 w 7944149"/>
                <a:gd name="connsiteY6002" fmla="*/ 930471 h 3281932"/>
                <a:gd name="connsiteX6003" fmla="*/ 2798988 w 7944149"/>
                <a:gd name="connsiteY6003" fmla="*/ 929689 h 3281932"/>
                <a:gd name="connsiteX6004" fmla="*/ 2801201 w 7944149"/>
                <a:gd name="connsiteY6004" fmla="*/ 929689 h 3281932"/>
                <a:gd name="connsiteX6005" fmla="*/ 2801201 w 7944149"/>
                <a:gd name="connsiteY6005" fmla="*/ 928906 h 3281932"/>
                <a:gd name="connsiteX6006" fmla="*/ 2803288 w 7944149"/>
                <a:gd name="connsiteY6006" fmla="*/ 928906 h 3281932"/>
                <a:gd name="connsiteX6007" fmla="*/ 2803288 w 7944149"/>
                <a:gd name="connsiteY6007" fmla="*/ 928124 h 3281932"/>
                <a:gd name="connsiteX6008" fmla="*/ 2804773 w 7944149"/>
                <a:gd name="connsiteY6008" fmla="*/ 928124 h 3281932"/>
                <a:gd name="connsiteX6009" fmla="*/ 2804773 w 7944149"/>
                <a:gd name="connsiteY6009" fmla="*/ 927342 h 3281932"/>
                <a:gd name="connsiteX6010" fmla="*/ 2809392 w 7944149"/>
                <a:gd name="connsiteY6010" fmla="*/ 927342 h 3281932"/>
                <a:gd name="connsiteX6011" fmla="*/ 2809392 w 7944149"/>
                <a:gd name="connsiteY6011" fmla="*/ 926564 h 3281932"/>
                <a:gd name="connsiteX6012" fmla="*/ 2809602 w 7944149"/>
                <a:gd name="connsiteY6012" fmla="*/ 926564 h 3281932"/>
                <a:gd name="connsiteX6013" fmla="*/ 2809602 w 7944149"/>
                <a:gd name="connsiteY6013" fmla="*/ 925782 h 3281932"/>
                <a:gd name="connsiteX6014" fmla="*/ 2810330 w 7944149"/>
                <a:gd name="connsiteY6014" fmla="*/ 925782 h 3281932"/>
                <a:gd name="connsiteX6015" fmla="*/ 2810330 w 7944149"/>
                <a:gd name="connsiteY6015" fmla="*/ 924996 h 3281932"/>
                <a:gd name="connsiteX6016" fmla="*/ 2810625 w 7944149"/>
                <a:gd name="connsiteY6016" fmla="*/ 924996 h 3281932"/>
                <a:gd name="connsiteX6017" fmla="*/ 2810625 w 7944149"/>
                <a:gd name="connsiteY6017" fmla="*/ 924218 h 3281932"/>
                <a:gd name="connsiteX6018" fmla="*/ 2816692 w 7944149"/>
                <a:gd name="connsiteY6018" fmla="*/ 924218 h 3281932"/>
                <a:gd name="connsiteX6019" fmla="*/ 2816692 w 7944149"/>
                <a:gd name="connsiteY6019" fmla="*/ 923436 h 3281932"/>
                <a:gd name="connsiteX6020" fmla="*/ 2817606 w 7944149"/>
                <a:gd name="connsiteY6020" fmla="*/ 923436 h 3281932"/>
                <a:gd name="connsiteX6021" fmla="*/ 2817606 w 7944149"/>
                <a:gd name="connsiteY6021" fmla="*/ 922654 h 3281932"/>
                <a:gd name="connsiteX6022" fmla="*/ 2819356 w 7944149"/>
                <a:gd name="connsiteY6022" fmla="*/ 922654 h 3281932"/>
                <a:gd name="connsiteX6023" fmla="*/ 2819356 w 7944149"/>
                <a:gd name="connsiteY6023" fmla="*/ 921871 h 3281932"/>
                <a:gd name="connsiteX6024" fmla="*/ 2820505 w 7944149"/>
                <a:gd name="connsiteY6024" fmla="*/ 921871 h 3281932"/>
                <a:gd name="connsiteX6025" fmla="*/ 2820505 w 7944149"/>
                <a:gd name="connsiteY6025" fmla="*/ 921089 h 3281932"/>
                <a:gd name="connsiteX6026" fmla="*/ 2824672 w 7944149"/>
                <a:gd name="connsiteY6026" fmla="*/ 921089 h 3281932"/>
                <a:gd name="connsiteX6027" fmla="*/ 2824672 w 7944149"/>
                <a:gd name="connsiteY6027" fmla="*/ 920307 h 3281932"/>
                <a:gd name="connsiteX6028" fmla="*/ 2825628 w 7944149"/>
                <a:gd name="connsiteY6028" fmla="*/ 920307 h 3281932"/>
                <a:gd name="connsiteX6029" fmla="*/ 2825628 w 7944149"/>
                <a:gd name="connsiteY6029" fmla="*/ 919525 h 3281932"/>
                <a:gd name="connsiteX6030" fmla="*/ 2825730 w 7944149"/>
                <a:gd name="connsiteY6030" fmla="*/ 919525 h 3281932"/>
                <a:gd name="connsiteX6031" fmla="*/ 2825730 w 7944149"/>
                <a:gd name="connsiteY6031" fmla="*/ 918743 h 3281932"/>
                <a:gd name="connsiteX6032" fmla="*/ 2826392 w 7944149"/>
                <a:gd name="connsiteY6032" fmla="*/ 918743 h 3281932"/>
                <a:gd name="connsiteX6033" fmla="*/ 2826392 w 7944149"/>
                <a:gd name="connsiteY6033" fmla="*/ 917961 h 3281932"/>
                <a:gd name="connsiteX6034" fmla="*/ 2827974 w 7944149"/>
                <a:gd name="connsiteY6034" fmla="*/ 917961 h 3281932"/>
                <a:gd name="connsiteX6035" fmla="*/ 2827974 w 7944149"/>
                <a:gd name="connsiteY6035" fmla="*/ 917178 h 3281932"/>
                <a:gd name="connsiteX6036" fmla="*/ 2830590 w 7944149"/>
                <a:gd name="connsiteY6036" fmla="*/ 917178 h 3281932"/>
                <a:gd name="connsiteX6037" fmla="*/ 2830590 w 7944149"/>
                <a:gd name="connsiteY6037" fmla="*/ 916396 h 3281932"/>
                <a:gd name="connsiteX6038" fmla="*/ 2831065 w 7944149"/>
                <a:gd name="connsiteY6038" fmla="*/ 916396 h 3281932"/>
                <a:gd name="connsiteX6039" fmla="*/ 2831065 w 7944149"/>
                <a:gd name="connsiteY6039" fmla="*/ 915614 h 3281932"/>
                <a:gd name="connsiteX6040" fmla="*/ 2836387 w 7944149"/>
                <a:gd name="connsiteY6040" fmla="*/ 915614 h 3281932"/>
                <a:gd name="connsiteX6041" fmla="*/ 2836387 w 7944149"/>
                <a:gd name="connsiteY6041" fmla="*/ 914832 h 3281932"/>
                <a:gd name="connsiteX6042" fmla="*/ 2839995 w 7944149"/>
                <a:gd name="connsiteY6042" fmla="*/ 914832 h 3281932"/>
                <a:gd name="connsiteX6043" fmla="*/ 2839995 w 7944149"/>
                <a:gd name="connsiteY6043" fmla="*/ 914050 h 3281932"/>
                <a:gd name="connsiteX6044" fmla="*/ 2844030 w 7944149"/>
                <a:gd name="connsiteY6044" fmla="*/ 914050 h 3281932"/>
                <a:gd name="connsiteX6045" fmla="*/ 2844030 w 7944149"/>
                <a:gd name="connsiteY6045" fmla="*/ 913268 h 3281932"/>
                <a:gd name="connsiteX6046" fmla="*/ 2844090 w 7944149"/>
                <a:gd name="connsiteY6046" fmla="*/ 913268 h 3281932"/>
                <a:gd name="connsiteX6047" fmla="*/ 2844090 w 7944149"/>
                <a:gd name="connsiteY6047" fmla="*/ 912486 h 3281932"/>
                <a:gd name="connsiteX6048" fmla="*/ 2844451 w 7944149"/>
                <a:gd name="connsiteY6048" fmla="*/ 912486 h 3281932"/>
                <a:gd name="connsiteX6049" fmla="*/ 2844451 w 7944149"/>
                <a:gd name="connsiteY6049" fmla="*/ 911703 h 3281932"/>
                <a:gd name="connsiteX6050" fmla="*/ 2845551 w 7944149"/>
                <a:gd name="connsiteY6050" fmla="*/ 911703 h 3281932"/>
                <a:gd name="connsiteX6051" fmla="*/ 2845551 w 7944149"/>
                <a:gd name="connsiteY6051" fmla="*/ 910926 h 3281932"/>
                <a:gd name="connsiteX6052" fmla="*/ 2845708 w 7944149"/>
                <a:gd name="connsiteY6052" fmla="*/ 910926 h 3281932"/>
                <a:gd name="connsiteX6053" fmla="*/ 2845708 w 7944149"/>
                <a:gd name="connsiteY6053" fmla="*/ 910144 h 3281932"/>
                <a:gd name="connsiteX6054" fmla="*/ 2854704 w 7944149"/>
                <a:gd name="connsiteY6054" fmla="*/ 910144 h 3281932"/>
                <a:gd name="connsiteX6055" fmla="*/ 2854704 w 7944149"/>
                <a:gd name="connsiteY6055" fmla="*/ 909361 h 3281932"/>
                <a:gd name="connsiteX6056" fmla="*/ 2856057 w 7944149"/>
                <a:gd name="connsiteY6056" fmla="*/ 909361 h 3281932"/>
                <a:gd name="connsiteX6057" fmla="*/ 2856057 w 7944149"/>
                <a:gd name="connsiteY6057" fmla="*/ 908579 h 3281932"/>
                <a:gd name="connsiteX6058" fmla="*/ 2856358 w 7944149"/>
                <a:gd name="connsiteY6058" fmla="*/ 908579 h 3281932"/>
                <a:gd name="connsiteX6059" fmla="*/ 2856358 w 7944149"/>
                <a:gd name="connsiteY6059" fmla="*/ 907797 h 3281932"/>
                <a:gd name="connsiteX6060" fmla="*/ 2856430 w 7944149"/>
                <a:gd name="connsiteY6060" fmla="*/ 907797 h 3281932"/>
                <a:gd name="connsiteX6061" fmla="*/ 2856430 w 7944149"/>
                <a:gd name="connsiteY6061" fmla="*/ 907015 h 3281932"/>
                <a:gd name="connsiteX6062" fmla="*/ 2856550 w 7944149"/>
                <a:gd name="connsiteY6062" fmla="*/ 907015 h 3281932"/>
                <a:gd name="connsiteX6063" fmla="*/ 2856550 w 7944149"/>
                <a:gd name="connsiteY6063" fmla="*/ 906233 h 3281932"/>
                <a:gd name="connsiteX6064" fmla="*/ 2857464 w 7944149"/>
                <a:gd name="connsiteY6064" fmla="*/ 906233 h 3281932"/>
                <a:gd name="connsiteX6065" fmla="*/ 2857464 w 7944149"/>
                <a:gd name="connsiteY6065" fmla="*/ 905451 h 3281932"/>
                <a:gd name="connsiteX6066" fmla="*/ 2858282 w 7944149"/>
                <a:gd name="connsiteY6066" fmla="*/ 905451 h 3281932"/>
                <a:gd name="connsiteX6067" fmla="*/ 2858282 w 7944149"/>
                <a:gd name="connsiteY6067" fmla="*/ 904668 h 3281932"/>
                <a:gd name="connsiteX6068" fmla="*/ 2858913 w 7944149"/>
                <a:gd name="connsiteY6068" fmla="*/ 904668 h 3281932"/>
                <a:gd name="connsiteX6069" fmla="*/ 2858913 w 7944149"/>
                <a:gd name="connsiteY6069" fmla="*/ 903886 h 3281932"/>
                <a:gd name="connsiteX6070" fmla="*/ 2859497 w 7944149"/>
                <a:gd name="connsiteY6070" fmla="*/ 903886 h 3281932"/>
                <a:gd name="connsiteX6071" fmla="*/ 2859497 w 7944149"/>
                <a:gd name="connsiteY6071" fmla="*/ 903104 h 3281932"/>
                <a:gd name="connsiteX6072" fmla="*/ 2861253 w 7944149"/>
                <a:gd name="connsiteY6072" fmla="*/ 903104 h 3281932"/>
                <a:gd name="connsiteX6073" fmla="*/ 2861253 w 7944149"/>
                <a:gd name="connsiteY6073" fmla="*/ 902322 h 3281932"/>
                <a:gd name="connsiteX6074" fmla="*/ 2864915 w 7944149"/>
                <a:gd name="connsiteY6074" fmla="*/ 902322 h 3281932"/>
                <a:gd name="connsiteX6075" fmla="*/ 2864915 w 7944149"/>
                <a:gd name="connsiteY6075" fmla="*/ 901540 h 3281932"/>
                <a:gd name="connsiteX6076" fmla="*/ 2865661 w 7944149"/>
                <a:gd name="connsiteY6076" fmla="*/ 901540 h 3281932"/>
                <a:gd name="connsiteX6077" fmla="*/ 2865661 w 7944149"/>
                <a:gd name="connsiteY6077" fmla="*/ 900758 h 3281932"/>
                <a:gd name="connsiteX6078" fmla="*/ 2867585 w 7944149"/>
                <a:gd name="connsiteY6078" fmla="*/ 900758 h 3281932"/>
                <a:gd name="connsiteX6079" fmla="*/ 2867585 w 7944149"/>
                <a:gd name="connsiteY6079" fmla="*/ 899975 h 3281932"/>
                <a:gd name="connsiteX6080" fmla="*/ 2870363 w 7944149"/>
                <a:gd name="connsiteY6080" fmla="*/ 899975 h 3281932"/>
                <a:gd name="connsiteX6081" fmla="*/ 2870363 w 7944149"/>
                <a:gd name="connsiteY6081" fmla="*/ 899193 h 3281932"/>
                <a:gd name="connsiteX6082" fmla="*/ 2872011 w 7944149"/>
                <a:gd name="connsiteY6082" fmla="*/ 899193 h 3281932"/>
                <a:gd name="connsiteX6083" fmla="*/ 2872011 w 7944149"/>
                <a:gd name="connsiteY6083" fmla="*/ 898411 h 3281932"/>
                <a:gd name="connsiteX6084" fmla="*/ 2872703 w 7944149"/>
                <a:gd name="connsiteY6084" fmla="*/ 898411 h 3281932"/>
                <a:gd name="connsiteX6085" fmla="*/ 2872703 w 7944149"/>
                <a:gd name="connsiteY6085" fmla="*/ 897633 h 3281932"/>
                <a:gd name="connsiteX6086" fmla="*/ 2874043 w 7944149"/>
                <a:gd name="connsiteY6086" fmla="*/ 897633 h 3281932"/>
                <a:gd name="connsiteX6087" fmla="*/ 2874043 w 7944149"/>
                <a:gd name="connsiteY6087" fmla="*/ 896851 h 3281932"/>
                <a:gd name="connsiteX6088" fmla="*/ 2876070 w 7944149"/>
                <a:gd name="connsiteY6088" fmla="*/ 896851 h 3281932"/>
                <a:gd name="connsiteX6089" fmla="*/ 2876070 w 7944149"/>
                <a:gd name="connsiteY6089" fmla="*/ 896069 h 3281932"/>
                <a:gd name="connsiteX6090" fmla="*/ 2878409 w 7944149"/>
                <a:gd name="connsiteY6090" fmla="*/ 896069 h 3281932"/>
                <a:gd name="connsiteX6091" fmla="*/ 2878409 w 7944149"/>
                <a:gd name="connsiteY6091" fmla="*/ 895287 h 3281932"/>
                <a:gd name="connsiteX6092" fmla="*/ 2879233 w 7944149"/>
                <a:gd name="connsiteY6092" fmla="*/ 895287 h 3281932"/>
                <a:gd name="connsiteX6093" fmla="*/ 2879233 w 7944149"/>
                <a:gd name="connsiteY6093" fmla="*/ 894505 h 3281932"/>
                <a:gd name="connsiteX6094" fmla="*/ 2881549 w 7944149"/>
                <a:gd name="connsiteY6094" fmla="*/ 894505 h 3281932"/>
                <a:gd name="connsiteX6095" fmla="*/ 2881549 w 7944149"/>
                <a:gd name="connsiteY6095" fmla="*/ 893723 h 3281932"/>
                <a:gd name="connsiteX6096" fmla="*/ 2884158 w 7944149"/>
                <a:gd name="connsiteY6096" fmla="*/ 893723 h 3281932"/>
                <a:gd name="connsiteX6097" fmla="*/ 2884158 w 7944149"/>
                <a:gd name="connsiteY6097" fmla="*/ 892940 h 3281932"/>
                <a:gd name="connsiteX6098" fmla="*/ 2884790 w 7944149"/>
                <a:gd name="connsiteY6098" fmla="*/ 892940 h 3281932"/>
                <a:gd name="connsiteX6099" fmla="*/ 2884790 w 7944149"/>
                <a:gd name="connsiteY6099" fmla="*/ 892158 h 3281932"/>
                <a:gd name="connsiteX6100" fmla="*/ 2884898 w 7944149"/>
                <a:gd name="connsiteY6100" fmla="*/ 892158 h 3281932"/>
                <a:gd name="connsiteX6101" fmla="*/ 2884898 w 7944149"/>
                <a:gd name="connsiteY6101" fmla="*/ 891376 h 3281932"/>
                <a:gd name="connsiteX6102" fmla="*/ 2886564 w 7944149"/>
                <a:gd name="connsiteY6102" fmla="*/ 891376 h 3281932"/>
                <a:gd name="connsiteX6103" fmla="*/ 2886564 w 7944149"/>
                <a:gd name="connsiteY6103" fmla="*/ 890594 h 3281932"/>
                <a:gd name="connsiteX6104" fmla="*/ 2888735 w 7944149"/>
                <a:gd name="connsiteY6104" fmla="*/ 890594 h 3281932"/>
                <a:gd name="connsiteX6105" fmla="*/ 2888735 w 7944149"/>
                <a:gd name="connsiteY6105" fmla="*/ 889812 h 3281932"/>
                <a:gd name="connsiteX6106" fmla="*/ 2889979 w 7944149"/>
                <a:gd name="connsiteY6106" fmla="*/ 889812 h 3281932"/>
                <a:gd name="connsiteX6107" fmla="*/ 2889979 w 7944149"/>
                <a:gd name="connsiteY6107" fmla="*/ 889030 h 3281932"/>
                <a:gd name="connsiteX6108" fmla="*/ 2890473 w 7944149"/>
                <a:gd name="connsiteY6108" fmla="*/ 889030 h 3281932"/>
                <a:gd name="connsiteX6109" fmla="*/ 2890473 w 7944149"/>
                <a:gd name="connsiteY6109" fmla="*/ 888248 h 3281932"/>
                <a:gd name="connsiteX6110" fmla="*/ 2893485 w 7944149"/>
                <a:gd name="connsiteY6110" fmla="*/ 888248 h 3281932"/>
                <a:gd name="connsiteX6111" fmla="*/ 2893485 w 7944149"/>
                <a:gd name="connsiteY6111" fmla="*/ 887465 h 3281932"/>
                <a:gd name="connsiteX6112" fmla="*/ 2894020 w 7944149"/>
                <a:gd name="connsiteY6112" fmla="*/ 887465 h 3281932"/>
                <a:gd name="connsiteX6113" fmla="*/ 2894020 w 7944149"/>
                <a:gd name="connsiteY6113" fmla="*/ 886683 h 3281932"/>
                <a:gd name="connsiteX6114" fmla="*/ 2895043 w 7944149"/>
                <a:gd name="connsiteY6114" fmla="*/ 886683 h 3281932"/>
                <a:gd name="connsiteX6115" fmla="*/ 2895043 w 7944149"/>
                <a:gd name="connsiteY6115" fmla="*/ 885901 h 3281932"/>
                <a:gd name="connsiteX6116" fmla="*/ 2896414 w 7944149"/>
                <a:gd name="connsiteY6116" fmla="*/ 885901 h 3281932"/>
                <a:gd name="connsiteX6117" fmla="*/ 2896414 w 7944149"/>
                <a:gd name="connsiteY6117" fmla="*/ 885119 h 3281932"/>
                <a:gd name="connsiteX6118" fmla="*/ 2897996 w 7944149"/>
                <a:gd name="connsiteY6118" fmla="*/ 885119 h 3281932"/>
                <a:gd name="connsiteX6119" fmla="*/ 2897996 w 7944149"/>
                <a:gd name="connsiteY6119" fmla="*/ 884341 h 3281932"/>
                <a:gd name="connsiteX6120" fmla="*/ 2898717 w 7944149"/>
                <a:gd name="connsiteY6120" fmla="*/ 884341 h 3281932"/>
                <a:gd name="connsiteX6121" fmla="*/ 2898717 w 7944149"/>
                <a:gd name="connsiteY6121" fmla="*/ 883555 h 3281932"/>
                <a:gd name="connsiteX6122" fmla="*/ 2899601 w 7944149"/>
                <a:gd name="connsiteY6122" fmla="*/ 883555 h 3281932"/>
                <a:gd name="connsiteX6123" fmla="*/ 2899601 w 7944149"/>
                <a:gd name="connsiteY6123" fmla="*/ 882777 h 3281932"/>
                <a:gd name="connsiteX6124" fmla="*/ 2899769 w 7944149"/>
                <a:gd name="connsiteY6124" fmla="*/ 882777 h 3281932"/>
                <a:gd name="connsiteX6125" fmla="*/ 2899769 w 7944149"/>
                <a:gd name="connsiteY6125" fmla="*/ 881995 h 3281932"/>
                <a:gd name="connsiteX6126" fmla="*/ 2900208 w 7944149"/>
                <a:gd name="connsiteY6126" fmla="*/ 881995 h 3281932"/>
                <a:gd name="connsiteX6127" fmla="*/ 2900208 w 7944149"/>
                <a:gd name="connsiteY6127" fmla="*/ 881213 h 3281932"/>
                <a:gd name="connsiteX6128" fmla="*/ 2900527 w 7944149"/>
                <a:gd name="connsiteY6128" fmla="*/ 881213 h 3281932"/>
                <a:gd name="connsiteX6129" fmla="*/ 2900527 w 7944149"/>
                <a:gd name="connsiteY6129" fmla="*/ 880430 h 3281932"/>
                <a:gd name="connsiteX6130" fmla="*/ 2903215 w 7944149"/>
                <a:gd name="connsiteY6130" fmla="*/ 880430 h 3281932"/>
                <a:gd name="connsiteX6131" fmla="*/ 2903215 w 7944149"/>
                <a:gd name="connsiteY6131" fmla="*/ 879648 h 3281932"/>
                <a:gd name="connsiteX6132" fmla="*/ 2906426 w 7944149"/>
                <a:gd name="connsiteY6132" fmla="*/ 879648 h 3281932"/>
                <a:gd name="connsiteX6133" fmla="*/ 2906426 w 7944149"/>
                <a:gd name="connsiteY6133" fmla="*/ 878866 h 3281932"/>
                <a:gd name="connsiteX6134" fmla="*/ 2906463 w 7944149"/>
                <a:gd name="connsiteY6134" fmla="*/ 878866 h 3281932"/>
                <a:gd name="connsiteX6135" fmla="*/ 2906463 w 7944149"/>
                <a:gd name="connsiteY6135" fmla="*/ 878084 h 3281932"/>
                <a:gd name="connsiteX6136" fmla="*/ 2911111 w 7944149"/>
                <a:gd name="connsiteY6136" fmla="*/ 878084 h 3281932"/>
                <a:gd name="connsiteX6137" fmla="*/ 2911111 w 7944149"/>
                <a:gd name="connsiteY6137" fmla="*/ 877302 h 3281932"/>
                <a:gd name="connsiteX6138" fmla="*/ 2913324 w 7944149"/>
                <a:gd name="connsiteY6138" fmla="*/ 877302 h 3281932"/>
                <a:gd name="connsiteX6139" fmla="*/ 2913324 w 7944149"/>
                <a:gd name="connsiteY6139" fmla="*/ 876520 h 3281932"/>
                <a:gd name="connsiteX6140" fmla="*/ 2913408 w 7944149"/>
                <a:gd name="connsiteY6140" fmla="*/ 876520 h 3281932"/>
                <a:gd name="connsiteX6141" fmla="*/ 2913408 w 7944149"/>
                <a:gd name="connsiteY6141" fmla="*/ 875737 h 3281932"/>
                <a:gd name="connsiteX6142" fmla="*/ 2913625 w 7944149"/>
                <a:gd name="connsiteY6142" fmla="*/ 875737 h 3281932"/>
                <a:gd name="connsiteX6143" fmla="*/ 2913625 w 7944149"/>
                <a:gd name="connsiteY6143" fmla="*/ 874955 h 3281932"/>
                <a:gd name="connsiteX6144" fmla="*/ 2916367 w 7944149"/>
                <a:gd name="connsiteY6144" fmla="*/ 874955 h 3281932"/>
                <a:gd name="connsiteX6145" fmla="*/ 2916367 w 7944149"/>
                <a:gd name="connsiteY6145" fmla="*/ 874173 h 3281932"/>
                <a:gd name="connsiteX6146" fmla="*/ 2919801 w 7944149"/>
                <a:gd name="connsiteY6146" fmla="*/ 874173 h 3281932"/>
                <a:gd name="connsiteX6147" fmla="*/ 2919801 w 7944149"/>
                <a:gd name="connsiteY6147" fmla="*/ 873391 h 3281932"/>
                <a:gd name="connsiteX6148" fmla="*/ 2922158 w 7944149"/>
                <a:gd name="connsiteY6148" fmla="*/ 873391 h 3281932"/>
                <a:gd name="connsiteX6149" fmla="*/ 2922158 w 7944149"/>
                <a:gd name="connsiteY6149" fmla="*/ 872609 h 3281932"/>
                <a:gd name="connsiteX6150" fmla="*/ 2922477 w 7944149"/>
                <a:gd name="connsiteY6150" fmla="*/ 872609 h 3281932"/>
                <a:gd name="connsiteX6151" fmla="*/ 2922477 w 7944149"/>
                <a:gd name="connsiteY6151" fmla="*/ 871827 h 3281932"/>
                <a:gd name="connsiteX6152" fmla="*/ 2923048 w 7944149"/>
                <a:gd name="connsiteY6152" fmla="*/ 871827 h 3281932"/>
                <a:gd name="connsiteX6153" fmla="*/ 2923048 w 7944149"/>
                <a:gd name="connsiteY6153" fmla="*/ 871044 h 3281932"/>
                <a:gd name="connsiteX6154" fmla="*/ 2924636 w 7944149"/>
                <a:gd name="connsiteY6154" fmla="*/ 871044 h 3281932"/>
                <a:gd name="connsiteX6155" fmla="*/ 2924636 w 7944149"/>
                <a:gd name="connsiteY6155" fmla="*/ 870262 h 3281932"/>
                <a:gd name="connsiteX6156" fmla="*/ 2926500 w 7944149"/>
                <a:gd name="connsiteY6156" fmla="*/ 870262 h 3281932"/>
                <a:gd name="connsiteX6157" fmla="*/ 2926500 w 7944149"/>
                <a:gd name="connsiteY6157" fmla="*/ 869485 h 3281932"/>
                <a:gd name="connsiteX6158" fmla="*/ 2927763 w 7944149"/>
                <a:gd name="connsiteY6158" fmla="*/ 869485 h 3281932"/>
                <a:gd name="connsiteX6159" fmla="*/ 2927763 w 7944149"/>
                <a:gd name="connsiteY6159" fmla="*/ 868702 h 3281932"/>
                <a:gd name="connsiteX6160" fmla="*/ 2927799 w 7944149"/>
                <a:gd name="connsiteY6160" fmla="*/ 868702 h 3281932"/>
                <a:gd name="connsiteX6161" fmla="*/ 2927799 w 7944149"/>
                <a:gd name="connsiteY6161" fmla="*/ 867920 h 3281932"/>
                <a:gd name="connsiteX6162" fmla="*/ 2927955 w 7944149"/>
                <a:gd name="connsiteY6162" fmla="*/ 867920 h 3281932"/>
                <a:gd name="connsiteX6163" fmla="*/ 2927955 w 7944149"/>
                <a:gd name="connsiteY6163" fmla="*/ 867138 h 3281932"/>
                <a:gd name="connsiteX6164" fmla="*/ 2934841 w 7944149"/>
                <a:gd name="connsiteY6164" fmla="*/ 867138 h 3281932"/>
                <a:gd name="connsiteX6165" fmla="*/ 2934841 w 7944149"/>
                <a:gd name="connsiteY6165" fmla="*/ 866356 h 3281932"/>
                <a:gd name="connsiteX6166" fmla="*/ 2935502 w 7944149"/>
                <a:gd name="connsiteY6166" fmla="*/ 866356 h 3281932"/>
                <a:gd name="connsiteX6167" fmla="*/ 2935502 w 7944149"/>
                <a:gd name="connsiteY6167" fmla="*/ 865574 h 3281932"/>
                <a:gd name="connsiteX6168" fmla="*/ 2935556 w 7944149"/>
                <a:gd name="connsiteY6168" fmla="*/ 865574 h 3281932"/>
                <a:gd name="connsiteX6169" fmla="*/ 2935556 w 7944149"/>
                <a:gd name="connsiteY6169" fmla="*/ 864792 h 3281932"/>
                <a:gd name="connsiteX6170" fmla="*/ 2935881 w 7944149"/>
                <a:gd name="connsiteY6170" fmla="*/ 864792 h 3281932"/>
                <a:gd name="connsiteX6171" fmla="*/ 2935881 w 7944149"/>
                <a:gd name="connsiteY6171" fmla="*/ 864010 h 3281932"/>
                <a:gd name="connsiteX6172" fmla="*/ 2936434 w 7944149"/>
                <a:gd name="connsiteY6172" fmla="*/ 864010 h 3281932"/>
                <a:gd name="connsiteX6173" fmla="*/ 2936434 w 7944149"/>
                <a:gd name="connsiteY6173" fmla="*/ 863227 h 3281932"/>
                <a:gd name="connsiteX6174" fmla="*/ 2936789 w 7944149"/>
                <a:gd name="connsiteY6174" fmla="*/ 863227 h 3281932"/>
                <a:gd name="connsiteX6175" fmla="*/ 2936789 w 7944149"/>
                <a:gd name="connsiteY6175" fmla="*/ 862445 h 3281932"/>
                <a:gd name="connsiteX6176" fmla="*/ 2937186 w 7944149"/>
                <a:gd name="connsiteY6176" fmla="*/ 862445 h 3281932"/>
                <a:gd name="connsiteX6177" fmla="*/ 2937186 w 7944149"/>
                <a:gd name="connsiteY6177" fmla="*/ 861663 h 3281932"/>
                <a:gd name="connsiteX6178" fmla="*/ 2937619 w 7944149"/>
                <a:gd name="connsiteY6178" fmla="*/ 861663 h 3281932"/>
                <a:gd name="connsiteX6179" fmla="*/ 2937619 w 7944149"/>
                <a:gd name="connsiteY6179" fmla="*/ 860881 h 3281932"/>
                <a:gd name="connsiteX6180" fmla="*/ 2938996 w 7944149"/>
                <a:gd name="connsiteY6180" fmla="*/ 860881 h 3281932"/>
                <a:gd name="connsiteX6181" fmla="*/ 2938996 w 7944149"/>
                <a:gd name="connsiteY6181" fmla="*/ 860099 h 3281932"/>
                <a:gd name="connsiteX6182" fmla="*/ 2939489 w 7944149"/>
                <a:gd name="connsiteY6182" fmla="*/ 860099 h 3281932"/>
                <a:gd name="connsiteX6183" fmla="*/ 2939489 w 7944149"/>
                <a:gd name="connsiteY6183" fmla="*/ 859317 h 3281932"/>
                <a:gd name="connsiteX6184" fmla="*/ 2939814 w 7944149"/>
                <a:gd name="connsiteY6184" fmla="*/ 859317 h 3281932"/>
                <a:gd name="connsiteX6185" fmla="*/ 2939814 w 7944149"/>
                <a:gd name="connsiteY6185" fmla="*/ 858534 h 3281932"/>
                <a:gd name="connsiteX6186" fmla="*/ 2940295 w 7944149"/>
                <a:gd name="connsiteY6186" fmla="*/ 858534 h 3281932"/>
                <a:gd name="connsiteX6187" fmla="*/ 2940295 w 7944149"/>
                <a:gd name="connsiteY6187" fmla="*/ 857752 h 3281932"/>
                <a:gd name="connsiteX6188" fmla="*/ 2940608 w 7944149"/>
                <a:gd name="connsiteY6188" fmla="*/ 857752 h 3281932"/>
                <a:gd name="connsiteX6189" fmla="*/ 2940608 w 7944149"/>
                <a:gd name="connsiteY6189" fmla="*/ 856970 h 3281932"/>
                <a:gd name="connsiteX6190" fmla="*/ 2942406 w 7944149"/>
                <a:gd name="connsiteY6190" fmla="*/ 856970 h 3281932"/>
                <a:gd name="connsiteX6191" fmla="*/ 2942406 w 7944149"/>
                <a:gd name="connsiteY6191" fmla="*/ 856192 h 3281932"/>
                <a:gd name="connsiteX6192" fmla="*/ 2944198 w 7944149"/>
                <a:gd name="connsiteY6192" fmla="*/ 856192 h 3281932"/>
                <a:gd name="connsiteX6193" fmla="*/ 2944198 w 7944149"/>
                <a:gd name="connsiteY6193" fmla="*/ 855410 h 3281932"/>
                <a:gd name="connsiteX6194" fmla="*/ 2945268 w 7944149"/>
                <a:gd name="connsiteY6194" fmla="*/ 855410 h 3281932"/>
                <a:gd name="connsiteX6195" fmla="*/ 2945268 w 7944149"/>
                <a:gd name="connsiteY6195" fmla="*/ 854628 h 3281932"/>
                <a:gd name="connsiteX6196" fmla="*/ 2945996 w 7944149"/>
                <a:gd name="connsiteY6196" fmla="*/ 854628 h 3281932"/>
                <a:gd name="connsiteX6197" fmla="*/ 2945996 w 7944149"/>
                <a:gd name="connsiteY6197" fmla="*/ 853846 h 3281932"/>
                <a:gd name="connsiteX6198" fmla="*/ 2950831 w 7944149"/>
                <a:gd name="connsiteY6198" fmla="*/ 853846 h 3281932"/>
                <a:gd name="connsiteX6199" fmla="*/ 2950831 w 7944149"/>
                <a:gd name="connsiteY6199" fmla="*/ 853064 h 3281932"/>
                <a:gd name="connsiteX6200" fmla="*/ 2951336 w 7944149"/>
                <a:gd name="connsiteY6200" fmla="*/ 853064 h 3281932"/>
                <a:gd name="connsiteX6201" fmla="*/ 2951336 w 7944149"/>
                <a:gd name="connsiteY6201" fmla="*/ 852282 h 3281932"/>
                <a:gd name="connsiteX6202" fmla="*/ 2954463 w 7944149"/>
                <a:gd name="connsiteY6202" fmla="*/ 852282 h 3281932"/>
                <a:gd name="connsiteX6203" fmla="*/ 2954463 w 7944149"/>
                <a:gd name="connsiteY6203" fmla="*/ 851499 h 3281932"/>
                <a:gd name="connsiteX6204" fmla="*/ 2955684 w 7944149"/>
                <a:gd name="connsiteY6204" fmla="*/ 851499 h 3281932"/>
                <a:gd name="connsiteX6205" fmla="*/ 2955684 w 7944149"/>
                <a:gd name="connsiteY6205" fmla="*/ 850717 h 3281932"/>
                <a:gd name="connsiteX6206" fmla="*/ 2957548 w 7944149"/>
                <a:gd name="connsiteY6206" fmla="*/ 850717 h 3281932"/>
                <a:gd name="connsiteX6207" fmla="*/ 2957548 w 7944149"/>
                <a:gd name="connsiteY6207" fmla="*/ 849935 h 3281932"/>
                <a:gd name="connsiteX6208" fmla="*/ 2957578 w 7944149"/>
                <a:gd name="connsiteY6208" fmla="*/ 849935 h 3281932"/>
                <a:gd name="connsiteX6209" fmla="*/ 2957578 w 7944149"/>
                <a:gd name="connsiteY6209" fmla="*/ 849153 h 3281932"/>
                <a:gd name="connsiteX6210" fmla="*/ 2958624 w 7944149"/>
                <a:gd name="connsiteY6210" fmla="*/ 849153 h 3281932"/>
                <a:gd name="connsiteX6211" fmla="*/ 2958624 w 7944149"/>
                <a:gd name="connsiteY6211" fmla="*/ 848371 h 3281932"/>
                <a:gd name="connsiteX6212" fmla="*/ 2960013 w 7944149"/>
                <a:gd name="connsiteY6212" fmla="*/ 848371 h 3281932"/>
                <a:gd name="connsiteX6213" fmla="*/ 2960013 w 7944149"/>
                <a:gd name="connsiteY6213" fmla="*/ 847589 h 3281932"/>
                <a:gd name="connsiteX6214" fmla="*/ 2960440 w 7944149"/>
                <a:gd name="connsiteY6214" fmla="*/ 847589 h 3281932"/>
                <a:gd name="connsiteX6215" fmla="*/ 2960440 w 7944149"/>
                <a:gd name="connsiteY6215" fmla="*/ 846806 h 3281932"/>
                <a:gd name="connsiteX6216" fmla="*/ 2960464 w 7944149"/>
                <a:gd name="connsiteY6216" fmla="*/ 846806 h 3281932"/>
                <a:gd name="connsiteX6217" fmla="*/ 2960464 w 7944149"/>
                <a:gd name="connsiteY6217" fmla="*/ 846024 h 3281932"/>
                <a:gd name="connsiteX6218" fmla="*/ 2961282 w 7944149"/>
                <a:gd name="connsiteY6218" fmla="*/ 846024 h 3281932"/>
                <a:gd name="connsiteX6219" fmla="*/ 2961282 w 7944149"/>
                <a:gd name="connsiteY6219" fmla="*/ 845242 h 3281932"/>
                <a:gd name="connsiteX6220" fmla="*/ 2961499 w 7944149"/>
                <a:gd name="connsiteY6220" fmla="*/ 845242 h 3281932"/>
                <a:gd name="connsiteX6221" fmla="*/ 2961499 w 7944149"/>
                <a:gd name="connsiteY6221" fmla="*/ 844460 h 3281932"/>
                <a:gd name="connsiteX6222" fmla="*/ 2962040 w 7944149"/>
                <a:gd name="connsiteY6222" fmla="*/ 844460 h 3281932"/>
                <a:gd name="connsiteX6223" fmla="*/ 2962040 w 7944149"/>
                <a:gd name="connsiteY6223" fmla="*/ 843678 h 3281932"/>
                <a:gd name="connsiteX6224" fmla="*/ 2962274 w 7944149"/>
                <a:gd name="connsiteY6224" fmla="*/ 843678 h 3281932"/>
                <a:gd name="connsiteX6225" fmla="*/ 2962274 w 7944149"/>
                <a:gd name="connsiteY6225" fmla="*/ 842900 h 3281932"/>
                <a:gd name="connsiteX6226" fmla="*/ 2965732 w 7944149"/>
                <a:gd name="connsiteY6226" fmla="*/ 842900 h 3281932"/>
                <a:gd name="connsiteX6227" fmla="*/ 2965732 w 7944149"/>
                <a:gd name="connsiteY6227" fmla="*/ 842118 h 3281932"/>
                <a:gd name="connsiteX6228" fmla="*/ 2972756 w 7944149"/>
                <a:gd name="connsiteY6228" fmla="*/ 842118 h 3281932"/>
                <a:gd name="connsiteX6229" fmla="*/ 2972756 w 7944149"/>
                <a:gd name="connsiteY6229" fmla="*/ 841336 h 3281932"/>
                <a:gd name="connsiteX6230" fmla="*/ 2972943 w 7944149"/>
                <a:gd name="connsiteY6230" fmla="*/ 841336 h 3281932"/>
                <a:gd name="connsiteX6231" fmla="*/ 2972943 w 7944149"/>
                <a:gd name="connsiteY6231" fmla="*/ 840554 h 3281932"/>
                <a:gd name="connsiteX6232" fmla="*/ 2973267 w 7944149"/>
                <a:gd name="connsiteY6232" fmla="*/ 840554 h 3281932"/>
                <a:gd name="connsiteX6233" fmla="*/ 2973267 w 7944149"/>
                <a:gd name="connsiteY6233" fmla="*/ 839771 h 3281932"/>
                <a:gd name="connsiteX6234" fmla="*/ 2973652 w 7944149"/>
                <a:gd name="connsiteY6234" fmla="*/ 839771 h 3281932"/>
                <a:gd name="connsiteX6235" fmla="*/ 2973652 w 7944149"/>
                <a:gd name="connsiteY6235" fmla="*/ 838989 h 3281932"/>
                <a:gd name="connsiteX6236" fmla="*/ 2973851 w 7944149"/>
                <a:gd name="connsiteY6236" fmla="*/ 838989 h 3281932"/>
                <a:gd name="connsiteX6237" fmla="*/ 2973851 w 7944149"/>
                <a:gd name="connsiteY6237" fmla="*/ 838207 h 3281932"/>
                <a:gd name="connsiteX6238" fmla="*/ 2973893 w 7944149"/>
                <a:gd name="connsiteY6238" fmla="*/ 838207 h 3281932"/>
                <a:gd name="connsiteX6239" fmla="*/ 2973893 w 7944149"/>
                <a:gd name="connsiteY6239" fmla="*/ 837425 h 3281932"/>
                <a:gd name="connsiteX6240" fmla="*/ 2979521 w 7944149"/>
                <a:gd name="connsiteY6240" fmla="*/ 837425 h 3281932"/>
                <a:gd name="connsiteX6241" fmla="*/ 2979521 w 7944149"/>
                <a:gd name="connsiteY6241" fmla="*/ 836643 h 3281932"/>
                <a:gd name="connsiteX6242" fmla="*/ 2980935 w 7944149"/>
                <a:gd name="connsiteY6242" fmla="*/ 836643 h 3281932"/>
                <a:gd name="connsiteX6243" fmla="*/ 2980935 w 7944149"/>
                <a:gd name="connsiteY6243" fmla="*/ 835861 h 3281932"/>
                <a:gd name="connsiteX6244" fmla="*/ 2980995 w 7944149"/>
                <a:gd name="connsiteY6244" fmla="*/ 835861 h 3281932"/>
                <a:gd name="connsiteX6245" fmla="*/ 2980995 w 7944149"/>
                <a:gd name="connsiteY6245" fmla="*/ 835078 h 3281932"/>
                <a:gd name="connsiteX6246" fmla="*/ 2981368 w 7944149"/>
                <a:gd name="connsiteY6246" fmla="*/ 835078 h 3281932"/>
                <a:gd name="connsiteX6247" fmla="*/ 2981368 w 7944149"/>
                <a:gd name="connsiteY6247" fmla="*/ 834296 h 3281932"/>
                <a:gd name="connsiteX6248" fmla="*/ 2981680 w 7944149"/>
                <a:gd name="connsiteY6248" fmla="*/ 834296 h 3281932"/>
                <a:gd name="connsiteX6249" fmla="*/ 2981680 w 7944149"/>
                <a:gd name="connsiteY6249" fmla="*/ 833514 h 3281932"/>
                <a:gd name="connsiteX6250" fmla="*/ 2983430 w 7944149"/>
                <a:gd name="connsiteY6250" fmla="*/ 833514 h 3281932"/>
                <a:gd name="connsiteX6251" fmla="*/ 2983430 w 7944149"/>
                <a:gd name="connsiteY6251" fmla="*/ 832732 h 3281932"/>
                <a:gd name="connsiteX6252" fmla="*/ 2986942 w 7944149"/>
                <a:gd name="connsiteY6252" fmla="*/ 832732 h 3281932"/>
                <a:gd name="connsiteX6253" fmla="*/ 2986942 w 7944149"/>
                <a:gd name="connsiteY6253" fmla="*/ 831950 h 3281932"/>
                <a:gd name="connsiteX6254" fmla="*/ 2988187 w 7944149"/>
                <a:gd name="connsiteY6254" fmla="*/ 831950 h 3281932"/>
                <a:gd name="connsiteX6255" fmla="*/ 2988187 w 7944149"/>
                <a:gd name="connsiteY6255" fmla="*/ 831168 h 3281932"/>
                <a:gd name="connsiteX6256" fmla="*/ 2994633 w 7944149"/>
                <a:gd name="connsiteY6256" fmla="*/ 831168 h 3281932"/>
                <a:gd name="connsiteX6257" fmla="*/ 2994633 w 7944149"/>
                <a:gd name="connsiteY6257" fmla="*/ 830385 h 3281932"/>
                <a:gd name="connsiteX6258" fmla="*/ 2994682 w 7944149"/>
                <a:gd name="connsiteY6258" fmla="*/ 830385 h 3281932"/>
                <a:gd name="connsiteX6259" fmla="*/ 2994682 w 7944149"/>
                <a:gd name="connsiteY6259" fmla="*/ 829603 h 3281932"/>
                <a:gd name="connsiteX6260" fmla="*/ 2995103 w 7944149"/>
                <a:gd name="connsiteY6260" fmla="*/ 829603 h 3281932"/>
                <a:gd name="connsiteX6261" fmla="*/ 2995103 w 7944149"/>
                <a:gd name="connsiteY6261" fmla="*/ 828821 h 3281932"/>
                <a:gd name="connsiteX6262" fmla="*/ 2996473 w 7944149"/>
                <a:gd name="connsiteY6262" fmla="*/ 828821 h 3281932"/>
                <a:gd name="connsiteX6263" fmla="*/ 2996473 w 7944149"/>
                <a:gd name="connsiteY6263" fmla="*/ 828039 h 3281932"/>
                <a:gd name="connsiteX6264" fmla="*/ 3001982 w 7944149"/>
                <a:gd name="connsiteY6264" fmla="*/ 828039 h 3281932"/>
                <a:gd name="connsiteX6265" fmla="*/ 3001982 w 7944149"/>
                <a:gd name="connsiteY6265" fmla="*/ 827261 h 3281932"/>
                <a:gd name="connsiteX6266" fmla="*/ 3002192 w 7944149"/>
                <a:gd name="connsiteY6266" fmla="*/ 827261 h 3281932"/>
                <a:gd name="connsiteX6267" fmla="*/ 3002192 w 7944149"/>
                <a:gd name="connsiteY6267" fmla="*/ 826479 h 3281932"/>
                <a:gd name="connsiteX6268" fmla="*/ 3002842 w 7944149"/>
                <a:gd name="connsiteY6268" fmla="*/ 826479 h 3281932"/>
                <a:gd name="connsiteX6269" fmla="*/ 3002842 w 7944149"/>
                <a:gd name="connsiteY6269" fmla="*/ 825697 h 3281932"/>
                <a:gd name="connsiteX6270" fmla="*/ 3002896 w 7944149"/>
                <a:gd name="connsiteY6270" fmla="*/ 825697 h 3281932"/>
                <a:gd name="connsiteX6271" fmla="*/ 3002896 w 7944149"/>
                <a:gd name="connsiteY6271" fmla="*/ 824915 h 3281932"/>
                <a:gd name="connsiteX6272" fmla="*/ 3004718 w 7944149"/>
                <a:gd name="connsiteY6272" fmla="*/ 824915 h 3281932"/>
                <a:gd name="connsiteX6273" fmla="*/ 3004718 w 7944149"/>
                <a:gd name="connsiteY6273" fmla="*/ 824133 h 3281932"/>
                <a:gd name="connsiteX6274" fmla="*/ 3006811 w 7944149"/>
                <a:gd name="connsiteY6274" fmla="*/ 824133 h 3281932"/>
                <a:gd name="connsiteX6275" fmla="*/ 3006811 w 7944149"/>
                <a:gd name="connsiteY6275" fmla="*/ 823351 h 3281932"/>
                <a:gd name="connsiteX6276" fmla="*/ 3008080 w 7944149"/>
                <a:gd name="connsiteY6276" fmla="*/ 823351 h 3281932"/>
                <a:gd name="connsiteX6277" fmla="*/ 3008080 w 7944149"/>
                <a:gd name="connsiteY6277" fmla="*/ 822568 h 3281932"/>
                <a:gd name="connsiteX6278" fmla="*/ 3008603 w 7944149"/>
                <a:gd name="connsiteY6278" fmla="*/ 822568 h 3281932"/>
                <a:gd name="connsiteX6279" fmla="*/ 3008603 w 7944149"/>
                <a:gd name="connsiteY6279" fmla="*/ 821786 h 3281932"/>
                <a:gd name="connsiteX6280" fmla="*/ 3012554 w 7944149"/>
                <a:gd name="connsiteY6280" fmla="*/ 821786 h 3281932"/>
                <a:gd name="connsiteX6281" fmla="*/ 3012554 w 7944149"/>
                <a:gd name="connsiteY6281" fmla="*/ 821004 h 3281932"/>
                <a:gd name="connsiteX6282" fmla="*/ 3013757 w 7944149"/>
                <a:gd name="connsiteY6282" fmla="*/ 821004 h 3281932"/>
                <a:gd name="connsiteX6283" fmla="*/ 3013757 w 7944149"/>
                <a:gd name="connsiteY6283" fmla="*/ 820222 h 3281932"/>
                <a:gd name="connsiteX6284" fmla="*/ 3014418 w 7944149"/>
                <a:gd name="connsiteY6284" fmla="*/ 820222 h 3281932"/>
                <a:gd name="connsiteX6285" fmla="*/ 3014418 w 7944149"/>
                <a:gd name="connsiteY6285" fmla="*/ 819440 h 3281932"/>
                <a:gd name="connsiteX6286" fmla="*/ 3015296 w 7944149"/>
                <a:gd name="connsiteY6286" fmla="*/ 819440 h 3281932"/>
                <a:gd name="connsiteX6287" fmla="*/ 3015296 w 7944149"/>
                <a:gd name="connsiteY6287" fmla="*/ 818658 h 3281932"/>
                <a:gd name="connsiteX6288" fmla="*/ 3016932 w 7944149"/>
                <a:gd name="connsiteY6288" fmla="*/ 818658 h 3281932"/>
                <a:gd name="connsiteX6289" fmla="*/ 3016932 w 7944149"/>
                <a:gd name="connsiteY6289" fmla="*/ 817875 h 3281932"/>
                <a:gd name="connsiteX6290" fmla="*/ 3017124 w 7944149"/>
                <a:gd name="connsiteY6290" fmla="*/ 817875 h 3281932"/>
                <a:gd name="connsiteX6291" fmla="*/ 3017124 w 7944149"/>
                <a:gd name="connsiteY6291" fmla="*/ 817093 h 3281932"/>
                <a:gd name="connsiteX6292" fmla="*/ 3017304 w 7944149"/>
                <a:gd name="connsiteY6292" fmla="*/ 817093 h 3281932"/>
                <a:gd name="connsiteX6293" fmla="*/ 3017304 w 7944149"/>
                <a:gd name="connsiteY6293" fmla="*/ 816311 h 3281932"/>
                <a:gd name="connsiteX6294" fmla="*/ 3019018 w 7944149"/>
                <a:gd name="connsiteY6294" fmla="*/ 816311 h 3281932"/>
                <a:gd name="connsiteX6295" fmla="*/ 3019018 w 7944149"/>
                <a:gd name="connsiteY6295" fmla="*/ 815529 h 3281932"/>
                <a:gd name="connsiteX6296" fmla="*/ 3024545 w 7944149"/>
                <a:gd name="connsiteY6296" fmla="*/ 815529 h 3281932"/>
                <a:gd name="connsiteX6297" fmla="*/ 3024545 w 7944149"/>
                <a:gd name="connsiteY6297" fmla="*/ 814747 h 3281932"/>
                <a:gd name="connsiteX6298" fmla="*/ 3029181 w 7944149"/>
                <a:gd name="connsiteY6298" fmla="*/ 814747 h 3281932"/>
                <a:gd name="connsiteX6299" fmla="*/ 3029181 w 7944149"/>
                <a:gd name="connsiteY6299" fmla="*/ 813969 h 3281932"/>
                <a:gd name="connsiteX6300" fmla="*/ 3029530 w 7944149"/>
                <a:gd name="connsiteY6300" fmla="*/ 813969 h 3281932"/>
                <a:gd name="connsiteX6301" fmla="*/ 3029530 w 7944149"/>
                <a:gd name="connsiteY6301" fmla="*/ 813187 h 3281932"/>
                <a:gd name="connsiteX6302" fmla="*/ 3031984 w 7944149"/>
                <a:gd name="connsiteY6302" fmla="*/ 813187 h 3281932"/>
                <a:gd name="connsiteX6303" fmla="*/ 3031984 w 7944149"/>
                <a:gd name="connsiteY6303" fmla="*/ 812405 h 3281932"/>
                <a:gd name="connsiteX6304" fmla="*/ 3032266 w 7944149"/>
                <a:gd name="connsiteY6304" fmla="*/ 812405 h 3281932"/>
                <a:gd name="connsiteX6305" fmla="*/ 3032266 w 7944149"/>
                <a:gd name="connsiteY6305" fmla="*/ 811623 h 3281932"/>
                <a:gd name="connsiteX6306" fmla="*/ 3032868 w 7944149"/>
                <a:gd name="connsiteY6306" fmla="*/ 811623 h 3281932"/>
                <a:gd name="connsiteX6307" fmla="*/ 3032868 w 7944149"/>
                <a:gd name="connsiteY6307" fmla="*/ 810840 h 3281932"/>
                <a:gd name="connsiteX6308" fmla="*/ 3033072 w 7944149"/>
                <a:gd name="connsiteY6308" fmla="*/ 810840 h 3281932"/>
                <a:gd name="connsiteX6309" fmla="*/ 3033072 w 7944149"/>
                <a:gd name="connsiteY6309" fmla="*/ 810058 h 3281932"/>
                <a:gd name="connsiteX6310" fmla="*/ 3033295 w 7944149"/>
                <a:gd name="connsiteY6310" fmla="*/ 810058 h 3281932"/>
                <a:gd name="connsiteX6311" fmla="*/ 3033295 w 7944149"/>
                <a:gd name="connsiteY6311" fmla="*/ 809276 h 3281932"/>
                <a:gd name="connsiteX6312" fmla="*/ 3037444 w 7944149"/>
                <a:gd name="connsiteY6312" fmla="*/ 809276 h 3281932"/>
                <a:gd name="connsiteX6313" fmla="*/ 3037444 w 7944149"/>
                <a:gd name="connsiteY6313" fmla="*/ 808494 h 3281932"/>
                <a:gd name="connsiteX6314" fmla="*/ 3038563 w 7944149"/>
                <a:gd name="connsiteY6314" fmla="*/ 808494 h 3281932"/>
                <a:gd name="connsiteX6315" fmla="*/ 3038563 w 7944149"/>
                <a:gd name="connsiteY6315" fmla="*/ 807712 h 3281932"/>
                <a:gd name="connsiteX6316" fmla="*/ 3042538 w 7944149"/>
                <a:gd name="connsiteY6316" fmla="*/ 807712 h 3281932"/>
                <a:gd name="connsiteX6317" fmla="*/ 3042538 w 7944149"/>
                <a:gd name="connsiteY6317" fmla="*/ 806930 h 3281932"/>
                <a:gd name="connsiteX6318" fmla="*/ 3052520 w 7944149"/>
                <a:gd name="connsiteY6318" fmla="*/ 806930 h 3281932"/>
                <a:gd name="connsiteX6319" fmla="*/ 3052520 w 7944149"/>
                <a:gd name="connsiteY6319" fmla="*/ 806147 h 3281932"/>
                <a:gd name="connsiteX6320" fmla="*/ 3054565 w 7944149"/>
                <a:gd name="connsiteY6320" fmla="*/ 806147 h 3281932"/>
                <a:gd name="connsiteX6321" fmla="*/ 3054565 w 7944149"/>
                <a:gd name="connsiteY6321" fmla="*/ 805365 h 3281932"/>
                <a:gd name="connsiteX6322" fmla="*/ 3055340 w 7944149"/>
                <a:gd name="connsiteY6322" fmla="*/ 805365 h 3281932"/>
                <a:gd name="connsiteX6323" fmla="*/ 3055340 w 7944149"/>
                <a:gd name="connsiteY6323" fmla="*/ 804583 h 3281932"/>
                <a:gd name="connsiteX6324" fmla="*/ 3056597 w 7944149"/>
                <a:gd name="connsiteY6324" fmla="*/ 804583 h 3281932"/>
                <a:gd name="connsiteX6325" fmla="*/ 3056597 w 7944149"/>
                <a:gd name="connsiteY6325" fmla="*/ 803801 h 3281932"/>
                <a:gd name="connsiteX6326" fmla="*/ 3058780 w 7944149"/>
                <a:gd name="connsiteY6326" fmla="*/ 803801 h 3281932"/>
                <a:gd name="connsiteX6327" fmla="*/ 3058780 w 7944149"/>
                <a:gd name="connsiteY6327" fmla="*/ 803019 h 3281932"/>
                <a:gd name="connsiteX6328" fmla="*/ 3062605 w 7944149"/>
                <a:gd name="connsiteY6328" fmla="*/ 803019 h 3281932"/>
                <a:gd name="connsiteX6329" fmla="*/ 3062605 w 7944149"/>
                <a:gd name="connsiteY6329" fmla="*/ 802237 h 3281932"/>
                <a:gd name="connsiteX6330" fmla="*/ 3062647 w 7944149"/>
                <a:gd name="connsiteY6330" fmla="*/ 802237 h 3281932"/>
                <a:gd name="connsiteX6331" fmla="*/ 3062647 w 7944149"/>
                <a:gd name="connsiteY6331" fmla="*/ 801454 h 3281932"/>
                <a:gd name="connsiteX6332" fmla="*/ 3062821 w 7944149"/>
                <a:gd name="connsiteY6332" fmla="*/ 801454 h 3281932"/>
                <a:gd name="connsiteX6333" fmla="*/ 3062821 w 7944149"/>
                <a:gd name="connsiteY6333" fmla="*/ 800677 h 3281932"/>
                <a:gd name="connsiteX6334" fmla="*/ 3063946 w 7944149"/>
                <a:gd name="connsiteY6334" fmla="*/ 800677 h 3281932"/>
                <a:gd name="connsiteX6335" fmla="*/ 3063946 w 7944149"/>
                <a:gd name="connsiteY6335" fmla="*/ 799895 h 3281932"/>
                <a:gd name="connsiteX6336" fmla="*/ 3063994 w 7944149"/>
                <a:gd name="connsiteY6336" fmla="*/ 799895 h 3281932"/>
                <a:gd name="connsiteX6337" fmla="*/ 3063994 w 7944149"/>
                <a:gd name="connsiteY6337" fmla="*/ 799112 h 3281932"/>
                <a:gd name="connsiteX6338" fmla="*/ 3064505 w 7944149"/>
                <a:gd name="connsiteY6338" fmla="*/ 799112 h 3281932"/>
                <a:gd name="connsiteX6339" fmla="*/ 3064505 w 7944149"/>
                <a:gd name="connsiteY6339" fmla="*/ 798330 h 3281932"/>
                <a:gd name="connsiteX6340" fmla="*/ 3067157 w 7944149"/>
                <a:gd name="connsiteY6340" fmla="*/ 798330 h 3281932"/>
                <a:gd name="connsiteX6341" fmla="*/ 3067157 w 7944149"/>
                <a:gd name="connsiteY6341" fmla="*/ 797548 h 3281932"/>
                <a:gd name="connsiteX6342" fmla="*/ 3067470 w 7944149"/>
                <a:gd name="connsiteY6342" fmla="*/ 797548 h 3281932"/>
                <a:gd name="connsiteX6343" fmla="*/ 3067470 w 7944149"/>
                <a:gd name="connsiteY6343" fmla="*/ 796766 h 3281932"/>
                <a:gd name="connsiteX6344" fmla="*/ 3070801 w 7944149"/>
                <a:gd name="connsiteY6344" fmla="*/ 796766 h 3281932"/>
                <a:gd name="connsiteX6345" fmla="*/ 3070801 w 7944149"/>
                <a:gd name="connsiteY6345" fmla="*/ 795984 h 3281932"/>
                <a:gd name="connsiteX6346" fmla="*/ 3071878 w 7944149"/>
                <a:gd name="connsiteY6346" fmla="*/ 795984 h 3281932"/>
                <a:gd name="connsiteX6347" fmla="*/ 3071878 w 7944149"/>
                <a:gd name="connsiteY6347" fmla="*/ 795202 h 3281932"/>
                <a:gd name="connsiteX6348" fmla="*/ 3072912 w 7944149"/>
                <a:gd name="connsiteY6348" fmla="*/ 795202 h 3281932"/>
                <a:gd name="connsiteX6349" fmla="*/ 3072912 w 7944149"/>
                <a:gd name="connsiteY6349" fmla="*/ 794419 h 3281932"/>
                <a:gd name="connsiteX6350" fmla="*/ 3073952 w 7944149"/>
                <a:gd name="connsiteY6350" fmla="*/ 794419 h 3281932"/>
                <a:gd name="connsiteX6351" fmla="*/ 3073952 w 7944149"/>
                <a:gd name="connsiteY6351" fmla="*/ 793637 h 3281932"/>
                <a:gd name="connsiteX6352" fmla="*/ 3074319 w 7944149"/>
                <a:gd name="connsiteY6352" fmla="*/ 793637 h 3281932"/>
                <a:gd name="connsiteX6353" fmla="*/ 3074319 w 7944149"/>
                <a:gd name="connsiteY6353" fmla="*/ 792855 h 3281932"/>
                <a:gd name="connsiteX6354" fmla="*/ 3078968 w 7944149"/>
                <a:gd name="connsiteY6354" fmla="*/ 792855 h 3281932"/>
                <a:gd name="connsiteX6355" fmla="*/ 3078968 w 7944149"/>
                <a:gd name="connsiteY6355" fmla="*/ 792073 h 3281932"/>
                <a:gd name="connsiteX6356" fmla="*/ 3079064 w 7944149"/>
                <a:gd name="connsiteY6356" fmla="*/ 792073 h 3281932"/>
                <a:gd name="connsiteX6357" fmla="*/ 3079064 w 7944149"/>
                <a:gd name="connsiteY6357" fmla="*/ 791291 h 3281932"/>
                <a:gd name="connsiteX6358" fmla="*/ 3080008 w 7944149"/>
                <a:gd name="connsiteY6358" fmla="*/ 791291 h 3281932"/>
                <a:gd name="connsiteX6359" fmla="*/ 3080008 w 7944149"/>
                <a:gd name="connsiteY6359" fmla="*/ 790509 h 3281932"/>
                <a:gd name="connsiteX6360" fmla="*/ 3080026 w 7944149"/>
                <a:gd name="connsiteY6360" fmla="*/ 790509 h 3281932"/>
                <a:gd name="connsiteX6361" fmla="*/ 3080026 w 7944149"/>
                <a:gd name="connsiteY6361" fmla="*/ 789726 h 3281932"/>
                <a:gd name="connsiteX6362" fmla="*/ 3080303 w 7944149"/>
                <a:gd name="connsiteY6362" fmla="*/ 789726 h 3281932"/>
                <a:gd name="connsiteX6363" fmla="*/ 3080303 w 7944149"/>
                <a:gd name="connsiteY6363" fmla="*/ 788944 h 3281932"/>
                <a:gd name="connsiteX6364" fmla="*/ 3081247 w 7944149"/>
                <a:gd name="connsiteY6364" fmla="*/ 788944 h 3281932"/>
                <a:gd name="connsiteX6365" fmla="*/ 3081247 w 7944149"/>
                <a:gd name="connsiteY6365" fmla="*/ 788162 h 3281932"/>
                <a:gd name="connsiteX6366" fmla="*/ 3082077 w 7944149"/>
                <a:gd name="connsiteY6366" fmla="*/ 788162 h 3281932"/>
                <a:gd name="connsiteX6367" fmla="*/ 3082077 w 7944149"/>
                <a:gd name="connsiteY6367" fmla="*/ 787385 h 3281932"/>
                <a:gd name="connsiteX6368" fmla="*/ 3083219 w 7944149"/>
                <a:gd name="connsiteY6368" fmla="*/ 787385 h 3281932"/>
                <a:gd name="connsiteX6369" fmla="*/ 3083219 w 7944149"/>
                <a:gd name="connsiteY6369" fmla="*/ 786602 h 3281932"/>
                <a:gd name="connsiteX6370" fmla="*/ 3084753 w 7944149"/>
                <a:gd name="connsiteY6370" fmla="*/ 786602 h 3281932"/>
                <a:gd name="connsiteX6371" fmla="*/ 3084753 w 7944149"/>
                <a:gd name="connsiteY6371" fmla="*/ 785820 h 3281932"/>
                <a:gd name="connsiteX6372" fmla="*/ 3085612 w 7944149"/>
                <a:gd name="connsiteY6372" fmla="*/ 785820 h 3281932"/>
                <a:gd name="connsiteX6373" fmla="*/ 3085612 w 7944149"/>
                <a:gd name="connsiteY6373" fmla="*/ 785038 h 3281932"/>
                <a:gd name="connsiteX6374" fmla="*/ 3086521 w 7944149"/>
                <a:gd name="connsiteY6374" fmla="*/ 785038 h 3281932"/>
                <a:gd name="connsiteX6375" fmla="*/ 3086521 w 7944149"/>
                <a:gd name="connsiteY6375" fmla="*/ 784256 h 3281932"/>
                <a:gd name="connsiteX6376" fmla="*/ 3088686 w 7944149"/>
                <a:gd name="connsiteY6376" fmla="*/ 784256 h 3281932"/>
                <a:gd name="connsiteX6377" fmla="*/ 3088686 w 7944149"/>
                <a:gd name="connsiteY6377" fmla="*/ 783474 h 3281932"/>
                <a:gd name="connsiteX6378" fmla="*/ 3092185 w 7944149"/>
                <a:gd name="connsiteY6378" fmla="*/ 783474 h 3281932"/>
                <a:gd name="connsiteX6379" fmla="*/ 3092185 w 7944149"/>
                <a:gd name="connsiteY6379" fmla="*/ 782692 h 3281932"/>
                <a:gd name="connsiteX6380" fmla="*/ 3094747 w 7944149"/>
                <a:gd name="connsiteY6380" fmla="*/ 782692 h 3281932"/>
                <a:gd name="connsiteX6381" fmla="*/ 3094747 w 7944149"/>
                <a:gd name="connsiteY6381" fmla="*/ 781909 h 3281932"/>
                <a:gd name="connsiteX6382" fmla="*/ 3095842 w 7944149"/>
                <a:gd name="connsiteY6382" fmla="*/ 781909 h 3281932"/>
                <a:gd name="connsiteX6383" fmla="*/ 3095842 w 7944149"/>
                <a:gd name="connsiteY6383" fmla="*/ 781127 h 3281932"/>
                <a:gd name="connsiteX6384" fmla="*/ 3098939 w 7944149"/>
                <a:gd name="connsiteY6384" fmla="*/ 781127 h 3281932"/>
                <a:gd name="connsiteX6385" fmla="*/ 3098939 w 7944149"/>
                <a:gd name="connsiteY6385" fmla="*/ 780345 h 3281932"/>
                <a:gd name="connsiteX6386" fmla="*/ 3099107 w 7944149"/>
                <a:gd name="connsiteY6386" fmla="*/ 780345 h 3281932"/>
                <a:gd name="connsiteX6387" fmla="*/ 3099107 w 7944149"/>
                <a:gd name="connsiteY6387" fmla="*/ 779563 h 3281932"/>
                <a:gd name="connsiteX6388" fmla="*/ 3099372 w 7944149"/>
                <a:gd name="connsiteY6388" fmla="*/ 779563 h 3281932"/>
                <a:gd name="connsiteX6389" fmla="*/ 3099372 w 7944149"/>
                <a:gd name="connsiteY6389" fmla="*/ 778781 h 3281932"/>
                <a:gd name="connsiteX6390" fmla="*/ 3100255 w 7944149"/>
                <a:gd name="connsiteY6390" fmla="*/ 778781 h 3281932"/>
                <a:gd name="connsiteX6391" fmla="*/ 3100255 w 7944149"/>
                <a:gd name="connsiteY6391" fmla="*/ 777999 h 3281932"/>
                <a:gd name="connsiteX6392" fmla="*/ 3101518 w 7944149"/>
                <a:gd name="connsiteY6392" fmla="*/ 777999 h 3281932"/>
                <a:gd name="connsiteX6393" fmla="*/ 3101518 w 7944149"/>
                <a:gd name="connsiteY6393" fmla="*/ 777216 h 3281932"/>
                <a:gd name="connsiteX6394" fmla="*/ 3104856 w 7944149"/>
                <a:gd name="connsiteY6394" fmla="*/ 777216 h 3281932"/>
                <a:gd name="connsiteX6395" fmla="*/ 3104856 w 7944149"/>
                <a:gd name="connsiteY6395" fmla="*/ 776434 h 3281932"/>
                <a:gd name="connsiteX6396" fmla="*/ 3105067 w 7944149"/>
                <a:gd name="connsiteY6396" fmla="*/ 776434 h 3281932"/>
                <a:gd name="connsiteX6397" fmla="*/ 3105067 w 7944149"/>
                <a:gd name="connsiteY6397" fmla="*/ 774870 h 3281932"/>
                <a:gd name="connsiteX6398" fmla="*/ 3109390 w 7944149"/>
                <a:gd name="connsiteY6398" fmla="*/ 774870 h 3281932"/>
                <a:gd name="connsiteX6399" fmla="*/ 3109390 w 7944149"/>
                <a:gd name="connsiteY6399" fmla="*/ 774092 h 3281932"/>
                <a:gd name="connsiteX6400" fmla="*/ 3109510 w 7944149"/>
                <a:gd name="connsiteY6400" fmla="*/ 774092 h 3281932"/>
                <a:gd name="connsiteX6401" fmla="*/ 3109510 w 7944149"/>
                <a:gd name="connsiteY6401" fmla="*/ 773306 h 3281932"/>
                <a:gd name="connsiteX6402" fmla="*/ 3110870 w 7944149"/>
                <a:gd name="connsiteY6402" fmla="*/ 773306 h 3281932"/>
                <a:gd name="connsiteX6403" fmla="*/ 3110870 w 7944149"/>
                <a:gd name="connsiteY6403" fmla="*/ 772528 h 3281932"/>
                <a:gd name="connsiteX6404" fmla="*/ 3114784 w 7944149"/>
                <a:gd name="connsiteY6404" fmla="*/ 772528 h 3281932"/>
                <a:gd name="connsiteX6405" fmla="*/ 3114784 w 7944149"/>
                <a:gd name="connsiteY6405" fmla="*/ 771746 h 3281932"/>
                <a:gd name="connsiteX6406" fmla="*/ 3116210 w 7944149"/>
                <a:gd name="connsiteY6406" fmla="*/ 771746 h 3281932"/>
                <a:gd name="connsiteX6407" fmla="*/ 3116210 w 7944149"/>
                <a:gd name="connsiteY6407" fmla="*/ 770964 h 3281932"/>
                <a:gd name="connsiteX6408" fmla="*/ 3118086 w 7944149"/>
                <a:gd name="connsiteY6408" fmla="*/ 770964 h 3281932"/>
                <a:gd name="connsiteX6409" fmla="*/ 3118086 w 7944149"/>
                <a:gd name="connsiteY6409" fmla="*/ 770181 h 3281932"/>
                <a:gd name="connsiteX6410" fmla="*/ 3118789 w 7944149"/>
                <a:gd name="connsiteY6410" fmla="*/ 770181 h 3281932"/>
                <a:gd name="connsiteX6411" fmla="*/ 3118789 w 7944149"/>
                <a:gd name="connsiteY6411" fmla="*/ 769399 h 3281932"/>
                <a:gd name="connsiteX6412" fmla="*/ 3119210 w 7944149"/>
                <a:gd name="connsiteY6412" fmla="*/ 769399 h 3281932"/>
                <a:gd name="connsiteX6413" fmla="*/ 3119210 w 7944149"/>
                <a:gd name="connsiteY6413" fmla="*/ 768617 h 3281932"/>
                <a:gd name="connsiteX6414" fmla="*/ 3120154 w 7944149"/>
                <a:gd name="connsiteY6414" fmla="*/ 768617 h 3281932"/>
                <a:gd name="connsiteX6415" fmla="*/ 3120154 w 7944149"/>
                <a:gd name="connsiteY6415" fmla="*/ 767835 h 3281932"/>
                <a:gd name="connsiteX6416" fmla="*/ 3125182 w 7944149"/>
                <a:gd name="connsiteY6416" fmla="*/ 767835 h 3281932"/>
                <a:gd name="connsiteX6417" fmla="*/ 3125182 w 7944149"/>
                <a:gd name="connsiteY6417" fmla="*/ 767053 h 3281932"/>
                <a:gd name="connsiteX6418" fmla="*/ 3125548 w 7944149"/>
                <a:gd name="connsiteY6418" fmla="*/ 767053 h 3281932"/>
                <a:gd name="connsiteX6419" fmla="*/ 3125548 w 7944149"/>
                <a:gd name="connsiteY6419" fmla="*/ 766271 h 3281932"/>
                <a:gd name="connsiteX6420" fmla="*/ 3128441 w 7944149"/>
                <a:gd name="connsiteY6420" fmla="*/ 766271 h 3281932"/>
                <a:gd name="connsiteX6421" fmla="*/ 3128441 w 7944149"/>
                <a:gd name="connsiteY6421" fmla="*/ 765488 h 3281932"/>
                <a:gd name="connsiteX6422" fmla="*/ 3131502 w 7944149"/>
                <a:gd name="connsiteY6422" fmla="*/ 765488 h 3281932"/>
                <a:gd name="connsiteX6423" fmla="*/ 3131502 w 7944149"/>
                <a:gd name="connsiteY6423" fmla="*/ 764706 h 3281932"/>
                <a:gd name="connsiteX6424" fmla="*/ 3132777 w 7944149"/>
                <a:gd name="connsiteY6424" fmla="*/ 764706 h 3281932"/>
                <a:gd name="connsiteX6425" fmla="*/ 3132777 w 7944149"/>
                <a:gd name="connsiteY6425" fmla="*/ 763924 h 3281932"/>
                <a:gd name="connsiteX6426" fmla="*/ 3133036 w 7944149"/>
                <a:gd name="connsiteY6426" fmla="*/ 763924 h 3281932"/>
                <a:gd name="connsiteX6427" fmla="*/ 3133036 w 7944149"/>
                <a:gd name="connsiteY6427" fmla="*/ 763142 h 3281932"/>
                <a:gd name="connsiteX6428" fmla="*/ 3134310 w 7944149"/>
                <a:gd name="connsiteY6428" fmla="*/ 763142 h 3281932"/>
                <a:gd name="connsiteX6429" fmla="*/ 3134310 w 7944149"/>
                <a:gd name="connsiteY6429" fmla="*/ 762360 h 3281932"/>
                <a:gd name="connsiteX6430" fmla="*/ 3135688 w 7944149"/>
                <a:gd name="connsiteY6430" fmla="*/ 762360 h 3281932"/>
                <a:gd name="connsiteX6431" fmla="*/ 3135688 w 7944149"/>
                <a:gd name="connsiteY6431" fmla="*/ 761578 h 3281932"/>
                <a:gd name="connsiteX6432" fmla="*/ 3141593 w 7944149"/>
                <a:gd name="connsiteY6432" fmla="*/ 761578 h 3281932"/>
                <a:gd name="connsiteX6433" fmla="*/ 3141593 w 7944149"/>
                <a:gd name="connsiteY6433" fmla="*/ 760795 h 3281932"/>
                <a:gd name="connsiteX6434" fmla="*/ 3143078 w 7944149"/>
                <a:gd name="connsiteY6434" fmla="*/ 760795 h 3281932"/>
                <a:gd name="connsiteX6435" fmla="*/ 3143078 w 7944149"/>
                <a:gd name="connsiteY6435" fmla="*/ 760013 h 3281932"/>
                <a:gd name="connsiteX6436" fmla="*/ 3148611 w 7944149"/>
                <a:gd name="connsiteY6436" fmla="*/ 760013 h 3281932"/>
                <a:gd name="connsiteX6437" fmla="*/ 3148611 w 7944149"/>
                <a:gd name="connsiteY6437" fmla="*/ 759236 h 3281932"/>
                <a:gd name="connsiteX6438" fmla="*/ 3148803 w 7944149"/>
                <a:gd name="connsiteY6438" fmla="*/ 759236 h 3281932"/>
                <a:gd name="connsiteX6439" fmla="*/ 3148803 w 7944149"/>
                <a:gd name="connsiteY6439" fmla="*/ 758453 h 3281932"/>
                <a:gd name="connsiteX6440" fmla="*/ 3149897 w 7944149"/>
                <a:gd name="connsiteY6440" fmla="*/ 758453 h 3281932"/>
                <a:gd name="connsiteX6441" fmla="*/ 3149897 w 7944149"/>
                <a:gd name="connsiteY6441" fmla="*/ 757671 h 3281932"/>
                <a:gd name="connsiteX6442" fmla="*/ 3149928 w 7944149"/>
                <a:gd name="connsiteY6442" fmla="*/ 757671 h 3281932"/>
                <a:gd name="connsiteX6443" fmla="*/ 3149928 w 7944149"/>
                <a:gd name="connsiteY6443" fmla="*/ 756889 h 3281932"/>
                <a:gd name="connsiteX6444" fmla="*/ 3151269 w 7944149"/>
                <a:gd name="connsiteY6444" fmla="*/ 756889 h 3281932"/>
                <a:gd name="connsiteX6445" fmla="*/ 3151269 w 7944149"/>
                <a:gd name="connsiteY6445" fmla="*/ 756107 h 3281932"/>
                <a:gd name="connsiteX6446" fmla="*/ 3152453 w 7944149"/>
                <a:gd name="connsiteY6446" fmla="*/ 756107 h 3281932"/>
                <a:gd name="connsiteX6447" fmla="*/ 3152453 w 7944149"/>
                <a:gd name="connsiteY6447" fmla="*/ 755325 h 3281932"/>
                <a:gd name="connsiteX6448" fmla="*/ 3154005 w 7944149"/>
                <a:gd name="connsiteY6448" fmla="*/ 755325 h 3281932"/>
                <a:gd name="connsiteX6449" fmla="*/ 3154005 w 7944149"/>
                <a:gd name="connsiteY6449" fmla="*/ 754543 h 3281932"/>
                <a:gd name="connsiteX6450" fmla="*/ 3154143 w 7944149"/>
                <a:gd name="connsiteY6450" fmla="*/ 754543 h 3281932"/>
                <a:gd name="connsiteX6451" fmla="*/ 3154143 w 7944149"/>
                <a:gd name="connsiteY6451" fmla="*/ 753761 h 3281932"/>
                <a:gd name="connsiteX6452" fmla="*/ 3155761 w 7944149"/>
                <a:gd name="connsiteY6452" fmla="*/ 753761 h 3281932"/>
                <a:gd name="connsiteX6453" fmla="*/ 3155761 w 7944149"/>
                <a:gd name="connsiteY6453" fmla="*/ 752978 h 3281932"/>
                <a:gd name="connsiteX6454" fmla="*/ 3157679 w 7944149"/>
                <a:gd name="connsiteY6454" fmla="*/ 752978 h 3281932"/>
                <a:gd name="connsiteX6455" fmla="*/ 3157679 w 7944149"/>
                <a:gd name="connsiteY6455" fmla="*/ 752196 h 3281932"/>
                <a:gd name="connsiteX6456" fmla="*/ 3158876 w 7944149"/>
                <a:gd name="connsiteY6456" fmla="*/ 752196 h 3281932"/>
                <a:gd name="connsiteX6457" fmla="*/ 3158876 w 7944149"/>
                <a:gd name="connsiteY6457" fmla="*/ 751414 h 3281932"/>
                <a:gd name="connsiteX6458" fmla="*/ 3162863 w 7944149"/>
                <a:gd name="connsiteY6458" fmla="*/ 751414 h 3281932"/>
                <a:gd name="connsiteX6459" fmla="*/ 3162863 w 7944149"/>
                <a:gd name="connsiteY6459" fmla="*/ 750632 h 3281932"/>
                <a:gd name="connsiteX6460" fmla="*/ 3162887 w 7944149"/>
                <a:gd name="connsiteY6460" fmla="*/ 750632 h 3281932"/>
                <a:gd name="connsiteX6461" fmla="*/ 3162887 w 7944149"/>
                <a:gd name="connsiteY6461" fmla="*/ 749850 h 3281932"/>
                <a:gd name="connsiteX6462" fmla="*/ 3163675 w 7944149"/>
                <a:gd name="connsiteY6462" fmla="*/ 749850 h 3281932"/>
                <a:gd name="connsiteX6463" fmla="*/ 3163675 w 7944149"/>
                <a:gd name="connsiteY6463" fmla="*/ 749068 h 3281932"/>
                <a:gd name="connsiteX6464" fmla="*/ 3167000 w 7944149"/>
                <a:gd name="connsiteY6464" fmla="*/ 749068 h 3281932"/>
                <a:gd name="connsiteX6465" fmla="*/ 3167000 w 7944149"/>
                <a:gd name="connsiteY6465" fmla="*/ 748285 h 3281932"/>
                <a:gd name="connsiteX6466" fmla="*/ 3177704 w 7944149"/>
                <a:gd name="connsiteY6466" fmla="*/ 748285 h 3281932"/>
                <a:gd name="connsiteX6467" fmla="*/ 3177704 w 7944149"/>
                <a:gd name="connsiteY6467" fmla="*/ 747503 h 3281932"/>
                <a:gd name="connsiteX6468" fmla="*/ 3180675 w 7944149"/>
                <a:gd name="connsiteY6468" fmla="*/ 747503 h 3281932"/>
                <a:gd name="connsiteX6469" fmla="*/ 3180675 w 7944149"/>
                <a:gd name="connsiteY6469" fmla="*/ 746721 h 3281932"/>
                <a:gd name="connsiteX6470" fmla="*/ 3182732 w 7944149"/>
                <a:gd name="connsiteY6470" fmla="*/ 746721 h 3281932"/>
                <a:gd name="connsiteX6471" fmla="*/ 3182732 w 7944149"/>
                <a:gd name="connsiteY6471" fmla="*/ 745943 h 3281932"/>
                <a:gd name="connsiteX6472" fmla="*/ 3184331 w 7944149"/>
                <a:gd name="connsiteY6472" fmla="*/ 745943 h 3281932"/>
                <a:gd name="connsiteX6473" fmla="*/ 3184331 w 7944149"/>
                <a:gd name="connsiteY6473" fmla="*/ 745161 h 3281932"/>
                <a:gd name="connsiteX6474" fmla="*/ 3187200 w 7944149"/>
                <a:gd name="connsiteY6474" fmla="*/ 745161 h 3281932"/>
                <a:gd name="connsiteX6475" fmla="*/ 3187200 w 7944149"/>
                <a:gd name="connsiteY6475" fmla="*/ 744379 h 3281932"/>
                <a:gd name="connsiteX6476" fmla="*/ 3190766 w 7944149"/>
                <a:gd name="connsiteY6476" fmla="*/ 744379 h 3281932"/>
                <a:gd name="connsiteX6477" fmla="*/ 3190766 w 7944149"/>
                <a:gd name="connsiteY6477" fmla="*/ 743597 h 3281932"/>
                <a:gd name="connsiteX6478" fmla="*/ 3194410 w 7944149"/>
                <a:gd name="connsiteY6478" fmla="*/ 743597 h 3281932"/>
                <a:gd name="connsiteX6479" fmla="*/ 3194410 w 7944149"/>
                <a:gd name="connsiteY6479" fmla="*/ 742815 h 3281932"/>
                <a:gd name="connsiteX6480" fmla="*/ 3195120 w 7944149"/>
                <a:gd name="connsiteY6480" fmla="*/ 742815 h 3281932"/>
                <a:gd name="connsiteX6481" fmla="*/ 3195120 w 7944149"/>
                <a:gd name="connsiteY6481" fmla="*/ 742033 h 3281932"/>
                <a:gd name="connsiteX6482" fmla="*/ 3195492 w 7944149"/>
                <a:gd name="connsiteY6482" fmla="*/ 742033 h 3281932"/>
                <a:gd name="connsiteX6483" fmla="*/ 3195492 w 7944149"/>
                <a:gd name="connsiteY6483" fmla="*/ 741250 h 3281932"/>
                <a:gd name="connsiteX6484" fmla="*/ 3196845 w 7944149"/>
                <a:gd name="connsiteY6484" fmla="*/ 741250 h 3281932"/>
                <a:gd name="connsiteX6485" fmla="*/ 3196845 w 7944149"/>
                <a:gd name="connsiteY6485" fmla="*/ 740468 h 3281932"/>
                <a:gd name="connsiteX6486" fmla="*/ 3197657 w 7944149"/>
                <a:gd name="connsiteY6486" fmla="*/ 740468 h 3281932"/>
                <a:gd name="connsiteX6487" fmla="*/ 3197657 w 7944149"/>
                <a:gd name="connsiteY6487" fmla="*/ 739686 h 3281932"/>
                <a:gd name="connsiteX6488" fmla="*/ 3201025 w 7944149"/>
                <a:gd name="connsiteY6488" fmla="*/ 739686 h 3281932"/>
                <a:gd name="connsiteX6489" fmla="*/ 3201025 w 7944149"/>
                <a:gd name="connsiteY6489" fmla="*/ 738904 h 3281932"/>
                <a:gd name="connsiteX6490" fmla="*/ 3201891 w 7944149"/>
                <a:gd name="connsiteY6490" fmla="*/ 738904 h 3281932"/>
                <a:gd name="connsiteX6491" fmla="*/ 3201891 w 7944149"/>
                <a:gd name="connsiteY6491" fmla="*/ 738122 h 3281932"/>
                <a:gd name="connsiteX6492" fmla="*/ 3210238 w 7944149"/>
                <a:gd name="connsiteY6492" fmla="*/ 738122 h 3281932"/>
                <a:gd name="connsiteX6493" fmla="*/ 3210238 w 7944149"/>
                <a:gd name="connsiteY6493" fmla="*/ 737340 h 3281932"/>
                <a:gd name="connsiteX6494" fmla="*/ 3211085 w 7944149"/>
                <a:gd name="connsiteY6494" fmla="*/ 737340 h 3281932"/>
                <a:gd name="connsiteX6495" fmla="*/ 3211085 w 7944149"/>
                <a:gd name="connsiteY6495" fmla="*/ 736557 h 3281932"/>
                <a:gd name="connsiteX6496" fmla="*/ 3211404 w 7944149"/>
                <a:gd name="connsiteY6496" fmla="*/ 736557 h 3281932"/>
                <a:gd name="connsiteX6497" fmla="*/ 3211404 w 7944149"/>
                <a:gd name="connsiteY6497" fmla="*/ 735775 h 3281932"/>
                <a:gd name="connsiteX6498" fmla="*/ 3213731 w 7944149"/>
                <a:gd name="connsiteY6498" fmla="*/ 735775 h 3281932"/>
                <a:gd name="connsiteX6499" fmla="*/ 3213731 w 7944149"/>
                <a:gd name="connsiteY6499" fmla="*/ 734993 h 3281932"/>
                <a:gd name="connsiteX6500" fmla="*/ 3214261 w 7944149"/>
                <a:gd name="connsiteY6500" fmla="*/ 734993 h 3281932"/>
                <a:gd name="connsiteX6501" fmla="*/ 3214261 w 7944149"/>
                <a:gd name="connsiteY6501" fmla="*/ 734211 h 3281932"/>
                <a:gd name="connsiteX6502" fmla="*/ 3215584 w 7944149"/>
                <a:gd name="connsiteY6502" fmla="*/ 734211 h 3281932"/>
                <a:gd name="connsiteX6503" fmla="*/ 3215584 w 7944149"/>
                <a:gd name="connsiteY6503" fmla="*/ 733429 h 3281932"/>
                <a:gd name="connsiteX6504" fmla="*/ 3216846 w 7944149"/>
                <a:gd name="connsiteY6504" fmla="*/ 733429 h 3281932"/>
                <a:gd name="connsiteX6505" fmla="*/ 3216846 w 7944149"/>
                <a:gd name="connsiteY6505" fmla="*/ 732647 h 3281932"/>
                <a:gd name="connsiteX6506" fmla="*/ 3217827 w 7944149"/>
                <a:gd name="connsiteY6506" fmla="*/ 732647 h 3281932"/>
                <a:gd name="connsiteX6507" fmla="*/ 3217827 w 7944149"/>
                <a:gd name="connsiteY6507" fmla="*/ 731865 h 3281932"/>
                <a:gd name="connsiteX6508" fmla="*/ 3221627 w 7944149"/>
                <a:gd name="connsiteY6508" fmla="*/ 731865 h 3281932"/>
                <a:gd name="connsiteX6509" fmla="*/ 3221627 w 7944149"/>
                <a:gd name="connsiteY6509" fmla="*/ 731087 h 3281932"/>
                <a:gd name="connsiteX6510" fmla="*/ 3227256 w 7944149"/>
                <a:gd name="connsiteY6510" fmla="*/ 731087 h 3281932"/>
                <a:gd name="connsiteX6511" fmla="*/ 3227256 w 7944149"/>
                <a:gd name="connsiteY6511" fmla="*/ 730305 h 3281932"/>
                <a:gd name="connsiteX6512" fmla="*/ 3228230 w 7944149"/>
                <a:gd name="connsiteY6512" fmla="*/ 730305 h 3281932"/>
                <a:gd name="connsiteX6513" fmla="*/ 3228230 w 7944149"/>
                <a:gd name="connsiteY6513" fmla="*/ 729523 h 3281932"/>
                <a:gd name="connsiteX6514" fmla="*/ 3239301 w 7944149"/>
                <a:gd name="connsiteY6514" fmla="*/ 729523 h 3281932"/>
                <a:gd name="connsiteX6515" fmla="*/ 3239301 w 7944149"/>
                <a:gd name="connsiteY6515" fmla="*/ 728740 h 3281932"/>
                <a:gd name="connsiteX6516" fmla="*/ 3240065 w 7944149"/>
                <a:gd name="connsiteY6516" fmla="*/ 728740 h 3281932"/>
                <a:gd name="connsiteX6517" fmla="*/ 3240065 w 7944149"/>
                <a:gd name="connsiteY6517" fmla="*/ 727958 h 3281932"/>
                <a:gd name="connsiteX6518" fmla="*/ 3241220 w 7944149"/>
                <a:gd name="connsiteY6518" fmla="*/ 727958 h 3281932"/>
                <a:gd name="connsiteX6519" fmla="*/ 3241220 w 7944149"/>
                <a:gd name="connsiteY6519" fmla="*/ 727176 h 3281932"/>
                <a:gd name="connsiteX6520" fmla="*/ 3241436 w 7944149"/>
                <a:gd name="connsiteY6520" fmla="*/ 727176 h 3281932"/>
                <a:gd name="connsiteX6521" fmla="*/ 3241436 w 7944149"/>
                <a:gd name="connsiteY6521" fmla="*/ 726394 h 3281932"/>
                <a:gd name="connsiteX6522" fmla="*/ 3241448 w 7944149"/>
                <a:gd name="connsiteY6522" fmla="*/ 726394 h 3281932"/>
                <a:gd name="connsiteX6523" fmla="*/ 3241448 w 7944149"/>
                <a:gd name="connsiteY6523" fmla="*/ 725612 h 3281932"/>
                <a:gd name="connsiteX6524" fmla="*/ 3246421 w 7944149"/>
                <a:gd name="connsiteY6524" fmla="*/ 725612 h 3281932"/>
                <a:gd name="connsiteX6525" fmla="*/ 3246421 w 7944149"/>
                <a:gd name="connsiteY6525" fmla="*/ 724830 h 3281932"/>
                <a:gd name="connsiteX6526" fmla="*/ 3247931 w 7944149"/>
                <a:gd name="connsiteY6526" fmla="*/ 724830 h 3281932"/>
                <a:gd name="connsiteX6527" fmla="*/ 3247931 w 7944149"/>
                <a:gd name="connsiteY6527" fmla="*/ 724047 h 3281932"/>
                <a:gd name="connsiteX6528" fmla="*/ 3248815 w 7944149"/>
                <a:gd name="connsiteY6528" fmla="*/ 724047 h 3281932"/>
                <a:gd name="connsiteX6529" fmla="*/ 3248815 w 7944149"/>
                <a:gd name="connsiteY6529" fmla="*/ 723265 h 3281932"/>
                <a:gd name="connsiteX6530" fmla="*/ 3252296 w 7944149"/>
                <a:gd name="connsiteY6530" fmla="*/ 723265 h 3281932"/>
                <a:gd name="connsiteX6531" fmla="*/ 3252296 w 7944149"/>
                <a:gd name="connsiteY6531" fmla="*/ 722483 h 3281932"/>
                <a:gd name="connsiteX6532" fmla="*/ 3255039 w 7944149"/>
                <a:gd name="connsiteY6532" fmla="*/ 722483 h 3281932"/>
                <a:gd name="connsiteX6533" fmla="*/ 3255039 w 7944149"/>
                <a:gd name="connsiteY6533" fmla="*/ 721701 h 3281932"/>
                <a:gd name="connsiteX6534" fmla="*/ 3257149 w 7944149"/>
                <a:gd name="connsiteY6534" fmla="*/ 721701 h 3281932"/>
                <a:gd name="connsiteX6535" fmla="*/ 3257149 w 7944149"/>
                <a:gd name="connsiteY6535" fmla="*/ 720919 h 3281932"/>
                <a:gd name="connsiteX6536" fmla="*/ 3259747 w 7944149"/>
                <a:gd name="connsiteY6536" fmla="*/ 720919 h 3281932"/>
                <a:gd name="connsiteX6537" fmla="*/ 3259747 w 7944149"/>
                <a:gd name="connsiteY6537" fmla="*/ 720137 h 3281932"/>
                <a:gd name="connsiteX6538" fmla="*/ 3260517 w 7944149"/>
                <a:gd name="connsiteY6538" fmla="*/ 720137 h 3281932"/>
                <a:gd name="connsiteX6539" fmla="*/ 3260517 w 7944149"/>
                <a:gd name="connsiteY6539" fmla="*/ 719354 h 3281932"/>
                <a:gd name="connsiteX6540" fmla="*/ 3263211 w 7944149"/>
                <a:gd name="connsiteY6540" fmla="*/ 719354 h 3281932"/>
                <a:gd name="connsiteX6541" fmla="*/ 3263211 w 7944149"/>
                <a:gd name="connsiteY6541" fmla="*/ 718572 h 3281932"/>
                <a:gd name="connsiteX6542" fmla="*/ 3264348 w 7944149"/>
                <a:gd name="connsiteY6542" fmla="*/ 718572 h 3281932"/>
                <a:gd name="connsiteX6543" fmla="*/ 3264348 w 7944149"/>
                <a:gd name="connsiteY6543" fmla="*/ 717795 h 3281932"/>
                <a:gd name="connsiteX6544" fmla="*/ 3264811 w 7944149"/>
                <a:gd name="connsiteY6544" fmla="*/ 717795 h 3281932"/>
                <a:gd name="connsiteX6545" fmla="*/ 3264811 w 7944149"/>
                <a:gd name="connsiteY6545" fmla="*/ 717012 h 3281932"/>
                <a:gd name="connsiteX6546" fmla="*/ 3265358 w 7944149"/>
                <a:gd name="connsiteY6546" fmla="*/ 717012 h 3281932"/>
                <a:gd name="connsiteX6547" fmla="*/ 3265358 w 7944149"/>
                <a:gd name="connsiteY6547" fmla="*/ 716230 h 3281932"/>
                <a:gd name="connsiteX6548" fmla="*/ 3267348 w 7944149"/>
                <a:gd name="connsiteY6548" fmla="*/ 716230 h 3281932"/>
                <a:gd name="connsiteX6549" fmla="*/ 3267348 w 7944149"/>
                <a:gd name="connsiteY6549" fmla="*/ 715448 h 3281932"/>
                <a:gd name="connsiteX6550" fmla="*/ 3267739 w 7944149"/>
                <a:gd name="connsiteY6550" fmla="*/ 715448 h 3281932"/>
                <a:gd name="connsiteX6551" fmla="*/ 3267739 w 7944149"/>
                <a:gd name="connsiteY6551" fmla="*/ 714666 h 3281932"/>
                <a:gd name="connsiteX6552" fmla="*/ 3272346 w 7944149"/>
                <a:gd name="connsiteY6552" fmla="*/ 714666 h 3281932"/>
                <a:gd name="connsiteX6553" fmla="*/ 3272346 w 7944149"/>
                <a:gd name="connsiteY6553" fmla="*/ 713884 h 3281932"/>
                <a:gd name="connsiteX6554" fmla="*/ 3275250 w 7944149"/>
                <a:gd name="connsiteY6554" fmla="*/ 713884 h 3281932"/>
                <a:gd name="connsiteX6555" fmla="*/ 3275250 w 7944149"/>
                <a:gd name="connsiteY6555" fmla="*/ 713102 h 3281932"/>
                <a:gd name="connsiteX6556" fmla="*/ 3277397 w 7944149"/>
                <a:gd name="connsiteY6556" fmla="*/ 713102 h 3281932"/>
                <a:gd name="connsiteX6557" fmla="*/ 3277397 w 7944149"/>
                <a:gd name="connsiteY6557" fmla="*/ 712319 h 3281932"/>
                <a:gd name="connsiteX6558" fmla="*/ 3280578 w 7944149"/>
                <a:gd name="connsiteY6558" fmla="*/ 712319 h 3281932"/>
                <a:gd name="connsiteX6559" fmla="*/ 3280578 w 7944149"/>
                <a:gd name="connsiteY6559" fmla="*/ 711537 h 3281932"/>
                <a:gd name="connsiteX6560" fmla="*/ 3281811 w 7944149"/>
                <a:gd name="connsiteY6560" fmla="*/ 711537 h 3281932"/>
                <a:gd name="connsiteX6561" fmla="*/ 3281811 w 7944149"/>
                <a:gd name="connsiteY6561" fmla="*/ 710755 h 3281932"/>
                <a:gd name="connsiteX6562" fmla="*/ 3282232 w 7944149"/>
                <a:gd name="connsiteY6562" fmla="*/ 710755 h 3281932"/>
                <a:gd name="connsiteX6563" fmla="*/ 3282232 w 7944149"/>
                <a:gd name="connsiteY6563" fmla="*/ 709973 h 3281932"/>
                <a:gd name="connsiteX6564" fmla="*/ 3284337 w 7944149"/>
                <a:gd name="connsiteY6564" fmla="*/ 709973 h 3281932"/>
                <a:gd name="connsiteX6565" fmla="*/ 3284337 w 7944149"/>
                <a:gd name="connsiteY6565" fmla="*/ 709191 h 3281932"/>
                <a:gd name="connsiteX6566" fmla="*/ 3288871 w 7944149"/>
                <a:gd name="connsiteY6566" fmla="*/ 709191 h 3281932"/>
                <a:gd name="connsiteX6567" fmla="*/ 3288871 w 7944149"/>
                <a:gd name="connsiteY6567" fmla="*/ 708409 h 3281932"/>
                <a:gd name="connsiteX6568" fmla="*/ 3289256 w 7944149"/>
                <a:gd name="connsiteY6568" fmla="*/ 708409 h 3281932"/>
                <a:gd name="connsiteX6569" fmla="*/ 3289256 w 7944149"/>
                <a:gd name="connsiteY6569" fmla="*/ 707626 h 3281932"/>
                <a:gd name="connsiteX6570" fmla="*/ 3293351 w 7944149"/>
                <a:gd name="connsiteY6570" fmla="*/ 707626 h 3281932"/>
                <a:gd name="connsiteX6571" fmla="*/ 3293351 w 7944149"/>
                <a:gd name="connsiteY6571" fmla="*/ 706844 h 3281932"/>
                <a:gd name="connsiteX6572" fmla="*/ 3295035 w 7944149"/>
                <a:gd name="connsiteY6572" fmla="*/ 706844 h 3281932"/>
                <a:gd name="connsiteX6573" fmla="*/ 3295035 w 7944149"/>
                <a:gd name="connsiteY6573" fmla="*/ 706062 h 3281932"/>
                <a:gd name="connsiteX6574" fmla="*/ 3297849 w 7944149"/>
                <a:gd name="connsiteY6574" fmla="*/ 706062 h 3281932"/>
                <a:gd name="connsiteX6575" fmla="*/ 3297849 w 7944149"/>
                <a:gd name="connsiteY6575" fmla="*/ 705280 h 3281932"/>
                <a:gd name="connsiteX6576" fmla="*/ 3300586 w 7944149"/>
                <a:gd name="connsiteY6576" fmla="*/ 705280 h 3281932"/>
                <a:gd name="connsiteX6577" fmla="*/ 3300586 w 7944149"/>
                <a:gd name="connsiteY6577" fmla="*/ 704502 h 3281932"/>
                <a:gd name="connsiteX6578" fmla="*/ 3301211 w 7944149"/>
                <a:gd name="connsiteY6578" fmla="*/ 704502 h 3281932"/>
                <a:gd name="connsiteX6579" fmla="*/ 3301211 w 7944149"/>
                <a:gd name="connsiteY6579" fmla="*/ 703720 h 3281932"/>
                <a:gd name="connsiteX6580" fmla="*/ 3301572 w 7944149"/>
                <a:gd name="connsiteY6580" fmla="*/ 703720 h 3281932"/>
                <a:gd name="connsiteX6581" fmla="*/ 3301572 w 7944149"/>
                <a:gd name="connsiteY6581" fmla="*/ 702938 h 3281932"/>
                <a:gd name="connsiteX6582" fmla="*/ 3303093 w 7944149"/>
                <a:gd name="connsiteY6582" fmla="*/ 702938 h 3281932"/>
                <a:gd name="connsiteX6583" fmla="*/ 3303093 w 7944149"/>
                <a:gd name="connsiteY6583" fmla="*/ 702156 h 3281932"/>
                <a:gd name="connsiteX6584" fmla="*/ 3309155 w 7944149"/>
                <a:gd name="connsiteY6584" fmla="*/ 702156 h 3281932"/>
                <a:gd name="connsiteX6585" fmla="*/ 3309155 w 7944149"/>
                <a:gd name="connsiteY6585" fmla="*/ 701374 h 3281932"/>
                <a:gd name="connsiteX6586" fmla="*/ 3310249 w 7944149"/>
                <a:gd name="connsiteY6586" fmla="*/ 701374 h 3281932"/>
                <a:gd name="connsiteX6587" fmla="*/ 3310249 w 7944149"/>
                <a:gd name="connsiteY6587" fmla="*/ 700592 h 3281932"/>
                <a:gd name="connsiteX6588" fmla="*/ 3312342 w 7944149"/>
                <a:gd name="connsiteY6588" fmla="*/ 700592 h 3281932"/>
                <a:gd name="connsiteX6589" fmla="*/ 3312342 w 7944149"/>
                <a:gd name="connsiteY6589" fmla="*/ 699809 h 3281932"/>
                <a:gd name="connsiteX6590" fmla="*/ 3313388 w 7944149"/>
                <a:gd name="connsiteY6590" fmla="*/ 699809 h 3281932"/>
                <a:gd name="connsiteX6591" fmla="*/ 3313388 w 7944149"/>
                <a:gd name="connsiteY6591" fmla="*/ 699027 h 3281932"/>
                <a:gd name="connsiteX6592" fmla="*/ 3318265 w 7944149"/>
                <a:gd name="connsiteY6592" fmla="*/ 699027 h 3281932"/>
                <a:gd name="connsiteX6593" fmla="*/ 3318265 w 7944149"/>
                <a:gd name="connsiteY6593" fmla="*/ 698245 h 3281932"/>
                <a:gd name="connsiteX6594" fmla="*/ 3320130 w 7944149"/>
                <a:gd name="connsiteY6594" fmla="*/ 698245 h 3281932"/>
                <a:gd name="connsiteX6595" fmla="*/ 3320130 w 7944149"/>
                <a:gd name="connsiteY6595" fmla="*/ 697463 h 3281932"/>
                <a:gd name="connsiteX6596" fmla="*/ 3322986 w 7944149"/>
                <a:gd name="connsiteY6596" fmla="*/ 697463 h 3281932"/>
                <a:gd name="connsiteX6597" fmla="*/ 3322986 w 7944149"/>
                <a:gd name="connsiteY6597" fmla="*/ 696681 h 3281932"/>
                <a:gd name="connsiteX6598" fmla="*/ 3323515 w 7944149"/>
                <a:gd name="connsiteY6598" fmla="*/ 696681 h 3281932"/>
                <a:gd name="connsiteX6599" fmla="*/ 3323515 w 7944149"/>
                <a:gd name="connsiteY6599" fmla="*/ 695899 h 3281932"/>
                <a:gd name="connsiteX6600" fmla="*/ 3324086 w 7944149"/>
                <a:gd name="connsiteY6600" fmla="*/ 695899 h 3281932"/>
                <a:gd name="connsiteX6601" fmla="*/ 3324086 w 7944149"/>
                <a:gd name="connsiteY6601" fmla="*/ 695116 h 3281932"/>
                <a:gd name="connsiteX6602" fmla="*/ 3326564 w 7944149"/>
                <a:gd name="connsiteY6602" fmla="*/ 695116 h 3281932"/>
                <a:gd name="connsiteX6603" fmla="*/ 3326564 w 7944149"/>
                <a:gd name="connsiteY6603" fmla="*/ 694334 h 3281932"/>
                <a:gd name="connsiteX6604" fmla="*/ 3328296 w 7944149"/>
                <a:gd name="connsiteY6604" fmla="*/ 694334 h 3281932"/>
                <a:gd name="connsiteX6605" fmla="*/ 3328296 w 7944149"/>
                <a:gd name="connsiteY6605" fmla="*/ 693552 h 3281932"/>
                <a:gd name="connsiteX6606" fmla="*/ 3330022 w 7944149"/>
                <a:gd name="connsiteY6606" fmla="*/ 693552 h 3281932"/>
                <a:gd name="connsiteX6607" fmla="*/ 3330022 w 7944149"/>
                <a:gd name="connsiteY6607" fmla="*/ 692770 h 3281932"/>
                <a:gd name="connsiteX6608" fmla="*/ 3331483 w 7944149"/>
                <a:gd name="connsiteY6608" fmla="*/ 692770 h 3281932"/>
                <a:gd name="connsiteX6609" fmla="*/ 3331483 w 7944149"/>
                <a:gd name="connsiteY6609" fmla="*/ 691988 h 3281932"/>
                <a:gd name="connsiteX6610" fmla="*/ 3332692 w 7944149"/>
                <a:gd name="connsiteY6610" fmla="*/ 691988 h 3281932"/>
                <a:gd name="connsiteX6611" fmla="*/ 3332692 w 7944149"/>
                <a:gd name="connsiteY6611" fmla="*/ 691206 h 3281932"/>
                <a:gd name="connsiteX6612" fmla="*/ 3333714 w 7944149"/>
                <a:gd name="connsiteY6612" fmla="*/ 691206 h 3281932"/>
                <a:gd name="connsiteX6613" fmla="*/ 3333714 w 7944149"/>
                <a:gd name="connsiteY6613" fmla="*/ 690428 h 3281932"/>
                <a:gd name="connsiteX6614" fmla="*/ 3334929 w 7944149"/>
                <a:gd name="connsiteY6614" fmla="*/ 690428 h 3281932"/>
                <a:gd name="connsiteX6615" fmla="*/ 3334929 w 7944149"/>
                <a:gd name="connsiteY6615" fmla="*/ 689641 h 3281932"/>
                <a:gd name="connsiteX6616" fmla="*/ 3335139 w 7944149"/>
                <a:gd name="connsiteY6616" fmla="*/ 689641 h 3281932"/>
                <a:gd name="connsiteX6617" fmla="*/ 3335139 w 7944149"/>
                <a:gd name="connsiteY6617" fmla="*/ 688864 h 3281932"/>
                <a:gd name="connsiteX6618" fmla="*/ 3335248 w 7944149"/>
                <a:gd name="connsiteY6618" fmla="*/ 688864 h 3281932"/>
                <a:gd name="connsiteX6619" fmla="*/ 3335248 w 7944149"/>
                <a:gd name="connsiteY6619" fmla="*/ 688081 h 3281932"/>
                <a:gd name="connsiteX6620" fmla="*/ 3335927 w 7944149"/>
                <a:gd name="connsiteY6620" fmla="*/ 688081 h 3281932"/>
                <a:gd name="connsiteX6621" fmla="*/ 3335927 w 7944149"/>
                <a:gd name="connsiteY6621" fmla="*/ 687299 h 3281932"/>
                <a:gd name="connsiteX6622" fmla="*/ 3337671 w 7944149"/>
                <a:gd name="connsiteY6622" fmla="*/ 687299 h 3281932"/>
                <a:gd name="connsiteX6623" fmla="*/ 3337671 w 7944149"/>
                <a:gd name="connsiteY6623" fmla="*/ 686517 h 3281932"/>
                <a:gd name="connsiteX6624" fmla="*/ 3338802 w 7944149"/>
                <a:gd name="connsiteY6624" fmla="*/ 686517 h 3281932"/>
                <a:gd name="connsiteX6625" fmla="*/ 3338802 w 7944149"/>
                <a:gd name="connsiteY6625" fmla="*/ 685735 h 3281932"/>
                <a:gd name="connsiteX6626" fmla="*/ 3339776 w 7944149"/>
                <a:gd name="connsiteY6626" fmla="*/ 685735 h 3281932"/>
                <a:gd name="connsiteX6627" fmla="*/ 3339776 w 7944149"/>
                <a:gd name="connsiteY6627" fmla="*/ 684953 h 3281932"/>
                <a:gd name="connsiteX6628" fmla="*/ 3340720 w 7944149"/>
                <a:gd name="connsiteY6628" fmla="*/ 684953 h 3281932"/>
                <a:gd name="connsiteX6629" fmla="*/ 3340720 w 7944149"/>
                <a:gd name="connsiteY6629" fmla="*/ 684171 h 3281932"/>
                <a:gd name="connsiteX6630" fmla="*/ 3342320 w 7944149"/>
                <a:gd name="connsiteY6630" fmla="*/ 684171 h 3281932"/>
                <a:gd name="connsiteX6631" fmla="*/ 3342320 w 7944149"/>
                <a:gd name="connsiteY6631" fmla="*/ 683388 h 3281932"/>
                <a:gd name="connsiteX6632" fmla="*/ 3342752 w 7944149"/>
                <a:gd name="connsiteY6632" fmla="*/ 683388 h 3281932"/>
                <a:gd name="connsiteX6633" fmla="*/ 3342752 w 7944149"/>
                <a:gd name="connsiteY6633" fmla="*/ 682606 h 3281932"/>
                <a:gd name="connsiteX6634" fmla="*/ 3342813 w 7944149"/>
                <a:gd name="connsiteY6634" fmla="*/ 682606 h 3281932"/>
                <a:gd name="connsiteX6635" fmla="*/ 3342813 w 7944149"/>
                <a:gd name="connsiteY6635" fmla="*/ 681824 h 3281932"/>
                <a:gd name="connsiteX6636" fmla="*/ 3343150 w 7944149"/>
                <a:gd name="connsiteY6636" fmla="*/ 681824 h 3281932"/>
                <a:gd name="connsiteX6637" fmla="*/ 3343150 w 7944149"/>
                <a:gd name="connsiteY6637" fmla="*/ 681042 h 3281932"/>
                <a:gd name="connsiteX6638" fmla="*/ 3347894 w 7944149"/>
                <a:gd name="connsiteY6638" fmla="*/ 681042 h 3281932"/>
                <a:gd name="connsiteX6639" fmla="*/ 3347894 w 7944149"/>
                <a:gd name="connsiteY6639" fmla="*/ 680260 h 3281932"/>
                <a:gd name="connsiteX6640" fmla="*/ 3349866 w 7944149"/>
                <a:gd name="connsiteY6640" fmla="*/ 680260 h 3281932"/>
                <a:gd name="connsiteX6641" fmla="*/ 3349866 w 7944149"/>
                <a:gd name="connsiteY6641" fmla="*/ 679478 h 3281932"/>
                <a:gd name="connsiteX6642" fmla="*/ 3350552 w 7944149"/>
                <a:gd name="connsiteY6642" fmla="*/ 679478 h 3281932"/>
                <a:gd name="connsiteX6643" fmla="*/ 3350552 w 7944149"/>
                <a:gd name="connsiteY6643" fmla="*/ 678695 h 3281932"/>
                <a:gd name="connsiteX6644" fmla="*/ 3351971 w 7944149"/>
                <a:gd name="connsiteY6644" fmla="*/ 678695 h 3281932"/>
                <a:gd name="connsiteX6645" fmla="*/ 3351971 w 7944149"/>
                <a:gd name="connsiteY6645" fmla="*/ 677913 h 3281932"/>
                <a:gd name="connsiteX6646" fmla="*/ 3353126 w 7944149"/>
                <a:gd name="connsiteY6646" fmla="*/ 677913 h 3281932"/>
                <a:gd name="connsiteX6647" fmla="*/ 3353126 w 7944149"/>
                <a:gd name="connsiteY6647" fmla="*/ 677131 h 3281932"/>
                <a:gd name="connsiteX6648" fmla="*/ 3356920 w 7944149"/>
                <a:gd name="connsiteY6648" fmla="*/ 677131 h 3281932"/>
                <a:gd name="connsiteX6649" fmla="*/ 3356920 w 7944149"/>
                <a:gd name="connsiteY6649" fmla="*/ 676349 h 3281932"/>
                <a:gd name="connsiteX6650" fmla="*/ 3357504 w 7944149"/>
                <a:gd name="connsiteY6650" fmla="*/ 676349 h 3281932"/>
                <a:gd name="connsiteX6651" fmla="*/ 3357504 w 7944149"/>
                <a:gd name="connsiteY6651" fmla="*/ 675567 h 3281932"/>
                <a:gd name="connsiteX6652" fmla="*/ 3360150 w 7944149"/>
                <a:gd name="connsiteY6652" fmla="*/ 675567 h 3281932"/>
                <a:gd name="connsiteX6653" fmla="*/ 3360150 w 7944149"/>
                <a:gd name="connsiteY6653" fmla="*/ 674789 h 3281932"/>
                <a:gd name="connsiteX6654" fmla="*/ 3361858 w 7944149"/>
                <a:gd name="connsiteY6654" fmla="*/ 674789 h 3281932"/>
                <a:gd name="connsiteX6655" fmla="*/ 3361858 w 7944149"/>
                <a:gd name="connsiteY6655" fmla="*/ 674007 h 3281932"/>
                <a:gd name="connsiteX6656" fmla="*/ 3364389 w 7944149"/>
                <a:gd name="connsiteY6656" fmla="*/ 674007 h 3281932"/>
                <a:gd name="connsiteX6657" fmla="*/ 3364389 w 7944149"/>
                <a:gd name="connsiteY6657" fmla="*/ 673225 h 3281932"/>
                <a:gd name="connsiteX6658" fmla="*/ 3367264 w 7944149"/>
                <a:gd name="connsiteY6658" fmla="*/ 673225 h 3281932"/>
                <a:gd name="connsiteX6659" fmla="*/ 3367264 w 7944149"/>
                <a:gd name="connsiteY6659" fmla="*/ 672443 h 3281932"/>
                <a:gd name="connsiteX6660" fmla="*/ 3368154 w 7944149"/>
                <a:gd name="connsiteY6660" fmla="*/ 672443 h 3281932"/>
                <a:gd name="connsiteX6661" fmla="*/ 3368154 w 7944149"/>
                <a:gd name="connsiteY6661" fmla="*/ 671661 h 3281932"/>
                <a:gd name="connsiteX6662" fmla="*/ 3368334 w 7944149"/>
                <a:gd name="connsiteY6662" fmla="*/ 671661 h 3281932"/>
                <a:gd name="connsiteX6663" fmla="*/ 3368334 w 7944149"/>
                <a:gd name="connsiteY6663" fmla="*/ 670878 h 3281932"/>
                <a:gd name="connsiteX6664" fmla="*/ 3369531 w 7944149"/>
                <a:gd name="connsiteY6664" fmla="*/ 670878 h 3281932"/>
                <a:gd name="connsiteX6665" fmla="*/ 3369531 w 7944149"/>
                <a:gd name="connsiteY6665" fmla="*/ 670096 h 3281932"/>
                <a:gd name="connsiteX6666" fmla="*/ 3369531 w 7944149"/>
                <a:gd name="connsiteY6666" fmla="*/ 670096 h 3281932"/>
                <a:gd name="connsiteX6667" fmla="*/ 3369531 w 7944149"/>
                <a:gd name="connsiteY6667" fmla="*/ 669314 h 3281932"/>
                <a:gd name="connsiteX6668" fmla="*/ 3374372 w 7944149"/>
                <a:gd name="connsiteY6668" fmla="*/ 669314 h 3281932"/>
                <a:gd name="connsiteX6669" fmla="*/ 3374372 w 7944149"/>
                <a:gd name="connsiteY6669" fmla="*/ 668532 h 3281932"/>
                <a:gd name="connsiteX6670" fmla="*/ 3375707 w 7944149"/>
                <a:gd name="connsiteY6670" fmla="*/ 668532 h 3281932"/>
                <a:gd name="connsiteX6671" fmla="*/ 3375707 w 7944149"/>
                <a:gd name="connsiteY6671" fmla="*/ 667750 h 3281932"/>
                <a:gd name="connsiteX6672" fmla="*/ 3381462 w 7944149"/>
                <a:gd name="connsiteY6672" fmla="*/ 667750 h 3281932"/>
                <a:gd name="connsiteX6673" fmla="*/ 3381462 w 7944149"/>
                <a:gd name="connsiteY6673" fmla="*/ 666968 h 3281932"/>
                <a:gd name="connsiteX6674" fmla="*/ 3381600 w 7944149"/>
                <a:gd name="connsiteY6674" fmla="*/ 666968 h 3281932"/>
                <a:gd name="connsiteX6675" fmla="*/ 3381600 w 7944149"/>
                <a:gd name="connsiteY6675" fmla="*/ 666185 h 3281932"/>
                <a:gd name="connsiteX6676" fmla="*/ 3383164 w 7944149"/>
                <a:gd name="connsiteY6676" fmla="*/ 666185 h 3281932"/>
                <a:gd name="connsiteX6677" fmla="*/ 3383164 w 7944149"/>
                <a:gd name="connsiteY6677" fmla="*/ 665403 h 3281932"/>
                <a:gd name="connsiteX6678" fmla="*/ 3385659 w 7944149"/>
                <a:gd name="connsiteY6678" fmla="*/ 665403 h 3281932"/>
                <a:gd name="connsiteX6679" fmla="*/ 3385659 w 7944149"/>
                <a:gd name="connsiteY6679" fmla="*/ 664621 h 3281932"/>
                <a:gd name="connsiteX6680" fmla="*/ 3386946 w 7944149"/>
                <a:gd name="connsiteY6680" fmla="*/ 664621 h 3281932"/>
                <a:gd name="connsiteX6681" fmla="*/ 3386946 w 7944149"/>
                <a:gd name="connsiteY6681" fmla="*/ 663839 h 3281932"/>
                <a:gd name="connsiteX6682" fmla="*/ 3387133 w 7944149"/>
                <a:gd name="connsiteY6682" fmla="*/ 663839 h 3281932"/>
                <a:gd name="connsiteX6683" fmla="*/ 3387133 w 7944149"/>
                <a:gd name="connsiteY6683" fmla="*/ 663057 h 3281932"/>
                <a:gd name="connsiteX6684" fmla="*/ 3388221 w 7944149"/>
                <a:gd name="connsiteY6684" fmla="*/ 663057 h 3281932"/>
                <a:gd name="connsiteX6685" fmla="*/ 3388221 w 7944149"/>
                <a:gd name="connsiteY6685" fmla="*/ 662275 h 3281932"/>
                <a:gd name="connsiteX6686" fmla="*/ 3398137 w 7944149"/>
                <a:gd name="connsiteY6686" fmla="*/ 662275 h 3281932"/>
                <a:gd name="connsiteX6687" fmla="*/ 3398137 w 7944149"/>
                <a:gd name="connsiteY6687" fmla="*/ 661497 h 3281932"/>
                <a:gd name="connsiteX6688" fmla="*/ 3400567 w 7944149"/>
                <a:gd name="connsiteY6688" fmla="*/ 661497 h 3281932"/>
                <a:gd name="connsiteX6689" fmla="*/ 3400567 w 7944149"/>
                <a:gd name="connsiteY6689" fmla="*/ 660715 h 3281932"/>
                <a:gd name="connsiteX6690" fmla="*/ 3401661 w 7944149"/>
                <a:gd name="connsiteY6690" fmla="*/ 660715 h 3281932"/>
                <a:gd name="connsiteX6691" fmla="*/ 3401661 w 7944149"/>
                <a:gd name="connsiteY6691" fmla="*/ 659933 h 3281932"/>
                <a:gd name="connsiteX6692" fmla="*/ 3405769 w 7944149"/>
                <a:gd name="connsiteY6692" fmla="*/ 659933 h 3281932"/>
                <a:gd name="connsiteX6693" fmla="*/ 3405769 w 7944149"/>
                <a:gd name="connsiteY6693" fmla="*/ 659150 h 3281932"/>
                <a:gd name="connsiteX6694" fmla="*/ 3407585 w 7944149"/>
                <a:gd name="connsiteY6694" fmla="*/ 659150 h 3281932"/>
                <a:gd name="connsiteX6695" fmla="*/ 3407585 w 7944149"/>
                <a:gd name="connsiteY6695" fmla="*/ 658368 h 3281932"/>
                <a:gd name="connsiteX6696" fmla="*/ 3409599 w 7944149"/>
                <a:gd name="connsiteY6696" fmla="*/ 658368 h 3281932"/>
                <a:gd name="connsiteX6697" fmla="*/ 3409599 w 7944149"/>
                <a:gd name="connsiteY6697" fmla="*/ 657586 h 3281932"/>
                <a:gd name="connsiteX6698" fmla="*/ 3411482 w 7944149"/>
                <a:gd name="connsiteY6698" fmla="*/ 657586 h 3281932"/>
                <a:gd name="connsiteX6699" fmla="*/ 3411482 w 7944149"/>
                <a:gd name="connsiteY6699" fmla="*/ 656804 h 3281932"/>
                <a:gd name="connsiteX6700" fmla="*/ 3412432 w 7944149"/>
                <a:gd name="connsiteY6700" fmla="*/ 656804 h 3281932"/>
                <a:gd name="connsiteX6701" fmla="*/ 3412432 w 7944149"/>
                <a:gd name="connsiteY6701" fmla="*/ 656022 h 3281932"/>
                <a:gd name="connsiteX6702" fmla="*/ 3415162 w 7944149"/>
                <a:gd name="connsiteY6702" fmla="*/ 656022 h 3281932"/>
                <a:gd name="connsiteX6703" fmla="*/ 3415162 w 7944149"/>
                <a:gd name="connsiteY6703" fmla="*/ 655240 h 3281932"/>
                <a:gd name="connsiteX6704" fmla="*/ 3418704 w 7944149"/>
                <a:gd name="connsiteY6704" fmla="*/ 655240 h 3281932"/>
                <a:gd name="connsiteX6705" fmla="*/ 3418704 w 7944149"/>
                <a:gd name="connsiteY6705" fmla="*/ 654457 h 3281932"/>
                <a:gd name="connsiteX6706" fmla="*/ 3420706 w 7944149"/>
                <a:gd name="connsiteY6706" fmla="*/ 654457 h 3281932"/>
                <a:gd name="connsiteX6707" fmla="*/ 3420706 w 7944149"/>
                <a:gd name="connsiteY6707" fmla="*/ 653675 h 3281932"/>
                <a:gd name="connsiteX6708" fmla="*/ 3421693 w 7944149"/>
                <a:gd name="connsiteY6708" fmla="*/ 653675 h 3281932"/>
                <a:gd name="connsiteX6709" fmla="*/ 3421693 w 7944149"/>
                <a:gd name="connsiteY6709" fmla="*/ 652893 h 3281932"/>
                <a:gd name="connsiteX6710" fmla="*/ 3425595 w 7944149"/>
                <a:gd name="connsiteY6710" fmla="*/ 652893 h 3281932"/>
                <a:gd name="connsiteX6711" fmla="*/ 3425595 w 7944149"/>
                <a:gd name="connsiteY6711" fmla="*/ 652111 h 3281932"/>
                <a:gd name="connsiteX6712" fmla="*/ 3426810 w 7944149"/>
                <a:gd name="connsiteY6712" fmla="*/ 652111 h 3281932"/>
                <a:gd name="connsiteX6713" fmla="*/ 3426810 w 7944149"/>
                <a:gd name="connsiteY6713" fmla="*/ 651329 h 3281932"/>
                <a:gd name="connsiteX6714" fmla="*/ 3428007 w 7944149"/>
                <a:gd name="connsiteY6714" fmla="*/ 651329 h 3281932"/>
                <a:gd name="connsiteX6715" fmla="*/ 3428007 w 7944149"/>
                <a:gd name="connsiteY6715" fmla="*/ 650547 h 3281932"/>
                <a:gd name="connsiteX6716" fmla="*/ 3432751 w 7944149"/>
                <a:gd name="connsiteY6716" fmla="*/ 650547 h 3281932"/>
                <a:gd name="connsiteX6717" fmla="*/ 3432751 w 7944149"/>
                <a:gd name="connsiteY6717" fmla="*/ 649765 h 3281932"/>
                <a:gd name="connsiteX6718" fmla="*/ 3434489 w 7944149"/>
                <a:gd name="connsiteY6718" fmla="*/ 649765 h 3281932"/>
                <a:gd name="connsiteX6719" fmla="*/ 3434489 w 7944149"/>
                <a:gd name="connsiteY6719" fmla="*/ 648982 h 3281932"/>
                <a:gd name="connsiteX6720" fmla="*/ 3435037 w 7944149"/>
                <a:gd name="connsiteY6720" fmla="*/ 648982 h 3281932"/>
                <a:gd name="connsiteX6721" fmla="*/ 3435037 w 7944149"/>
                <a:gd name="connsiteY6721" fmla="*/ 648205 h 3281932"/>
                <a:gd name="connsiteX6722" fmla="*/ 3437448 w 7944149"/>
                <a:gd name="connsiteY6722" fmla="*/ 648205 h 3281932"/>
                <a:gd name="connsiteX6723" fmla="*/ 3437448 w 7944149"/>
                <a:gd name="connsiteY6723" fmla="*/ 647423 h 3281932"/>
                <a:gd name="connsiteX6724" fmla="*/ 3438747 w 7944149"/>
                <a:gd name="connsiteY6724" fmla="*/ 647423 h 3281932"/>
                <a:gd name="connsiteX6725" fmla="*/ 3438747 w 7944149"/>
                <a:gd name="connsiteY6725" fmla="*/ 646640 h 3281932"/>
                <a:gd name="connsiteX6726" fmla="*/ 3443852 w 7944149"/>
                <a:gd name="connsiteY6726" fmla="*/ 646640 h 3281932"/>
                <a:gd name="connsiteX6727" fmla="*/ 3443852 w 7944149"/>
                <a:gd name="connsiteY6727" fmla="*/ 645858 h 3281932"/>
                <a:gd name="connsiteX6728" fmla="*/ 3449096 w 7944149"/>
                <a:gd name="connsiteY6728" fmla="*/ 645858 h 3281932"/>
                <a:gd name="connsiteX6729" fmla="*/ 3449096 w 7944149"/>
                <a:gd name="connsiteY6729" fmla="*/ 645076 h 3281932"/>
                <a:gd name="connsiteX6730" fmla="*/ 3450954 w 7944149"/>
                <a:gd name="connsiteY6730" fmla="*/ 645076 h 3281932"/>
                <a:gd name="connsiteX6731" fmla="*/ 3450954 w 7944149"/>
                <a:gd name="connsiteY6731" fmla="*/ 644294 h 3281932"/>
                <a:gd name="connsiteX6732" fmla="*/ 3452338 w 7944149"/>
                <a:gd name="connsiteY6732" fmla="*/ 644294 h 3281932"/>
                <a:gd name="connsiteX6733" fmla="*/ 3452338 w 7944149"/>
                <a:gd name="connsiteY6733" fmla="*/ 643512 h 3281932"/>
                <a:gd name="connsiteX6734" fmla="*/ 3453571 w 7944149"/>
                <a:gd name="connsiteY6734" fmla="*/ 643512 h 3281932"/>
                <a:gd name="connsiteX6735" fmla="*/ 3453571 w 7944149"/>
                <a:gd name="connsiteY6735" fmla="*/ 642730 h 3281932"/>
                <a:gd name="connsiteX6736" fmla="*/ 3462362 w 7944149"/>
                <a:gd name="connsiteY6736" fmla="*/ 642730 h 3281932"/>
                <a:gd name="connsiteX6737" fmla="*/ 3462362 w 7944149"/>
                <a:gd name="connsiteY6737" fmla="*/ 641947 h 3281932"/>
                <a:gd name="connsiteX6738" fmla="*/ 3468496 w 7944149"/>
                <a:gd name="connsiteY6738" fmla="*/ 641947 h 3281932"/>
                <a:gd name="connsiteX6739" fmla="*/ 3468496 w 7944149"/>
                <a:gd name="connsiteY6739" fmla="*/ 641165 h 3281932"/>
                <a:gd name="connsiteX6740" fmla="*/ 3470234 w 7944149"/>
                <a:gd name="connsiteY6740" fmla="*/ 641165 h 3281932"/>
                <a:gd name="connsiteX6741" fmla="*/ 3470234 w 7944149"/>
                <a:gd name="connsiteY6741" fmla="*/ 640383 h 3281932"/>
                <a:gd name="connsiteX6742" fmla="*/ 3475622 w 7944149"/>
                <a:gd name="connsiteY6742" fmla="*/ 640383 h 3281932"/>
                <a:gd name="connsiteX6743" fmla="*/ 3475622 w 7944149"/>
                <a:gd name="connsiteY6743" fmla="*/ 639601 h 3281932"/>
                <a:gd name="connsiteX6744" fmla="*/ 3475797 w 7944149"/>
                <a:gd name="connsiteY6744" fmla="*/ 639601 h 3281932"/>
                <a:gd name="connsiteX6745" fmla="*/ 3475797 w 7944149"/>
                <a:gd name="connsiteY6745" fmla="*/ 638819 h 3281932"/>
                <a:gd name="connsiteX6746" fmla="*/ 3475953 w 7944149"/>
                <a:gd name="connsiteY6746" fmla="*/ 638819 h 3281932"/>
                <a:gd name="connsiteX6747" fmla="*/ 3475953 w 7944149"/>
                <a:gd name="connsiteY6747" fmla="*/ 638037 h 3281932"/>
                <a:gd name="connsiteX6748" fmla="*/ 3476578 w 7944149"/>
                <a:gd name="connsiteY6748" fmla="*/ 638037 h 3281932"/>
                <a:gd name="connsiteX6749" fmla="*/ 3476578 w 7944149"/>
                <a:gd name="connsiteY6749" fmla="*/ 637254 h 3281932"/>
                <a:gd name="connsiteX6750" fmla="*/ 3479513 w 7944149"/>
                <a:gd name="connsiteY6750" fmla="*/ 637254 h 3281932"/>
                <a:gd name="connsiteX6751" fmla="*/ 3479513 w 7944149"/>
                <a:gd name="connsiteY6751" fmla="*/ 636472 h 3281932"/>
                <a:gd name="connsiteX6752" fmla="*/ 3485960 w 7944149"/>
                <a:gd name="connsiteY6752" fmla="*/ 636472 h 3281932"/>
                <a:gd name="connsiteX6753" fmla="*/ 3485960 w 7944149"/>
                <a:gd name="connsiteY6753" fmla="*/ 635690 h 3281932"/>
                <a:gd name="connsiteX6754" fmla="*/ 3486212 w 7944149"/>
                <a:gd name="connsiteY6754" fmla="*/ 635690 h 3281932"/>
                <a:gd name="connsiteX6755" fmla="*/ 3486212 w 7944149"/>
                <a:gd name="connsiteY6755" fmla="*/ 634908 h 3281932"/>
                <a:gd name="connsiteX6756" fmla="*/ 3486970 w 7944149"/>
                <a:gd name="connsiteY6756" fmla="*/ 634908 h 3281932"/>
                <a:gd name="connsiteX6757" fmla="*/ 3486970 w 7944149"/>
                <a:gd name="connsiteY6757" fmla="*/ 634130 h 3281932"/>
                <a:gd name="connsiteX6758" fmla="*/ 3488443 w 7944149"/>
                <a:gd name="connsiteY6758" fmla="*/ 634130 h 3281932"/>
                <a:gd name="connsiteX6759" fmla="*/ 3488443 w 7944149"/>
                <a:gd name="connsiteY6759" fmla="*/ 633348 h 3281932"/>
                <a:gd name="connsiteX6760" fmla="*/ 3491065 w 7944149"/>
                <a:gd name="connsiteY6760" fmla="*/ 633348 h 3281932"/>
                <a:gd name="connsiteX6761" fmla="*/ 3491065 w 7944149"/>
                <a:gd name="connsiteY6761" fmla="*/ 632566 h 3281932"/>
                <a:gd name="connsiteX6762" fmla="*/ 3491775 w 7944149"/>
                <a:gd name="connsiteY6762" fmla="*/ 632566 h 3281932"/>
                <a:gd name="connsiteX6763" fmla="*/ 3491775 w 7944149"/>
                <a:gd name="connsiteY6763" fmla="*/ 631784 h 3281932"/>
                <a:gd name="connsiteX6764" fmla="*/ 3497385 w 7944149"/>
                <a:gd name="connsiteY6764" fmla="*/ 631784 h 3281932"/>
                <a:gd name="connsiteX6765" fmla="*/ 3497385 w 7944149"/>
                <a:gd name="connsiteY6765" fmla="*/ 631002 h 3281932"/>
                <a:gd name="connsiteX6766" fmla="*/ 3498822 w 7944149"/>
                <a:gd name="connsiteY6766" fmla="*/ 631002 h 3281932"/>
                <a:gd name="connsiteX6767" fmla="*/ 3498822 w 7944149"/>
                <a:gd name="connsiteY6767" fmla="*/ 630219 h 3281932"/>
                <a:gd name="connsiteX6768" fmla="*/ 3499346 w 7944149"/>
                <a:gd name="connsiteY6768" fmla="*/ 630219 h 3281932"/>
                <a:gd name="connsiteX6769" fmla="*/ 3499346 w 7944149"/>
                <a:gd name="connsiteY6769" fmla="*/ 629437 h 3281932"/>
                <a:gd name="connsiteX6770" fmla="*/ 3501835 w 7944149"/>
                <a:gd name="connsiteY6770" fmla="*/ 629437 h 3281932"/>
                <a:gd name="connsiteX6771" fmla="*/ 3501835 w 7944149"/>
                <a:gd name="connsiteY6771" fmla="*/ 628655 h 3281932"/>
                <a:gd name="connsiteX6772" fmla="*/ 3502082 w 7944149"/>
                <a:gd name="connsiteY6772" fmla="*/ 628655 h 3281932"/>
                <a:gd name="connsiteX6773" fmla="*/ 3502082 w 7944149"/>
                <a:gd name="connsiteY6773" fmla="*/ 627873 h 3281932"/>
                <a:gd name="connsiteX6774" fmla="*/ 3503693 w 7944149"/>
                <a:gd name="connsiteY6774" fmla="*/ 627873 h 3281932"/>
                <a:gd name="connsiteX6775" fmla="*/ 3503693 w 7944149"/>
                <a:gd name="connsiteY6775" fmla="*/ 627091 h 3281932"/>
                <a:gd name="connsiteX6776" fmla="*/ 3503741 w 7944149"/>
                <a:gd name="connsiteY6776" fmla="*/ 627091 h 3281932"/>
                <a:gd name="connsiteX6777" fmla="*/ 3503741 w 7944149"/>
                <a:gd name="connsiteY6777" fmla="*/ 626309 h 3281932"/>
                <a:gd name="connsiteX6778" fmla="*/ 3506159 w 7944149"/>
                <a:gd name="connsiteY6778" fmla="*/ 626309 h 3281932"/>
                <a:gd name="connsiteX6779" fmla="*/ 3506159 w 7944149"/>
                <a:gd name="connsiteY6779" fmla="*/ 625526 h 3281932"/>
                <a:gd name="connsiteX6780" fmla="*/ 3506826 w 7944149"/>
                <a:gd name="connsiteY6780" fmla="*/ 625526 h 3281932"/>
                <a:gd name="connsiteX6781" fmla="*/ 3506826 w 7944149"/>
                <a:gd name="connsiteY6781" fmla="*/ 624744 h 3281932"/>
                <a:gd name="connsiteX6782" fmla="*/ 3508252 w 7944149"/>
                <a:gd name="connsiteY6782" fmla="*/ 624744 h 3281932"/>
                <a:gd name="connsiteX6783" fmla="*/ 3508252 w 7944149"/>
                <a:gd name="connsiteY6783" fmla="*/ 623962 h 3281932"/>
                <a:gd name="connsiteX6784" fmla="*/ 3509352 w 7944149"/>
                <a:gd name="connsiteY6784" fmla="*/ 623962 h 3281932"/>
                <a:gd name="connsiteX6785" fmla="*/ 3509352 w 7944149"/>
                <a:gd name="connsiteY6785" fmla="*/ 623180 h 3281932"/>
                <a:gd name="connsiteX6786" fmla="*/ 3509743 w 7944149"/>
                <a:gd name="connsiteY6786" fmla="*/ 623180 h 3281932"/>
                <a:gd name="connsiteX6787" fmla="*/ 3509743 w 7944149"/>
                <a:gd name="connsiteY6787" fmla="*/ 622398 h 3281932"/>
                <a:gd name="connsiteX6788" fmla="*/ 3510140 w 7944149"/>
                <a:gd name="connsiteY6788" fmla="*/ 622398 h 3281932"/>
                <a:gd name="connsiteX6789" fmla="*/ 3510140 w 7944149"/>
                <a:gd name="connsiteY6789" fmla="*/ 621616 h 3281932"/>
                <a:gd name="connsiteX6790" fmla="*/ 3510224 w 7944149"/>
                <a:gd name="connsiteY6790" fmla="*/ 621616 h 3281932"/>
                <a:gd name="connsiteX6791" fmla="*/ 3510224 w 7944149"/>
                <a:gd name="connsiteY6791" fmla="*/ 620838 h 3281932"/>
                <a:gd name="connsiteX6792" fmla="*/ 3511162 w 7944149"/>
                <a:gd name="connsiteY6792" fmla="*/ 620838 h 3281932"/>
                <a:gd name="connsiteX6793" fmla="*/ 3511162 w 7944149"/>
                <a:gd name="connsiteY6793" fmla="*/ 620056 h 3281932"/>
                <a:gd name="connsiteX6794" fmla="*/ 3512557 w 7944149"/>
                <a:gd name="connsiteY6794" fmla="*/ 620056 h 3281932"/>
                <a:gd name="connsiteX6795" fmla="*/ 3512557 w 7944149"/>
                <a:gd name="connsiteY6795" fmla="*/ 619274 h 3281932"/>
                <a:gd name="connsiteX6796" fmla="*/ 3513375 w 7944149"/>
                <a:gd name="connsiteY6796" fmla="*/ 619274 h 3281932"/>
                <a:gd name="connsiteX6797" fmla="*/ 3513375 w 7944149"/>
                <a:gd name="connsiteY6797" fmla="*/ 618492 h 3281932"/>
                <a:gd name="connsiteX6798" fmla="*/ 3518228 w 7944149"/>
                <a:gd name="connsiteY6798" fmla="*/ 618492 h 3281932"/>
                <a:gd name="connsiteX6799" fmla="*/ 3518228 w 7944149"/>
                <a:gd name="connsiteY6799" fmla="*/ 617709 h 3281932"/>
                <a:gd name="connsiteX6800" fmla="*/ 3518583 w 7944149"/>
                <a:gd name="connsiteY6800" fmla="*/ 617709 h 3281932"/>
                <a:gd name="connsiteX6801" fmla="*/ 3518583 w 7944149"/>
                <a:gd name="connsiteY6801" fmla="*/ 616927 h 3281932"/>
                <a:gd name="connsiteX6802" fmla="*/ 3520850 w 7944149"/>
                <a:gd name="connsiteY6802" fmla="*/ 616927 h 3281932"/>
                <a:gd name="connsiteX6803" fmla="*/ 3520850 w 7944149"/>
                <a:gd name="connsiteY6803" fmla="*/ 616145 h 3281932"/>
                <a:gd name="connsiteX6804" fmla="*/ 3521638 w 7944149"/>
                <a:gd name="connsiteY6804" fmla="*/ 616145 h 3281932"/>
                <a:gd name="connsiteX6805" fmla="*/ 3521638 w 7944149"/>
                <a:gd name="connsiteY6805" fmla="*/ 615363 h 3281932"/>
                <a:gd name="connsiteX6806" fmla="*/ 3526220 w 7944149"/>
                <a:gd name="connsiteY6806" fmla="*/ 615363 h 3281932"/>
                <a:gd name="connsiteX6807" fmla="*/ 3526220 w 7944149"/>
                <a:gd name="connsiteY6807" fmla="*/ 614581 h 3281932"/>
                <a:gd name="connsiteX6808" fmla="*/ 3531512 w 7944149"/>
                <a:gd name="connsiteY6808" fmla="*/ 614581 h 3281932"/>
                <a:gd name="connsiteX6809" fmla="*/ 3531512 w 7944149"/>
                <a:gd name="connsiteY6809" fmla="*/ 613799 h 3281932"/>
                <a:gd name="connsiteX6810" fmla="*/ 3532420 w 7944149"/>
                <a:gd name="connsiteY6810" fmla="*/ 613799 h 3281932"/>
                <a:gd name="connsiteX6811" fmla="*/ 3532420 w 7944149"/>
                <a:gd name="connsiteY6811" fmla="*/ 613016 h 3281932"/>
                <a:gd name="connsiteX6812" fmla="*/ 3539330 w 7944149"/>
                <a:gd name="connsiteY6812" fmla="*/ 613016 h 3281932"/>
                <a:gd name="connsiteX6813" fmla="*/ 3539330 w 7944149"/>
                <a:gd name="connsiteY6813" fmla="*/ 612234 h 3281932"/>
                <a:gd name="connsiteX6814" fmla="*/ 3539883 w 7944149"/>
                <a:gd name="connsiteY6814" fmla="*/ 612234 h 3281932"/>
                <a:gd name="connsiteX6815" fmla="*/ 3539883 w 7944149"/>
                <a:gd name="connsiteY6815" fmla="*/ 611452 h 3281932"/>
                <a:gd name="connsiteX6816" fmla="*/ 3540484 w 7944149"/>
                <a:gd name="connsiteY6816" fmla="*/ 611452 h 3281932"/>
                <a:gd name="connsiteX6817" fmla="*/ 3540484 w 7944149"/>
                <a:gd name="connsiteY6817" fmla="*/ 610670 h 3281932"/>
                <a:gd name="connsiteX6818" fmla="*/ 3542036 w 7944149"/>
                <a:gd name="connsiteY6818" fmla="*/ 610670 h 3281932"/>
                <a:gd name="connsiteX6819" fmla="*/ 3542036 w 7944149"/>
                <a:gd name="connsiteY6819" fmla="*/ 609888 h 3281932"/>
                <a:gd name="connsiteX6820" fmla="*/ 3544381 w 7944149"/>
                <a:gd name="connsiteY6820" fmla="*/ 609888 h 3281932"/>
                <a:gd name="connsiteX6821" fmla="*/ 3544381 w 7944149"/>
                <a:gd name="connsiteY6821" fmla="*/ 609106 h 3281932"/>
                <a:gd name="connsiteX6822" fmla="*/ 3548777 w 7944149"/>
                <a:gd name="connsiteY6822" fmla="*/ 609106 h 3281932"/>
                <a:gd name="connsiteX6823" fmla="*/ 3548777 w 7944149"/>
                <a:gd name="connsiteY6823" fmla="*/ 608323 h 3281932"/>
                <a:gd name="connsiteX6824" fmla="*/ 3555656 w 7944149"/>
                <a:gd name="connsiteY6824" fmla="*/ 608323 h 3281932"/>
                <a:gd name="connsiteX6825" fmla="*/ 3555656 w 7944149"/>
                <a:gd name="connsiteY6825" fmla="*/ 607546 h 3281932"/>
                <a:gd name="connsiteX6826" fmla="*/ 3556366 w 7944149"/>
                <a:gd name="connsiteY6826" fmla="*/ 607546 h 3281932"/>
                <a:gd name="connsiteX6827" fmla="*/ 3556366 w 7944149"/>
                <a:gd name="connsiteY6827" fmla="*/ 606764 h 3281932"/>
                <a:gd name="connsiteX6828" fmla="*/ 3559872 w 7944149"/>
                <a:gd name="connsiteY6828" fmla="*/ 606764 h 3281932"/>
                <a:gd name="connsiteX6829" fmla="*/ 3559872 w 7944149"/>
                <a:gd name="connsiteY6829" fmla="*/ 605977 h 3281932"/>
                <a:gd name="connsiteX6830" fmla="*/ 3560594 w 7944149"/>
                <a:gd name="connsiteY6830" fmla="*/ 605977 h 3281932"/>
                <a:gd name="connsiteX6831" fmla="*/ 3560594 w 7944149"/>
                <a:gd name="connsiteY6831" fmla="*/ 605199 h 3281932"/>
                <a:gd name="connsiteX6832" fmla="*/ 3561496 w 7944149"/>
                <a:gd name="connsiteY6832" fmla="*/ 605199 h 3281932"/>
                <a:gd name="connsiteX6833" fmla="*/ 3561496 w 7944149"/>
                <a:gd name="connsiteY6833" fmla="*/ 604417 h 3281932"/>
                <a:gd name="connsiteX6834" fmla="*/ 3561712 w 7944149"/>
                <a:gd name="connsiteY6834" fmla="*/ 604417 h 3281932"/>
                <a:gd name="connsiteX6835" fmla="*/ 3561712 w 7944149"/>
                <a:gd name="connsiteY6835" fmla="*/ 603635 h 3281932"/>
                <a:gd name="connsiteX6836" fmla="*/ 3568694 w 7944149"/>
                <a:gd name="connsiteY6836" fmla="*/ 603635 h 3281932"/>
                <a:gd name="connsiteX6837" fmla="*/ 3568694 w 7944149"/>
                <a:gd name="connsiteY6837" fmla="*/ 602853 h 3281932"/>
                <a:gd name="connsiteX6838" fmla="*/ 3569596 w 7944149"/>
                <a:gd name="connsiteY6838" fmla="*/ 602853 h 3281932"/>
                <a:gd name="connsiteX6839" fmla="*/ 3569596 w 7944149"/>
                <a:gd name="connsiteY6839" fmla="*/ 602071 h 3281932"/>
                <a:gd name="connsiteX6840" fmla="*/ 3569909 w 7944149"/>
                <a:gd name="connsiteY6840" fmla="*/ 602071 h 3281932"/>
                <a:gd name="connsiteX6841" fmla="*/ 3569909 w 7944149"/>
                <a:gd name="connsiteY6841" fmla="*/ 601288 h 3281932"/>
                <a:gd name="connsiteX6842" fmla="*/ 3572897 w 7944149"/>
                <a:gd name="connsiteY6842" fmla="*/ 601288 h 3281932"/>
                <a:gd name="connsiteX6843" fmla="*/ 3572897 w 7944149"/>
                <a:gd name="connsiteY6843" fmla="*/ 600506 h 3281932"/>
                <a:gd name="connsiteX6844" fmla="*/ 3574305 w 7944149"/>
                <a:gd name="connsiteY6844" fmla="*/ 600506 h 3281932"/>
                <a:gd name="connsiteX6845" fmla="*/ 3574305 w 7944149"/>
                <a:gd name="connsiteY6845" fmla="*/ 599724 h 3281932"/>
                <a:gd name="connsiteX6846" fmla="*/ 3575050 w 7944149"/>
                <a:gd name="connsiteY6846" fmla="*/ 599724 h 3281932"/>
                <a:gd name="connsiteX6847" fmla="*/ 3575050 w 7944149"/>
                <a:gd name="connsiteY6847" fmla="*/ 598942 h 3281932"/>
                <a:gd name="connsiteX6848" fmla="*/ 3576079 w 7944149"/>
                <a:gd name="connsiteY6848" fmla="*/ 598942 h 3281932"/>
                <a:gd name="connsiteX6849" fmla="*/ 3576079 w 7944149"/>
                <a:gd name="connsiteY6849" fmla="*/ 598160 h 3281932"/>
                <a:gd name="connsiteX6850" fmla="*/ 3580373 w 7944149"/>
                <a:gd name="connsiteY6850" fmla="*/ 598160 h 3281932"/>
                <a:gd name="connsiteX6851" fmla="*/ 3580373 w 7944149"/>
                <a:gd name="connsiteY6851" fmla="*/ 597378 h 3281932"/>
                <a:gd name="connsiteX6852" fmla="*/ 3583445 w 7944149"/>
                <a:gd name="connsiteY6852" fmla="*/ 597378 h 3281932"/>
                <a:gd name="connsiteX6853" fmla="*/ 3583445 w 7944149"/>
                <a:gd name="connsiteY6853" fmla="*/ 596595 h 3281932"/>
                <a:gd name="connsiteX6854" fmla="*/ 3586398 w 7944149"/>
                <a:gd name="connsiteY6854" fmla="*/ 596595 h 3281932"/>
                <a:gd name="connsiteX6855" fmla="*/ 3586398 w 7944149"/>
                <a:gd name="connsiteY6855" fmla="*/ 595813 h 3281932"/>
                <a:gd name="connsiteX6856" fmla="*/ 3590337 w 7944149"/>
                <a:gd name="connsiteY6856" fmla="*/ 595813 h 3281932"/>
                <a:gd name="connsiteX6857" fmla="*/ 3590337 w 7944149"/>
                <a:gd name="connsiteY6857" fmla="*/ 595031 h 3281932"/>
                <a:gd name="connsiteX6858" fmla="*/ 3592634 w 7944149"/>
                <a:gd name="connsiteY6858" fmla="*/ 595031 h 3281932"/>
                <a:gd name="connsiteX6859" fmla="*/ 3592634 w 7944149"/>
                <a:gd name="connsiteY6859" fmla="*/ 594249 h 3281932"/>
                <a:gd name="connsiteX6860" fmla="*/ 3592898 w 7944149"/>
                <a:gd name="connsiteY6860" fmla="*/ 594249 h 3281932"/>
                <a:gd name="connsiteX6861" fmla="*/ 3592898 w 7944149"/>
                <a:gd name="connsiteY6861" fmla="*/ 593467 h 3281932"/>
                <a:gd name="connsiteX6862" fmla="*/ 3597818 w 7944149"/>
                <a:gd name="connsiteY6862" fmla="*/ 593467 h 3281932"/>
                <a:gd name="connsiteX6863" fmla="*/ 3597818 w 7944149"/>
                <a:gd name="connsiteY6863" fmla="*/ 592685 h 3281932"/>
                <a:gd name="connsiteX6864" fmla="*/ 3598768 w 7944149"/>
                <a:gd name="connsiteY6864" fmla="*/ 592685 h 3281932"/>
                <a:gd name="connsiteX6865" fmla="*/ 3598768 w 7944149"/>
                <a:gd name="connsiteY6865" fmla="*/ 591907 h 3281932"/>
                <a:gd name="connsiteX6866" fmla="*/ 3600692 w 7944149"/>
                <a:gd name="connsiteY6866" fmla="*/ 591907 h 3281932"/>
                <a:gd name="connsiteX6867" fmla="*/ 3600692 w 7944149"/>
                <a:gd name="connsiteY6867" fmla="*/ 591125 h 3281932"/>
                <a:gd name="connsiteX6868" fmla="*/ 3601769 w 7944149"/>
                <a:gd name="connsiteY6868" fmla="*/ 591125 h 3281932"/>
                <a:gd name="connsiteX6869" fmla="*/ 3601769 w 7944149"/>
                <a:gd name="connsiteY6869" fmla="*/ 590343 h 3281932"/>
                <a:gd name="connsiteX6870" fmla="*/ 3602448 w 7944149"/>
                <a:gd name="connsiteY6870" fmla="*/ 590343 h 3281932"/>
                <a:gd name="connsiteX6871" fmla="*/ 3602448 w 7944149"/>
                <a:gd name="connsiteY6871" fmla="*/ 589560 h 3281932"/>
                <a:gd name="connsiteX6872" fmla="*/ 3606694 w 7944149"/>
                <a:gd name="connsiteY6872" fmla="*/ 589560 h 3281932"/>
                <a:gd name="connsiteX6873" fmla="*/ 3606694 w 7944149"/>
                <a:gd name="connsiteY6873" fmla="*/ 588778 h 3281932"/>
                <a:gd name="connsiteX6874" fmla="*/ 3616369 w 7944149"/>
                <a:gd name="connsiteY6874" fmla="*/ 588778 h 3281932"/>
                <a:gd name="connsiteX6875" fmla="*/ 3616369 w 7944149"/>
                <a:gd name="connsiteY6875" fmla="*/ 587996 h 3281932"/>
                <a:gd name="connsiteX6876" fmla="*/ 3619695 w 7944149"/>
                <a:gd name="connsiteY6876" fmla="*/ 587996 h 3281932"/>
                <a:gd name="connsiteX6877" fmla="*/ 3619695 w 7944149"/>
                <a:gd name="connsiteY6877" fmla="*/ 587214 h 3281932"/>
                <a:gd name="connsiteX6878" fmla="*/ 3620940 w 7944149"/>
                <a:gd name="connsiteY6878" fmla="*/ 587214 h 3281932"/>
                <a:gd name="connsiteX6879" fmla="*/ 3620940 w 7944149"/>
                <a:gd name="connsiteY6879" fmla="*/ 586432 h 3281932"/>
                <a:gd name="connsiteX6880" fmla="*/ 3623033 w 7944149"/>
                <a:gd name="connsiteY6880" fmla="*/ 586432 h 3281932"/>
                <a:gd name="connsiteX6881" fmla="*/ 3623033 w 7944149"/>
                <a:gd name="connsiteY6881" fmla="*/ 585650 h 3281932"/>
                <a:gd name="connsiteX6882" fmla="*/ 3624830 w 7944149"/>
                <a:gd name="connsiteY6882" fmla="*/ 585650 h 3281932"/>
                <a:gd name="connsiteX6883" fmla="*/ 3624830 w 7944149"/>
                <a:gd name="connsiteY6883" fmla="*/ 584868 h 3281932"/>
                <a:gd name="connsiteX6884" fmla="*/ 3626033 w 7944149"/>
                <a:gd name="connsiteY6884" fmla="*/ 584868 h 3281932"/>
                <a:gd name="connsiteX6885" fmla="*/ 3626033 w 7944149"/>
                <a:gd name="connsiteY6885" fmla="*/ 584085 h 3281932"/>
                <a:gd name="connsiteX6886" fmla="*/ 3627422 w 7944149"/>
                <a:gd name="connsiteY6886" fmla="*/ 584085 h 3281932"/>
                <a:gd name="connsiteX6887" fmla="*/ 3627422 w 7944149"/>
                <a:gd name="connsiteY6887" fmla="*/ 583303 h 3281932"/>
                <a:gd name="connsiteX6888" fmla="*/ 3636647 w 7944149"/>
                <a:gd name="connsiteY6888" fmla="*/ 583303 h 3281932"/>
                <a:gd name="connsiteX6889" fmla="*/ 3636647 w 7944149"/>
                <a:gd name="connsiteY6889" fmla="*/ 582521 h 3281932"/>
                <a:gd name="connsiteX6890" fmla="*/ 3640971 w 7944149"/>
                <a:gd name="connsiteY6890" fmla="*/ 582521 h 3281932"/>
                <a:gd name="connsiteX6891" fmla="*/ 3640971 w 7944149"/>
                <a:gd name="connsiteY6891" fmla="*/ 581739 h 3281932"/>
                <a:gd name="connsiteX6892" fmla="*/ 3643887 w 7944149"/>
                <a:gd name="connsiteY6892" fmla="*/ 581739 h 3281932"/>
                <a:gd name="connsiteX6893" fmla="*/ 3643887 w 7944149"/>
                <a:gd name="connsiteY6893" fmla="*/ 580957 h 3281932"/>
                <a:gd name="connsiteX6894" fmla="*/ 3643894 w 7944149"/>
                <a:gd name="connsiteY6894" fmla="*/ 580957 h 3281932"/>
                <a:gd name="connsiteX6895" fmla="*/ 3643894 w 7944149"/>
                <a:gd name="connsiteY6895" fmla="*/ 580175 h 3281932"/>
                <a:gd name="connsiteX6896" fmla="*/ 3649709 w 7944149"/>
                <a:gd name="connsiteY6896" fmla="*/ 580175 h 3281932"/>
                <a:gd name="connsiteX6897" fmla="*/ 3649709 w 7944149"/>
                <a:gd name="connsiteY6897" fmla="*/ 579392 h 3281932"/>
                <a:gd name="connsiteX6898" fmla="*/ 3653870 w 7944149"/>
                <a:gd name="connsiteY6898" fmla="*/ 579392 h 3281932"/>
                <a:gd name="connsiteX6899" fmla="*/ 3653870 w 7944149"/>
                <a:gd name="connsiteY6899" fmla="*/ 578610 h 3281932"/>
                <a:gd name="connsiteX6900" fmla="*/ 3657075 w 7944149"/>
                <a:gd name="connsiteY6900" fmla="*/ 578610 h 3281932"/>
                <a:gd name="connsiteX6901" fmla="*/ 3657075 w 7944149"/>
                <a:gd name="connsiteY6901" fmla="*/ 577833 h 3281932"/>
                <a:gd name="connsiteX6902" fmla="*/ 3663708 w 7944149"/>
                <a:gd name="connsiteY6902" fmla="*/ 577833 h 3281932"/>
                <a:gd name="connsiteX6903" fmla="*/ 3663708 w 7944149"/>
                <a:gd name="connsiteY6903" fmla="*/ 577050 h 3281932"/>
                <a:gd name="connsiteX6904" fmla="*/ 3665043 w 7944149"/>
                <a:gd name="connsiteY6904" fmla="*/ 577050 h 3281932"/>
                <a:gd name="connsiteX6905" fmla="*/ 3665043 w 7944149"/>
                <a:gd name="connsiteY6905" fmla="*/ 576268 h 3281932"/>
                <a:gd name="connsiteX6906" fmla="*/ 3667286 w 7944149"/>
                <a:gd name="connsiteY6906" fmla="*/ 576268 h 3281932"/>
                <a:gd name="connsiteX6907" fmla="*/ 3667286 w 7944149"/>
                <a:gd name="connsiteY6907" fmla="*/ 575486 h 3281932"/>
                <a:gd name="connsiteX6908" fmla="*/ 3668297 w 7944149"/>
                <a:gd name="connsiteY6908" fmla="*/ 575486 h 3281932"/>
                <a:gd name="connsiteX6909" fmla="*/ 3668297 w 7944149"/>
                <a:gd name="connsiteY6909" fmla="*/ 574704 h 3281932"/>
                <a:gd name="connsiteX6910" fmla="*/ 3671093 w 7944149"/>
                <a:gd name="connsiteY6910" fmla="*/ 574704 h 3281932"/>
                <a:gd name="connsiteX6911" fmla="*/ 3671093 w 7944149"/>
                <a:gd name="connsiteY6911" fmla="*/ 573922 h 3281932"/>
                <a:gd name="connsiteX6912" fmla="*/ 3671328 w 7944149"/>
                <a:gd name="connsiteY6912" fmla="*/ 573922 h 3281932"/>
                <a:gd name="connsiteX6913" fmla="*/ 3671328 w 7944149"/>
                <a:gd name="connsiteY6913" fmla="*/ 573140 h 3281932"/>
                <a:gd name="connsiteX6914" fmla="*/ 3674316 w 7944149"/>
                <a:gd name="connsiteY6914" fmla="*/ 573140 h 3281932"/>
                <a:gd name="connsiteX6915" fmla="*/ 3674316 w 7944149"/>
                <a:gd name="connsiteY6915" fmla="*/ 572357 h 3281932"/>
                <a:gd name="connsiteX6916" fmla="*/ 3674346 w 7944149"/>
                <a:gd name="connsiteY6916" fmla="*/ 572357 h 3281932"/>
                <a:gd name="connsiteX6917" fmla="*/ 3674346 w 7944149"/>
                <a:gd name="connsiteY6917" fmla="*/ 571575 h 3281932"/>
                <a:gd name="connsiteX6918" fmla="*/ 3677269 w 7944149"/>
                <a:gd name="connsiteY6918" fmla="*/ 571575 h 3281932"/>
                <a:gd name="connsiteX6919" fmla="*/ 3677269 w 7944149"/>
                <a:gd name="connsiteY6919" fmla="*/ 570793 h 3281932"/>
                <a:gd name="connsiteX6920" fmla="*/ 3677768 w 7944149"/>
                <a:gd name="connsiteY6920" fmla="*/ 570793 h 3281932"/>
                <a:gd name="connsiteX6921" fmla="*/ 3677768 w 7944149"/>
                <a:gd name="connsiteY6921" fmla="*/ 570011 h 3281932"/>
                <a:gd name="connsiteX6922" fmla="*/ 3680366 w 7944149"/>
                <a:gd name="connsiteY6922" fmla="*/ 570011 h 3281932"/>
                <a:gd name="connsiteX6923" fmla="*/ 3680366 w 7944149"/>
                <a:gd name="connsiteY6923" fmla="*/ 569229 h 3281932"/>
                <a:gd name="connsiteX6924" fmla="*/ 3684509 w 7944149"/>
                <a:gd name="connsiteY6924" fmla="*/ 569229 h 3281932"/>
                <a:gd name="connsiteX6925" fmla="*/ 3684509 w 7944149"/>
                <a:gd name="connsiteY6925" fmla="*/ 568447 h 3281932"/>
                <a:gd name="connsiteX6926" fmla="*/ 3688292 w 7944149"/>
                <a:gd name="connsiteY6926" fmla="*/ 568447 h 3281932"/>
                <a:gd name="connsiteX6927" fmla="*/ 3688292 w 7944149"/>
                <a:gd name="connsiteY6927" fmla="*/ 567664 h 3281932"/>
                <a:gd name="connsiteX6928" fmla="*/ 3689236 w 7944149"/>
                <a:gd name="connsiteY6928" fmla="*/ 567664 h 3281932"/>
                <a:gd name="connsiteX6929" fmla="*/ 3689236 w 7944149"/>
                <a:gd name="connsiteY6929" fmla="*/ 566882 h 3281932"/>
                <a:gd name="connsiteX6930" fmla="*/ 3692032 w 7944149"/>
                <a:gd name="connsiteY6930" fmla="*/ 566882 h 3281932"/>
                <a:gd name="connsiteX6931" fmla="*/ 3692032 w 7944149"/>
                <a:gd name="connsiteY6931" fmla="*/ 566100 h 3281932"/>
                <a:gd name="connsiteX6932" fmla="*/ 3694161 w 7944149"/>
                <a:gd name="connsiteY6932" fmla="*/ 566100 h 3281932"/>
                <a:gd name="connsiteX6933" fmla="*/ 3694161 w 7944149"/>
                <a:gd name="connsiteY6933" fmla="*/ 565318 h 3281932"/>
                <a:gd name="connsiteX6934" fmla="*/ 3694191 w 7944149"/>
                <a:gd name="connsiteY6934" fmla="*/ 565318 h 3281932"/>
                <a:gd name="connsiteX6935" fmla="*/ 3694191 w 7944149"/>
                <a:gd name="connsiteY6935" fmla="*/ 564540 h 3281932"/>
                <a:gd name="connsiteX6936" fmla="*/ 3695159 w 7944149"/>
                <a:gd name="connsiteY6936" fmla="*/ 564540 h 3281932"/>
                <a:gd name="connsiteX6937" fmla="*/ 3695159 w 7944149"/>
                <a:gd name="connsiteY6937" fmla="*/ 563758 h 3281932"/>
                <a:gd name="connsiteX6938" fmla="*/ 3697030 w 7944149"/>
                <a:gd name="connsiteY6938" fmla="*/ 563758 h 3281932"/>
                <a:gd name="connsiteX6939" fmla="*/ 3697030 w 7944149"/>
                <a:gd name="connsiteY6939" fmla="*/ 562976 h 3281932"/>
                <a:gd name="connsiteX6940" fmla="*/ 3702622 w 7944149"/>
                <a:gd name="connsiteY6940" fmla="*/ 562976 h 3281932"/>
                <a:gd name="connsiteX6941" fmla="*/ 3702622 w 7944149"/>
                <a:gd name="connsiteY6941" fmla="*/ 562194 h 3281932"/>
                <a:gd name="connsiteX6942" fmla="*/ 3703975 w 7944149"/>
                <a:gd name="connsiteY6942" fmla="*/ 562194 h 3281932"/>
                <a:gd name="connsiteX6943" fmla="*/ 3703975 w 7944149"/>
                <a:gd name="connsiteY6943" fmla="*/ 561412 h 3281932"/>
                <a:gd name="connsiteX6944" fmla="*/ 3708798 w 7944149"/>
                <a:gd name="connsiteY6944" fmla="*/ 561412 h 3281932"/>
                <a:gd name="connsiteX6945" fmla="*/ 3708798 w 7944149"/>
                <a:gd name="connsiteY6945" fmla="*/ 560629 h 3281932"/>
                <a:gd name="connsiteX6946" fmla="*/ 3709063 w 7944149"/>
                <a:gd name="connsiteY6946" fmla="*/ 560629 h 3281932"/>
                <a:gd name="connsiteX6947" fmla="*/ 3709063 w 7944149"/>
                <a:gd name="connsiteY6947" fmla="*/ 559847 h 3281932"/>
                <a:gd name="connsiteX6948" fmla="*/ 3710043 w 7944149"/>
                <a:gd name="connsiteY6948" fmla="*/ 559847 h 3281932"/>
                <a:gd name="connsiteX6949" fmla="*/ 3710043 w 7944149"/>
                <a:gd name="connsiteY6949" fmla="*/ 559065 h 3281932"/>
                <a:gd name="connsiteX6950" fmla="*/ 3711829 w 7944149"/>
                <a:gd name="connsiteY6950" fmla="*/ 559065 h 3281932"/>
                <a:gd name="connsiteX6951" fmla="*/ 3711829 w 7944149"/>
                <a:gd name="connsiteY6951" fmla="*/ 558283 h 3281932"/>
                <a:gd name="connsiteX6952" fmla="*/ 3712340 w 7944149"/>
                <a:gd name="connsiteY6952" fmla="*/ 558283 h 3281932"/>
                <a:gd name="connsiteX6953" fmla="*/ 3712340 w 7944149"/>
                <a:gd name="connsiteY6953" fmla="*/ 557501 h 3281932"/>
                <a:gd name="connsiteX6954" fmla="*/ 3714583 w 7944149"/>
                <a:gd name="connsiteY6954" fmla="*/ 557501 h 3281932"/>
                <a:gd name="connsiteX6955" fmla="*/ 3714583 w 7944149"/>
                <a:gd name="connsiteY6955" fmla="*/ 556719 h 3281932"/>
                <a:gd name="connsiteX6956" fmla="*/ 3716429 w 7944149"/>
                <a:gd name="connsiteY6956" fmla="*/ 556719 h 3281932"/>
                <a:gd name="connsiteX6957" fmla="*/ 3716429 w 7944149"/>
                <a:gd name="connsiteY6957" fmla="*/ 555937 h 3281932"/>
                <a:gd name="connsiteX6958" fmla="*/ 3719051 w 7944149"/>
                <a:gd name="connsiteY6958" fmla="*/ 555937 h 3281932"/>
                <a:gd name="connsiteX6959" fmla="*/ 3719051 w 7944149"/>
                <a:gd name="connsiteY6959" fmla="*/ 555154 h 3281932"/>
                <a:gd name="connsiteX6960" fmla="*/ 3719700 w 7944149"/>
                <a:gd name="connsiteY6960" fmla="*/ 555154 h 3281932"/>
                <a:gd name="connsiteX6961" fmla="*/ 3719700 w 7944149"/>
                <a:gd name="connsiteY6961" fmla="*/ 554372 h 3281932"/>
                <a:gd name="connsiteX6962" fmla="*/ 3720560 w 7944149"/>
                <a:gd name="connsiteY6962" fmla="*/ 554372 h 3281932"/>
                <a:gd name="connsiteX6963" fmla="*/ 3720560 w 7944149"/>
                <a:gd name="connsiteY6963" fmla="*/ 553590 h 3281932"/>
                <a:gd name="connsiteX6964" fmla="*/ 3724565 w 7944149"/>
                <a:gd name="connsiteY6964" fmla="*/ 553590 h 3281932"/>
                <a:gd name="connsiteX6965" fmla="*/ 3724565 w 7944149"/>
                <a:gd name="connsiteY6965" fmla="*/ 552808 h 3281932"/>
                <a:gd name="connsiteX6966" fmla="*/ 3727260 w 7944149"/>
                <a:gd name="connsiteY6966" fmla="*/ 552808 h 3281932"/>
                <a:gd name="connsiteX6967" fmla="*/ 3727260 w 7944149"/>
                <a:gd name="connsiteY6967" fmla="*/ 552026 h 3281932"/>
                <a:gd name="connsiteX6968" fmla="*/ 3727458 w 7944149"/>
                <a:gd name="connsiteY6968" fmla="*/ 552026 h 3281932"/>
                <a:gd name="connsiteX6969" fmla="*/ 3727458 w 7944149"/>
                <a:gd name="connsiteY6969" fmla="*/ 551244 h 3281932"/>
                <a:gd name="connsiteX6970" fmla="*/ 3730393 w 7944149"/>
                <a:gd name="connsiteY6970" fmla="*/ 551244 h 3281932"/>
                <a:gd name="connsiteX6971" fmla="*/ 3730393 w 7944149"/>
                <a:gd name="connsiteY6971" fmla="*/ 550466 h 3281932"/>
                <a:gd name="connsiteX6972" fmla="*/ 3733417 w 7944149"/>
                <a:gd name="connsiteY6972" fmla="*/ 550466 h 3281932"/>
                <a:gd name="connsiteX6973" fmla="*/ 3733417 w 7944149"/>
                <a:gd name="connsiteY6973" fmla="*/ 549684 h 3281932"/>
                <a:gd name="connsiteX6974" fmla="*/ 3745240 w 7944149"/>
                <a:gd name="connsiteY6974" fmla="*/ 549684 h 3281932"/>
                <a:gd name="connsiteX6975" fmla="*/ 3745240 w 7944149"/>
                <a:gd name="connsiteY6975" fmla="*/ 548902 h 3281932"/>
                <a:gd name="connsiteX6976" fmla="*/ 3745391 w 7944149"/>
                <a:gd name="connsiteY6976" fmla="*/ 548902 h 3281932"/>
                <a:gd name="connsiteX6977" fmla="*/ 3745391 w 7944149"/>
                <a:gd name="connsiteY6977" fmla="*/ 548119 h 3281932"/>
                <a:gd name="connsiteX6978" fmla="*/ 3745865 w 7944149"/>
                <a:gd name="connsiteY6978" fmla="*/ 548119 h 3281932"/>
                <a:gd name="connsiteX6979" fmla="*/ 3745865 w 7944149"/>
                <a:gd name="connsiteY6979" fmla="*/ 547337 h 3281932"/>
                <a:gd name="connsiteX6980" fmla="*/ 3747628 w 7944149"/>
                <a:gd name="connsiteY6980" fmla="*/ 547337 h 3281932"/>
                <a:gd name="connsiteX6981" fmla="*/ 3747628 w 7944149"/>
                <a:gd name="connsiteY6981" fmla="*/ 546555 h 3281932"/>
                <a:gd name="connsiteX6982" fmla="*/ 3749263 w 7944149"/>
                <a:gd name="connsiteY6982" fmla="*/ 546555 h 3281932"/>
                <a:gd name="connsiteX6983" fmla="*/ 3749263 w 7944149"/>
                <a:gd name="connsiteY6983" fmla="*/ 545773 h 3281932"/>
                <a:gd name="connsiteX6984" fmla="*/ 3751103 w 7944149"/>
                <a:gd name="connsiteY6984" fmla="*/ 545773 h 3281932"/>
                <a:gd name="connsiteX6985" fmla="*/ 3751103 w 7944149"/>
                <a:gd name="connsiteY6985" fmla="*/ 544991 h 3281932"/>
                <a:gd name="connsiteX6986" fmla="*/ 3751422 w 7944149"/>
                <a:gd name="connsiteY6986" fmla="*/ 544991 h 3281932"/>
                <a:gd name="connsiteX6987" fmla="*/ 3751422 w 7944149"/>
                <a:gd name="connsiteY6987" fmla="*/ 544209 h 3281932"/>
                <a:gd name="connsiteX6988" fmla="*/ 3753400 w 7944149"/>
                <a:gd name="connsiteY6988" fmla="*/ 544209 h 3281932"/>
                <a:gd name="connsiteX6989" fmla="*/ 3753400 w 7944149"/>
                <a:gd name="connsiteY6989" fmla="*/ 543426 h 3281932"/>
                <a:gd name="connsiteX6990" fmla="*/ 3755770 w 7944149"/>
                <a:gd name="connsiteY6990" fmla="*/ 543426 h 3281932"/>
                <a:gd name="connsiteX6991" fmla="*/ 3755770 w 7944149"/>
                <a:gd name="connsiteY6991" fmla="*/ 542644 h 3281932"/>
                <a:gd name="connsiteX6992" fmla="*/ 3756203 w 7944149"/>
                <a:gd name="connsiteY6992" fmla="*/ 542644 h 3281932"/>
                <a:gd name="connsiteX6993" fmla="*/ 3756203 w 7944149"/>
                <a:gd name="connsiteY6993" fmla="*/ 541862 h 3281932"/>
                <a:gd name="connsiteX6994" fmla="*/ 3756263 w 7944149"/>
                <a:gd name="connsiteY6994" fmla="*/ 541862 h 3281932"/>
                <a:gd name="connsiteX6995" fmla="*/ 3756263 w 7944149"/>
                <a:gd name="connsiteY6995" fmla="*/ 541080 h 3281932"/>
                <a:gd name="connsiteX6996" fmla="*/ 3758500 w 7944149"/>
                <a:gd name="connsiteY6996" fmla="*/ 541080 h 3281932"/>
                <a:gd name="connsiteX6997" fmla="*/ 3758500 w 7944149"/>
                <a:gd name="connsiteY6997" fmla="*/ 540298 h 3281932"/>
                <a:gd name="connsiteX6998" fmla="*/ 3759631 w 7944149"/>
                <a:gd name="connsiteY6998" fmla="*/ 540298 h 3281932"/>
                <a:gd name="connsiteX6999" fmla="*/ 3759631 w 7944149"/>
                <a:gd name="connsiteY6999" fmla="*/ 539516 h 3281932"/>
                <a:gd name="connsiteX7000" fmla="*/ 3763954 w 7944149"/>
                <a:gd name="connsiteY7000" fmla="*/ 539516 h 3281932"/>
                <a:gd name="connsiteX7001" fmla="*/ 3763954 w 7944149"/>
                <a:gd name="connsiteY7001" fmla="*/ 538733 h 3281932"/>
                <a:gd name="connsiteX7002" fmla="*/ 3765590 w 7944149"/>
                <a:gd name="connsiteY7002" fmla="*/ 538733 h 3281932"/>
                <a:gd name="connsiteX7003" fmla="*/ 3765590 w 7944149"/>
                <a:gd name="connsiteY7003" fmla="*/ 537951 h 3281932"/>
                <a:gd name="connsiteX7004" fmla="*/ 3773113 w 7944149"/>
                <a:gd name="connsiteY7004" fmla="*/ 537951 h 3281932"/>
                <a:gd name="connsiteX7005" fmla="*/ 3773113 w 7944149"/>
                <a:gd name="connsiteY7005" fmla="*/ 537174 h 3281932"/>
                <a:gd name="connsiteX7006" fmla="*/ 3774484 w 7944149"/>
                <a:gd name="connsiteY7006" fmla="*/ 537174 h 3281932"/>
                <a:gd name="connsiteX7007" fmla="*/ 3774484 w 7944149"/>
                <a:gd name="connsiteY7007" fmla="*/ 536391 h 3281932"/>
                <a:gd name="connsiteX7008" fmla="*/ 3779487 w 7944149"/>
                <a:gd name="connsiteY7008" fmla="*/ 536391 h 3281932"/>
                <a:gd name="connsiteX7009" fmla="*/ 3779487 w 7944149"/>
                <a:gd name="connsiteY7009" fmla="*/ 535609 h 3281932"/>
                <a:gd name="connsiteX7010" fmla="*/ 3781243 w 7944149"/>
                <a:gd name="connsiteY7010" fmla="*/ 535609 h 3281932"/>
                <a:gd name="connsiteX7011" fmla="*/ 3781243 w 7944149"/>
                <a:gd name="connsiteY7011" fmla="*/ 534827 h 3281932"/>
                <a:gd name="connsiteX7012" fmla="*/ 3782362 w 7944149"/>
                <a:gd name="connsiteY7012" fmla="*/ 534827 h 3281932"/>
                <a:gd name="connsiteX7013" fmla="*/ 3782362 w 7944149"/>
                <a:gd name="connsiteY7013" fmla="*/ 534045 h 3281932"/>
                <a:gd name="connsiteX7014" fmla="*/ 3782458 w 7944149"/>
                <a:gd name="connsiteY7014" fmla="*/ 534045 h 3281932"/>
                <a:gd name="connsiteX7015" fmla="*/ 3782458 w 7944149"/>
                <a:gd name="connsiteY7015" fmla="*/ 533263 h 3281932"/>
                <a:gd name="connsiteX7016" fmla="*/ 3783348 w 7944149"/>
                <a:gd name="connsiteY7016" fmla="*/ 533263 h 3281932"/>
                <a:gd name="connsiteX7017" fmla="*/ 3783348 w 7944149"/>
                <a:gd name="connsiteY7017" fmla="*/ 532481 h 3281932"/>
                <a:gd name="connsiteX7018" fmla="*/ 3792374 w 7944149"/>
                <a:gd name="connsiteY7018" fmla="*/ 532481 h 3281932"/>
                <a:gd name="connsiteX7019" fmla="*/ 3792374 w 7944149"/>
                <a:gd name="connsiteY7019" fmla="*/ 531699 h 3281932"/>
                <a:gd name="connsiteX7020" fmla="*/ 3796067 w 7944149"/>
                <a:gd name="connsiteY7020" fmla="*/ 531699 h 3281932"/>
                <a:gd name="connsiteX7021" fmla="*/ 3796067 w 7944149"/>
                <a:gd name="connsiteY7021" fmla="*/ 530916 h 3281932"/>
                <a:gd name="connsiteX7022" fmla="*/ 3799549 w 7944149"/>
                <a:gd name="connsiteY7022" fmla="*/ 530916 h 3281932"/>
                <a:gd name="connsiteX7023" fmla="*/ 3799549 w 7944149"/>
                <a:gd name="connsiteY7023" fmla="*/ 530134 h 3281932"/>
                <a:gd name="connsiteX7024" fmla="*/ 3805532 w 7944149"/>
                <a:gd name="connsiteY7024" fmla="*/ 530134 h 3281932"/>
                <a:gd name="connsiteX7025" fmla="*/ 3805532 w 7944149"/>
                <a:gd name="connsiteY7025" fmla="*/ 529352 h 3281932"/>
                <a:gd name="connsiteX7026" fmla="*/ 3807511 w 7944149"/>
                <a:gd name="connsiteY7026" fmla="*/ 529352 h 3281932"/>
                <a:gd name="connsiteX7027" fmla="*/ 3807511 w 7944149"/>
                <a:gd name="connsiteY7027" fmla="*/ 528570 h 3281932"/>
                <a:gd name="connsiteX7028" fmla="*/ 3810379 w 7944149"/>
                <a:gd name="connsiteY7028" fmla="*/ 528570 h 3281932"/>
                <a:gd name="connsiteX7029" fmla="*/ 3810379 w 7944149"/>
                <a:gd name="connsiteY7029" fmla="*/ 527788 h 3281932"/>
                <a:gd name="connsiteX7030" fmla="*/ 3810794 w 7944149"/>
                <a:gd name="connsiteY7030" fmla="*/ 527788 h 3281932"/>
                <a:gd name="connsiteX7031" fmla="*/ 3810794 w 7944149"/>
                <a:gd name="connsiteY7031" fmla="*/ 527006 h 3281932"/>
                <a:gd name="connsiteX7032" fmla="*/ 3812514 w 7944149"/>
                <a:gd name="connsiteY7032" fmla="*/ 527006 h 3281932"/>
                <a:gd name="connsiteX7033" fmla="*/ 3812514 w 7944149"/>
                <a:gd name="connsiteY7033" fmla="*/ 526223 h 3281932"/>
                <a:gd name="connsiteX7034" fmla="*/ 3813536 w 7944149"/>
                <a:gd name="connsiteY7034" fmla="*/ 526223 h 3281932"/>
                <a:gd name="connsiteX7035" fmla="*/ 3813536 w 7944149"/>
                <a:gd name="connsiteY7035" fmla="*/ 525441 h 3281932"/>
                <a:gd name="connsiteX7036" fmla="*/ 3823489 w 7944149"/>
                <a:gd name="connsiteY7036" fmla="*/ 525441 h 3281932"/>
                <a:gd name="connsiteX7037" fmla="*/ 3823489 w 7944149"/>
                <a:gd name="connsiteY7037" fmla="*/ 524659 h 3281932"/>
                <a:gd name="connsiteX7038" fmla="*/ 3825419 w 7944149"/>
                <a:gd name="connsiteY7038" fmla="*/ 524659 h 3281932"/>
                <a:gd name="connsiteX7039" fmla="*/ 3825419 w 7944149"/>
                <a:gd name="connsiteY7039" fmla="*/ 523881 h 3281932"/>
                <a:gd name="connsiteX7040" fmla="*/ 3830777 w 7944149"/>
                <a:gd name="connsiteY7040" fmla="*/ 523881 h 3281932"/>
                <a:gd name="connsiteX7041" fmla="*/ 3830777 w 7944149"/>
                <a:gd name="connsiteY7041" fmla="*/ 523099 h 3281932"/>
                <a:gd name="connsiteX7042" fmla="*/ 3833225 w 7944149"/>
                <a:gd name="connsiteY7042" fmla="*/ 523099 h 3281932"/>
                <a:gd name="connsiteX7043" fmla="*/ 3833225 w 7944149"/>
                <a:gd name="connsiteY7043" fmla="*/ 522317 h 3281932"/>
                <a:gd name="connsiteX7044" fmla="*/ 3834776 w 7944149"/>
                <a:gd name="connsiteY7044" fmla="*/ 522317 h 3281932"/>
                <a:gd name="connsiteX7045" fmla="*/ 3834776 w 7944149"/>
                <a:gd name="connsiteY7045" fmla="*/ 521535 h 3281932"/>
                <a:gd name="connsiteX7046" fmla="*/ 3835762 w 7944149"/>
                <a:gd name="connsiteY7046" fmla="*/ 521535 h 3281932"/>
                <a:gd name="connsiteX7047" fmla="*/ 3835762 w 7944149"/>
                <a:gd name="connsiteY7047" fmla="*/ 520753 h 3281932"/>
                <a:gd name="connsiteX7048" fmla="*/ 3835925 w 7944149"/>
                <a:gd name="connsiteY7048" fmla="*/ 520753 h 3281932"/>
                <a:gd name="connsiteX7049" fmla="*/ 3835925 w 7944149"/>
                <a:gd name="connsiteY7049" fmla="*/ 519971 h 3281932"/>
                <a:gd name="connsiteX7050" fmla="*/ 3841962 w 7944149"/>
                <a:gd name="connsiteY7050" fmla="*/ 519971 h 3281932"/>
                <a:gd name="connsiteX7051" fmla="*/ 3841962 w 7944149"/>
                <a:gd name="connsiteY7051" fmla="*/ 519188 h 3281932"/>
                <a:gd name="connsiteX7052" fmla="*/ 3842792 w 7944149"/>
                <a:gd name="connsiteY7052" fmla="*/ 519188 h 3281932"/>
                <a:gd name="connsiteX7053" fmla="*/ 3842792 w 7944149"/>
                <a:gd name="connsiteY7053" fmla="*/ 518406 h 3281932"/>
                <a:gd name="connsiteX7054" fmla="*/ 3844680 w 7944149"/>
                <a:gd name="connsiteY7054" fmla="*/ 518406 h 3281932"/>
                <a:gd name="connsiteX7055" fmla="*/ 3844680 w 7944149"/>
                <a:gd name="connsiteY7055" fmla="*/ 517624 h 3281932"/>
                <a:gd name="connsiteX7056" fmla="*/ 3847362 w 7944149"/>
                <a:gd name="connsiteY7056" fmla="*/ 517624 h 3281932"/>
                <a:gd name="connsiteX7057" fmla="*/ 3847362 w 7944149"/>
                <a:gd name="connsiteY7057" fmla="*/ 516842 h 3281932"/>
                <a:gd name="connsiteX7058" fmla="*/ 3849425 w 7944149"/>
                <a:gd name="connsiteY7058" fmla="*/ 516842 h 3281932"/>
                <a:gd name="connsiteX7059" fmla="*/ 3849425 w 7944149"/>
                <a:gd name="connsiteY7059" fmla="*/ 516060 h 3281932"/>
                <a:gd name="connsiteX7060" fmla="*/ 3849473 w 7944149"/>
                <a:gd name="connsiteY7060" fmla="*/ 516060 h 3281932"/>
                <a:gd name="connsiteX7061" fmla="*/ 3849473 w 7944149"/>
                <a:gd name="connsiteY7061" fmla="*/ 515278 h 3281932"/>
                <a:gd name="connsiteX7062" fmla="*/ 3849672 w 7944149"/>
                <a:gd name="connsiteY7062" fmla="*/ 515278 h 3281932"/>
                <a:gd name="connsiteX7063" fmla="*/ 3849672 w 7944149"/>
                <a:gd name="connsiteY7063" fmla="*/ 514495 h 3281932"/>
                <a:gd name="connsiteX7064" fmla="*/ 3853647 w 7944149"/>
                <a:gd name="connsiteY7064" fmla="*/ 514495 h 3281932"/>
                <a:gd name="connsiteX7065" fmla="*/ 3853647 w 7944149"/>
                <a:gd name="connsiteY7065" fmla="*/ 513713 h 3281932"/>
                <a:gd name="connsiteX7066" fmla="*/ 3855378 w 7944149"/>
                <a:gd name="connsiteY7066" fmla="*/ 513713 h 3281932"/>
                <a:gd name="connsiteX7067" fmla="*/ 3855378 w 7944149"/>
                <a:gd name="connsiteY7067" fmla="*/ 512931 h 3281932"/>
                <a:gd name="connsiteX7068" fmla="*/ 3856900 w 7944149"/>
                <a:gd name="connsiteY7068" fmla="*/ 512931 h 3281932"/>
                <a:gd name="connsiteX7069" fmla="*/ 3856900 w 7944149"/>
                <a:gd name="connsiteY7069" fmla="*/ 512149 h 3281932"/>
                <a:gd name="connsiteX7070" fmla="*/ 3858049 w 7944149"/>
                <a:gd name="connsiteY7070" fmla="*/ 512149 h 3281932"/>
                <a:gd name="connsiteX7071" fmla="*/ 3858049 w 7944149"/>
                <a:gd name="connsiteY7071" fmla="*/ 511367 h 3281932"/>
                <a:gd name="connsiteX7072" fmla="*/ 3859865 w 7944149"/>
                <a:gd name="connsiteY7072" fmla="*/ 511367 h 3281932"/>
                <a:gd name="connsiteX7073" fmla="*/ 3859865 w 7944149"/>
                <a:gd name="connsiteY7073" fmla="*/ 510585 h 3281932"/>
                <a:gd name="connsiteX7074" fmla="*/ 3864531 w 7944149"/>
                <a:gd name="connsiteY7074" fmla="*/ 510585 h 3281932"/>
                <a:gd name="connsiteX7075" fmla="*/ 3864531 w 7944149"/>
                <a:gd name="connsiteY7075" fmla="*/ 509807 h 3281932"/>
                <a:gd name="connsiteX7076" fmla="*/ 3866119 w 7944149"/>
                <a:gd name="connsiteY7076" fmla="*/ 509807 h 3281932"/>
                <a:gd name="connsiteX7077" fmla="*/ 3866119 w 7944149"/>
                <a:gd name="connsiteY7077" fmla="*/ 509020 h 3281932"/>
                <a:gd name="connsiteX7078" fmla="*/ 3868831 w 7944149"/>
                <a:gd name="connsiteY7078" fmla="*/ 509020 h 3281932"/>
                <a:gd name="connsiteX7079" fmla="*/ 3868831 w 7944149"/>
                <a:gd name="connsiteY7079" fmla="*/ 508243 h 3281932"/>
                <a:gd name="connsiteX7080" fmla="*/ 3872301 w 7944149"/>
                <a:gd name="connsiteY7080" fmla="*/ 508243 h 3281932"/>
                <a:gd name="connsiteX7081" fmla="*/ 3872301 w 7944149"/>
                <a:gd name="connsiteY7081" fmla="*/ 507460 h 3281932"/>
                <a:gd name="connsiteX7082" fmla="*/ 3873353 w 7944149"/>
                <a:gd name="connsiteY7082" fmla="*/ 507460 h 3281932"/>
                <a:gd name="connsiteX7083" fmla="*/ 3873353 w 7944149"/>
                <a:gd name="connsiteY7083" fmla="*/ 506678 h 3281932"/>
                <a:gd name="connsiteX7084" fmla="*/ 3882151 w 7944149"/>
                <a:gd name="connsiteY7084" fmla="*/ 506678 h 3281932"/>
                <a:gd name="connsiteX7085" fmla="*/ 3882151 w 7944149"/>
                <a:gd name="connsiteY7085" fmla="*/ 505896 h 3281932"/>
                <a:gd name="connsiteX7086" fmla="*/ 3883504 w 7944149"/>
                <a:gd name="connsiteY7086" fmla="*/ 505896 h 3281932"/>
                <a:gd name="connsiteX7087" fmla="*/ 3883504 w 7944149"/>
                <a:gd name="connsiteY7087" fmla="*/ 505114 h 3281932"/>
                <a:gd name="connsiteX7088" fmla="*/ 3886992 w 7944149"/>
                <a:gd name="connsiteY7088" fmla="*/ 505114 h 3281932"/>
                <a:gd name="connsiteX7089" fmla="*/ 3886992 w 7944149"/>
                <a:gd name="connsiteY7089" fmla="*/ 504332 h 3281932"/>
                <a:gd name="connsiteX7090" fmla="*/ 3888970 w 7944149"/>
                <a:gd name="connsiteY7090" fmla="*/ 504332 h 3281932"/>
                <a:gd name="connsiteX7091" fmla="*/ 3888970 w 7944149"/>
                <a:gd name="connsiteY7091" fmla="*/ 503550 h 3281932"/>
                <a:gd name="connsiteX7092" fmla="*/ 3893931 w 7944149"/>
                <a:gd name="connsiteY7092" fmla="*/ 503550 h 3281932"/>
                <a:gd name="connsiteX7093" fmla="*/ 3893931 w 7944149"/>
                <a:gd name="connsiteY7093" fmla="*/ 502767 h 3281932"/>
                <a:gd name="connsiteX7094" fmla="*/ 3902477 w 7944149"/>
                <a:gd name="connsiteY7094" fmla="*/ 502767 h 3281932"/>
                <a:gd name="connsiteX7095" fmla="*/ 3902477 w 7944149"/>
                <a:gd name="connsiteY7095" fmla="*/ 501985 h 3281932"/>
                <a:gd name="connsiteX7096" fmla="*/ 3919766 w 7944149"/>
                <a:gd name="connsiteY7096" fmla="*/ 501985 h 3281932"/>
                <a:gd name="connsiteX7097" fmla="*/ 3919766 w 7944149"/>
                <a:gd name="connsiteY7097" fmla="*/ 501203 h 3281932"/>
                <a:gd name="connsiteX7098" fmla="*/ 3921600 w 7944149"/>
                <a:gd name="connsiteY7098" fmla="*/ 501203 h 3281932"/>
                <a:gd name="connsiteX7099" fmla="*/ 3921600 w 7944149"/>
                <a:gd name="connsiteY7099" fmla="*/ 500421 h 3281932"/>
                <a:gd name="connsiteX7100" fmla="*/ 3928022 w 7944149"/>
                <a:gd name="connsiteY7100" fmla="*/ 500421 h 3281932"/>
                <a:gd name="connsiteX7101" fmla="*/ 3928022 w 7944149"/>
                <a:gd name="connsiteY7101" fmla="*/ 499639 h 3281932"/>
                <a:gd name="connsiteX7102" fmla="*/ 3933519 w 7944149"/>
                <a:gd name="connsiteY7102" fmla="*/ 499639 h 3281932"/>
                <a:gd name="connsiteX7103" fmla="*/ 3933519 w 7944149"/>
                <a:gd name="connsiteY7103" fmla="*/ 498857 h 3281932"/>
                <a:gd name="connsiteX7104" fmla="*/ 3938342 w 7944149"/>
                <a:gd name="connsiteY7104" fmla="*/ 498857 h 3281932"/>
                <a:gd name="connsiteX7105" fmla="*/ 3938342 w 7944149"/>
                <a:gd name="connsiteY7105" fmla="*/ 498074 h 3281932"/>
                <a:gd name="connsiteX7106" fmla="*/ 3938408 w 7944149"/>
                <a:gd name="connsiteY7106" fmla="*/ 498074 h 3281932"/>
                <a:gd name="connsiteX7107" fmla="*/ 3938408 w 7944149"/>
                <a:gd name="connsiteY7107" fmla="*/ 497292 h 3281932"/>
                <a:gd name="connsiteX7108" fmla="*/ 3939159 w 7944149"/>
                <a:gd name="connsiteY7108" fmla="*/ 497292 h 3281932"/>
                <a:gd name="connsiteX7109" fmla="*/ 3939159 w 7944149"/>
                <a:gd name="connsiteY7109" fmla="*/ 496510 h 3281932"/>
                <a:gd name="connsiteX7110" fmla="*/ 3942593 w 7944149"/>
                <a:gd name="connsiteY7110" fmla="*/ 496510 h 3281932"/>
                <a:gd name="connsiteX7111" fmla="*/ 3942593 w 7944149"/>
                <a:gd name="connsiteY7111" fmla="*/ 495728 h 3281932"/>
                <a:gd name="connsiteX7112" fmla="*/ 3946394 w 7944149"/>
                <a:gd name="connsiteY7112" fmla="*/ 495728 h 3281932"/>
                <a:gd name="connsiteX7113" fmla="*/ 3946394 w 7944149"/>
                <a:gd name="connsiteY7113" fmla="*/ 494950 h 3281932"/>
                <a:gd name="connsiteX7114" fmla="*/ 3948360 w 7944149"/>
                <a:gd name="connsiteY7114" fmla="*/ 494950 h 3281932"/>
                <a:gd name="connsiteX7115" fmla="*/ 3948360 w 7944149"/>
                <a:gd name="connsiteY7115" fmla="*/ 494168 h 3281932"/>
                <a:gd name="connsiteX7116" fmla="*/ 3949930 w 7944149"/>
                <a:gd name="connsiteY7116" fmla="*/ 494168 h 3281932"/>
                <a:gd name="connsiteX7117" fmla="*/ 3949930 w 7944149"/>
                <a:gd name="connsiteY7117" fmla="*/ 493386 h 3281932"/>
                <a:gd name="connsiteX7118" fmla="*/ 3950212 w 7944149"/>
                <a:gd name="connsiteY7118" fmla="*/ 493386 h 3281932"/>
                <a:gd name="connsiteX7119" fmla="*/ 3950212 w 7944149"/>
                <a:gd name="connsiteY7119" fmla="*/ 492604 h 3281932"/>
                <a:gd name="connsiteX7120" fmla="*/ 3955336 w 7944149"/>
                <a:gd name="connsiteY7120" fmla="*/ 492604 h 3281932"/>
                <a:gd name="connsiteX7121" fmla="*/ 3955336 w 7944149"/>
                <a:gd name="connsiteY7121" fmla="*/ 491822 h 3281932"/>
                <a:gd name="connsiteX7122" fmla="*/ 3958980 w 7944149"/>
                <a:gd name="connsiteY7122" fmla="*/ 491822 h 3281932"/>
                <a:gd name="connsiteX7123" fmla="*/ 3958980 w 7944149"/>
                <a:gd name="connsiteY7123" fmla="*/ 491040 h 3281932"/>
                <a:gd name="connsiteX7124" fmla="*/ 3961055 w 7944149"/>
                <a:gd name="connsiteY7124" fmla="*/ 491040 h 3281932"/>
                <a:gd name="connsiteX7125" fmla="*/ 3961055 w 7944149"/>
                <a:gd name="connsiteY7125" fmla="*/ 490257 h 3281932"/>
                <a:gd name="connsiteX7126" fmla="*/ 3961518 w 7944149"/>
                <a:gd name="connsiteY7126" fmla="*/ 490257 h 3281932"/>
                <a:gd name="connsiteX7127" fmla="*/ 3961518 w 7944149"/>
                <a:gd name="connsiteY7127" fmla="*/ 489475 h 3281932"/>
                <a:gd name="connsiteX7128" fmla="*/ 3967706 w 7944149"/>
                <a:gd name="connsiteY7128" fmla="*/ 489475 h 3281932"/>
                <a:gd name="connsiteX7129" fmla="*/ 3967706 w 7944149"/>
                <a:gd name="connsiteY7129" fmla="*/ 488693 h 3281932"/>
                <a:gd name="connsiteX7130" fmla="*/ 3968824 w 7944149"/>
                <a:gd name="connsiteY7130" fmla="*/ 488693 h 3281932"/>
                <a:gd name="connsiteX7131" fmla="*/ 3968824 w 7944149"/>
                <a:gd name="connsiteY7131" fmla="*/ 487911 h 3281932"/>
                <a:gd name="connsiteX7132" fmla="*/ 3969077 w 7944149"/>
                <a:gd name="connsiteY7132" fmla="*/ 487911 h 3281932"/>
                <a:gd name="connsiteX7133" fmla="*/ 3969077 w 7944149"/>
                <a:gd name="connsiteY7133" fmla="*/ 487129 h 3281932"/>
                <a:gd name="connsiteX7134" fmla="*/ 3981471 w 7944149"/>
                <a:gd name="connsiteY7134" fmla="*/ 487129 h 3281932"/>
                <a:gd name="connsiteX7135" fmla="*/ 3981471 w 7944149"/>
                <a:gd name="connsiteY7135" fmla="*/ 486347 h 3281932"/>
                <a:gd name="connsiteX7136" fmla="*/ 3985512 w 7944149"/>
                <a:gd name="connsiteY7136" fmla="*/ 486347 h 3281932"/>
                <a:gd name="connsiteX7137" fmla="*/ 3985512 w 7944149"/>
                <a:gd name="connsiteY7137" fmla="*/ 485564 h 3281932"/>
                <a:gd name="connsiteX7138" fmla="*/ 3988813 w 7944149"/>
                <a:gd name="connsiteY7138" fmla="*/ 485564 h 3281932"/>
                <a:gd name="connsiteX7139" fmla="*/ 3988813 w 7944149"/>
                <a:gd name="connsiteY7139" fmla="*/ 484782 h 3281932"/>
                <a:gd name="connsiteX7140" fmla="*/ 3990058 w 7944149"/>
                <a:gd name="connsiteY7140" fmla="*/ 484782 h 3281932"/>
                <a:gd name="connsiteX7141" fmla="*/ 3990058 w 7944149"/>
                <a:gd name="connsiteY7141" fmla="*/ 484000 h 3281932"/>
                <a:gd name="connsiteX7142" fmla="*/ 3991856 w 7944149"/>
                <a:gd name="connsiteY7142" fmla="*/ 484000 h 3281932"/>
                <a:gd name="connsiteX7143" fmla="*/ 3991856 w 7944149"/>
                <a:gd name="connsiteY7143" fmla="*/ 483218 h 3281932"/>
                <a:gd name="connsiteX7144" fmla="*/ 3996439 w 7944149"/>
                <a:gd name="connsiteY7144" fmla="*/ 483218 h 3281932"/>
                <a:gd name="connsiteX7145" fmla="*/ 3996439 w 7944149"/>
                <a:gd name="connsiteY7145" fmla="*/ 482436 h 3281932"/>
                <a:gd name="connsiteX7146" fmla="*/ 3996463 w 7944149"/>
                <a:gd name="connsiteY7146" fmla="*/ 482436 h 3281932"/>
                <a:gd name="connsiteX7147" fmla="*/ 3996463 w 7944149"/>
                <a:gd name="connsiteY7147" fmla="*/ 481654 h 3281932"/>
                <a:gd name="connsiteX7148" fmla="*/ 4004010 w 7944149"/>
                <a:gd name="connsiteY7148" fmla="*/ 481654 h 3281932"/>
                <a:gd name="connsiteX7149" fmla="*/ 4004010 w 7944149"/>
                <a:gd name="connsiteY7149" fmla="*/ 480876 h 3281932"/>
                <a:gd name="connsiteX7150" fmla="*/ 4004268 w 7944149"/>
                <a:gd name="connsiteY7150" fmla="*/ 480876 h 3281932"/>
                <a:gd name="connsiteX7151" fmla="*/ 4004268 w 7944149"/>
                <a:gd name="connsiteY7151" fmla="*/ 480094 h 3281932"/>
                <a:gd name="connsiteX7152" fmla="*/ 4005248 w 7944149"/>
                <a:gd name="connsiteY7152" fmla="*/ 480094 h 3281932"/>
                <a:gd name="connsiteX7153" fmla="*/ 4005248 w 7944149"/>
                <a:gd name="connsiteY7153" fmla="*/ 479312 h 3281932"/>
                <a:gd name="connsiteX7154" fmla="*/ 4005904 w 7944149"/>
                <a:gd name="connsiteY7154" fmla="*/ 479312 h 3281932"/>
                <a:gd name="connsiteX7155" fmla="*/ 4005904 w 7944149"/>
                <a:gd name="connsiteY7155" fmla="*/ 478529 h 3281932"/>
                <a:gd name="connsiteX7156" fmla="*/ 4006998 w 7944149"/>
                <a:gd name="connsiteY7156" fmla="*/ 478529 h 3281932"/>
                <a:gd name="connsiteX7157" fmla="*/ 4006998 w 7944149"/>
                <a:gd name="connsiteY7157" fmla="*/ 477747 h 3281932"/>
                <a:gd name="connsiteX7158" fmla="*/ 4009097 w 7944149"/>
                <a:gd name="connsiteY7158" fmla="*/ 477747 h 3281932"/>
                <a:gd name="connsiteX7159" fmla="*/ 4009097 w 7944149"/>
                <a:gd name="connsiteY7159" fmla="*/ 476965 h 3281932"/>
                <a:gd name="connsiteX7160" fmla="*/ 4015592 w 7944149"/>
                <a:gd name="connsiteY7160" fmla="*/ 476965 h 3281932"/>
                <a:gd name="connsiteX7161" fmla="*/ 4015592 w 7944149"/>
                <a:gd name="connsiteY7161" fmla="*/ 476183 h 3281932"/>
                <a:gd name="connsiteX7162" fmla="*/ 4020210 w 7944149"/>
                <a:gd name="connsiteY7162" fmla="*/ 476183 h 3281932"/>
                <a:gd name="connsiteX7163" fmla="*/ 4020210 w 7944149"/>
                <a:gd name="connsiteY7163" fmla="*/ 475401 h 3281932"/>
                <a:gd name="connsiteX7164" fmla="*/ 4024528 w 7944149"/>
                <a:gd name="connsiteY7164" fmla="*/ 475401 h 3281932"/>
                <a:gd name="connsiteX7165" fmla="*/ 4024528 w 7944149"/>
                <a:gd name="connsiteY7165" fmla="*/ 474619 h 3281932"/>
                <a:gd name="connsiteX7166" fmla="*/ 4025021 w 7944149"/>
                <a:gd name="connsiteY7166" fmla="*/ 474619 h 3281932"/>
                <a:gd name="connsiteX7167" fmla="*/ 4025021 w 7944149"/>
                <a:gd name="connsiteY7167" fmla="*/ 473836 h 3281932"/>
                <a:gd name="connsiteX7168" fmla="*/ 4027469 w 7944149"/>
                <a:gd name="connsiteY7168" fmla="*/ 473836 h 3281932"/>
                <a:gd name="connsiteX7169" fmla="*/ 4027469 w 7944149"/>
                <a:gd name="connsiteY7169" fmla="*/ 473054 h 3281932"/>
                <a:gd name="connsiteX7170" fmla="*/ 4028593 w 7944149"/>
                <a:gd name="connsiteY7170" fmla="*/ 473054 h 3281932"/>
                <a:gd name="connsiteX7171" fmla="*/ 4028593 w 7944149"/>
                <a:gd name="connsiteY7171" fmla="*/ 472272 h 3281932"/>
                <a:gd name="connsiteX7172" fmla="*/ 4028683 w 7944149"/>
                <a:gd name="connsiteY7172" fmla="*/ 472272 h 3281932"/>
                <a:gd name="connsiteX7173" fmla="*/ 4028683 w 7944149"/>
                <a:gd name="connsiteY7173" fmla="*/ 471490 h 3281932"/>
                <a:gd name="connsiteX7174" fmla="*/ 4029068 w 7944149"/>
                <a:gd name="connsiteY7174" fmla="*/ 471490 h 3281932"/>
                <a:gd name="connsiteX7175" fmla="*/ 4029068 w 7944149"/>
                <a:gd name="connsiteY7175" fmla="*/ 470708 h 3281932"/>
                <a:gd name="connsiteX7176" fmla="*/ 4033097 w 7944149"/>
                <a:gd name="connsiteY7176" fmla="*/ 470708 h 3281932"/>
                <a:gd name="connsiteX7177" fmla="*/ 4033097 w 7944149"/>
                <a:gd name="connsiteY7177" fmla="*/ 469926 h 3281932"/>
                <a:gd name="connsiteX7178" fmla="*/ 4035419 w 7944149"/>
                <a:gd name="connsiteY7178" fmla="*/ 469926 h 3281932"/>
                <a:gd name="connsiteX7179" fmla="*/ 4035419 w 7944149"/>
                <a:gd name="connsiteY7179" fmla="*/ 469144 h 3281932"/>
                <a:gd name="connsiteX7180" fmla="*/ 4036194 w 7944149"/>
                <a:gd name="connsiteY7180" fmla="*/ 469144 h 3281932"/>
                <a:gd name="connsiteX7181" fmla="*/ 4036194 w 7944149"/>
                <a:gd name="connsiteY7181" fmla="*/ 468361 h 3281932"/>
                <a:gd name="connsiteX7182" fmla="*/ 4037120 w 7944149"/>
                <a:gd name="connsiteY7182" fmla="*/ 468361 h 3281932"/>
                <a:gd name="connsiteX7183" fmla="*/ 4037120 w 7944149"/>
                <a:gd name="connsiteY7183" fmla="*/ 467584 h 3281932"/>
                <a:gd name="connsiteX7184" fmla="*/ 4039147 w 7944149"/>
                <a:gd name="connsiteY7184" fmla="*/ 467584 h 3281932"/>
                <a:gd name="connsiteX7185" fmla="*/ 4039147 w 7944149"/>
                <a:gd name="connsiteY7185" fmla="*/ 466801 h 3281932"/>
                <a:gd name="connsiteX7186" fmla="*/ 4040999 w 7944149"/>
                <a:gd name="connsiteY7186" fmla="*/ 466801 h 3281932"/>
                <a:gd name="connsiteX7187" fmla="*/ 4040999 w 7944149"/>
                <a:gd name="connsiteY7187" fmla="*/ 466019 h 3281932"/>
                <a:gd name="connsiteX7188" fmla="*/ 4046586 w 7944149"/>
                <a:gd name="connsiteY7188" fmla="*/ 466019 h 3281932"/>
                <a:gd name="connsiteX7189" fmla="*/ 4046586 w 7944149"/>
                <a:gd name="connsiteY7189" fmla="*/ 465237 h 3281932"/>
                <a:gd name="connsiteX7190" fmla="*/ 4047867 w 7944149"/>
                <a:gd name="connsiteY7190" fmla="*/ 465237 h 3281932"/>
                <a:gd name="connsiteX7191" fmla="*/ 4047867 w 7944149"/>
                <a:gd name="connsiteY7191" fmla="*/ 464455 h 3281932"/>
                <a:gd name="connsiteX7192" fmla="*/ 4048943 w 7944149"/>
                <a:gd name="connsiteY7192" fmla="*/ 464455 h 3281932"/>
                <a:gd name="connsiteX7193" fmla="*/ 4048943 w 7944149"/>
                <a:gd name="connsiteY7193" fmla="*/ 463673 h 3281932"/>
                <a:gd name="connsiteX7194" fmla="*/ 4051246 w 7944149"/>
                <a:gd name="connsiteY7194" fmla="*/ 463673 h 3281932"/>
                <a:gd name="connsiteX7195" fmla="*/ 4051246 w 7944149"/>
                <a:gd name="connsiteY7195" fmla="*/ 462891 h 3281932"/>
                <a:gd name="connsiteX7196" fmla="*/ 4052335 w 7944149"/>
                <a:gd name="connsiteY7196" fmla="*/ 462891 h 3281932"/>
                <a:gd name="connsiteX7197" fmla="*/ 4052335 w 7944149"/>
                <a:gd name="connsiteY7197" fmla="*/ 462109 h 3281932"/>
                <a:gd name="connsiteX7198" fmla="*/ 4055311 w 7944149"/>
                <a:gd name="connsiteY7198" fmla="*/ 462109 h 3281932"/>
                <a:gd name="connsiteX7199" fmla="*/ 4055311 w 7944149"/>
                <a:gd name="connsiteY7199" fmla="*/ 461326 h 3281932"/>
                <a:gd name="connsiteX7200" fmla="*/ 4060832 w 7944149"/>
                <a:gd name="connsiteY7200" fmla="*/ 461326 h 3281932"/>
                <a:gd name="connsiteX7201" fmla="*/ 4060832 w 7944149"/>
                <a:gd name="connsiteY7201" fmla="*/ 460544 h 3281932"/>
                <a:gd name="connsiteX7202" fmla="*/ 4061331 w 7944149"/>
                <a:gd name="connsiteY7202" fmla="*/ 460544 h 3281932"/>
                <a:gd name="connsiteX7203" fmla="*/ 4061331 w 7944149"/>
                <a:gd name="connsiteY7203" fmla="*/ 459762 h 3281932"/>
                <a:gd name="connsiteX7204" fmla="*/ 4065823 w 7944149"/>
                <a:gd name="connsiteY7204" fmla="*/ 459762 h 3281932"/>
                <a:gd name="connsiteX7205" fmla="*/ 4065823 w 7944149"/>
                <a:gd name="connsiteY7205" fmla="*/ 458980 h 3281932"/>
                <a:gd name="connsiteX7206" fmla="*/ 4067621 w 7944149"/>
                <a:gd name="connsiteY7206" fmla="*/ 458980 h 3281932"/>
                <a:gd name="connsiteX7207" fmla="*/ 4067621 w 7944149"/>
                <a:gd name="connsiteY7207" fmla="*/ 458198 h 3281932"/>
                <a:gd name="connsiteX7208" fmla="*/ 4071085 w 7944149"/>
                <a:gd name="connsiteY7208" fmla="*/ 458198 h 3281932"/>
                <a:gd name="connsiteX7209" fmla="*/ 4071085 w 7944149"/>
                <a:gd name="connsiteY7209" fmla="*/ 457416 h 3281932"/>
                <a:gd name="connsiteX7210" fmla="*/ 4071115 w 7944149"/>
                <a:gd name="connsiteY7210" fmla="*/ 457416 h 3281932"/>
                <a:gd name="connsiteX7211" fmla="*/ 4071115 w 7944149"/>
                <a:gd name="connsiteY7211" fmla="*/ 456633 h 3281932"/>
                <a:gd name="connsiteX7212" fmla="*/ 4074825 w 7944149"/>
                <a:gd name="connsiteY7212" fmla="*/ 456633 h 3281932"/>
                <a:gd name="connsiteX7213" fmla="*/ 4074825 w 7944149"/>
                <a:gd name="connsiteY7213" fmla="*/ 455851 h 3281932"/>
                <a:gd name="connsiteX7214" fmla="*/ 4077549 w 7944149"/>
                <a:gd name="connsiteY7214" fmla="*/ 455851 h 3281932"/>
                <a:gd name="connsiteX7215" fmla="*/ 4077549 w 7944149"/>
                <a:gd name="connsiteY7215" fmla="*/ 455069 h 3281932"/>
                <a:gd name="connsiteX7216" fmla="*/ 4079961 w 7944149"/>
                <a:gd name="connsiteY7216" fmla="*/ 455069 h 3281932"/>
                <a:gd name="connsiteX7217" fmla="*/ 4079961 w 7944149"/>
                <a:gd name="connsiteY7217" fmla="*/ 454287 h 3281932"/>
                <a:gd name="connsiteX7218" fmla="*/ 4080009 w 7944149"/>
                <a:gd name="connsiteY7218" fmla="*/ 454287 h 3281932"/>
                <a:gd name="connsiteX7219" fmla="*/ 4080009 w 7944149"/>
                <a:gd name="connsiteY7219" fmla="*/ 453509 h 3281932"/>
                <a:gd name="connsiteX7220" fmla="*/ 4080328 w 7944149"/>
                <a:gd name="connsiteY7220" fmla="*/ 453509 h 3281932"/>
                <a:gd name="connsiteX7221" fmla="*/ 4080328 w 7944149"/>
                <a:gd name="connsiteY7221" fmla="*/ 452727 h 3281932"/>
                <a:gd name="connsiteX7222" fmla="*/ 4080370 w 7944149"/>
                <a:gd name="connsiteY7222" fmla="*/ 452727 h 3281932"/>
                <a:gd name="connsiteX7223" fmla="*/ 4080370 w 7944149"/>
                <a:gd name="connsiteY7223" fmla="*/ 451945 h 3281932"/>
                <a:gd name="connsiteX7224" fmla="*/ 4082565 w 7944149"/>
                <a:gd name="connsiteY7224" fmla="*/ 451945 h 3281932"/>
                <a:gd name="connsiteX7225" fmla="*/ 4082565 w 7944149"/>
                <a:gd name="connsiteY7225" fmla="*/ 451163 h 3281932"/>
                <a:gd name="connsiteX7226" fmla="*/ 4093425 w 7944149"/>
                <a:gd name="connsiteY7226" fmla="*/ 451163 h 3281932"/>
                <a:gd name="connsiteX7227" fmla="*/ 4093425 w 7944149"/>
                <a:gd name="connsiteY7227" fmla="*/ 450381 h 3281932"/>
                <a:gd name="connsiteX7228" fmla="*/ 4099589 w 7944149"/>
                <a:gd name="connsiteY7228" fmla="*/ 450381 h 3281932"/>
                <a:gd name="connsiteX7229" fmla="*/ 4099589 w 7944149"/>
                <a:gd name="connsiteY7229" fmla="*/ 449598 h 3281932"/>
                <a:gd name="connsiteX7230" fmla="*/ 4103210 w 7944149"/>
                <a:gd name="connsiteY7230" fmla="*/ 449598 h 3281932"/>
                <a:gd name="connsiteX7231" fmla="*/ 4103210 w 7944149"/>
                <a:gd name="connsiteY7231" fmla="*/ 448816 h 3281932"/>
                <a:gd name="connsiteX7232" fmla="*/ 4105284 w 7944149"/>
                <a:gd name="connsiteY7232" fmla="*/ 448816 h 3281932"/>
                <a:gd name="connsiteX7233" fmla="*/ 4105284 w 7944149"/>
                <a:gd name="connsiteY7233" fmla="*/ 448034 h 3281932"/>
                <a:gd name="connsiteX7234" fmla="*/ 4106547 w 7944149"/>
                <a:gd name="connsiteY7234" fmla="*/ 448034 h 3281932"/>
                <a:gd name="connsiteX7235" fmla="*/ 4106547 w 7944149"/>
                <a:gd name="connsiteY7235" fmla="*/ 447252 h 3281932"/>
                <a:gd name="connsiteX7236" fmla="*/ 4107491 w 7944149"/>
                <a:gd name="connsiteY7236" fmla="*/ 447252 h 3281932"/>
                <a:gd name="connsiteX7237" fmla="*/ 4107491 w 7944149"/>
                <a:gd name="connsiteY7237" fmla="*/ 446470 h 3281932"/>
                <a:gd name="connsiteX7238" fmla="*/ 4113005 w 7944149"/>
                <a:gd name="connsiteY7238" fmla="*/ 446470 h 3281932"/>
                <a:gd name="connsiteX7239" fmla="*/ 4113005 w 7944149"/>
                <a:gd name="connsiteY7239" fmla="*/ 445688 h 3281932"/>
                <a:gd name="connsiteX7240" fmla="*/ 4114557 w 7944149"/>
                <a:gd name="connsiteY7240" fmla="*/ 445688 h 3281932"/>
                <a:gd name="connsiteX7241" fmla="*/ 4114557 w 7944149"/>
                <a:gd name="connsiteY7241" fmla="*/ 444905 h 3281932"/>
                <a:gd name="connsiteX7242" fmla="*/ 4121960 w 7944149"/>
                <a:gd name="connsiteY7242" fmla="*/ 444905 h 3281932"/>
                <a:gd name="connsiteX7243" fmla="*/ 4121960 w 7944149"/>
                <a:gd name="connsiteY7243" fmla="*/ 444123 h 3281932"/>
                <a:gd name="connsiteX7244" fmla="*/ 4122200 w 7944149"/>
                <a:gd name="connsiteY7244" fmla="*/ 444123 h 3281932"/>
                <a:gd name="connsiteX7245" fmla="*/ 4122200 w 7944149"/>
                <a:gd name="connsiteY7245" fmla="*/ 443341 h 3281932"/>
                <a:gd name="connsiteX7246" fmla="*/ 4124492 w 7944149"/>
                <a:gd name="connsiteY7246" fmla="*/ 443341 h 3281932"/>
                <a:gd name="connsiteX7247" fmla="*/ 4124492 w 7944149"/>
                <a:gd name="connsiteY7247" fmla="*/ 442559 h 3281932"/>
                <a:gd name="connsiteX7248" fmla="*/ 4133722 w 7944149"/>
                <a:gd name="connsiteY7248" fmla="*/ 442559 h 3281932"/>
                <a:gd name="connsiteX7249" fmla="*/ 4133722 w 7944149"/>
                <a:gd name="connsiteY7249" fmla="*/ 441777 h 3281932"/>
                <a:gd name="connsiteX7250" fmla="*/ 4133879 w 7944149"/>
                <a:gd name="connsiteY7250" fmla="*/ 441777 h 3281932"/>
                <a:gd name="connsiteX7251" fmla="*/ 4133879 w 7944149"/>
                <a:gd name="connsiteY7251" fmla="*/ 440995 h 3281932"/>
                <a:gd name="connsiteX7252" fmla="*/ 4138503 w 7944149"/>
                <a:gd name="connsiteY7252" fmla="*/ 440995 h 3281932"/>
                <a:gd name="connsiteX7253" fmla="*/ 4138503 w 7944149"/>
                <a:gd name="connsiteY7253" fmla="*/ 440217 h 3281932"/>
                <a:gd name="connsiteX7254" fmla="*/ 4139140 w 7944149"/>
                <a:gd name="connsiteY7254" fmla="*/ 440217 h 3281932"/>
                <a:gd name="connsiteX7255" fmla="*/ 4139140 w 7944149"/>
                <a:gd name="connsiteY7255" fmla="*/ 439435 h 3281932"/>
                <a:gd name="connsiteX7256" fmla="*/ 4141510 w 7944149"/>
                <a:gd name="connsiteY7256" fmla="*/ 439435 h 3281932"/>
                <a:gd name="connsiteX7257" fmla="*/ 4141510 w 7944149"/>
                <a:gd name="connsiteY7257" fmla="*/ 438653 h 3281932"/>
                <a:gd name="connsiteX7258" fmla="*/ 4148275 w 7944149"/>
                <a:gd name="connsiteY7258" fmla="*/ 438653 h 3281932"/>
                <a:gd name="connsiteX7259" fmla="*/ 4148275 w 7944149"/>
                <a:gd name="connsiteY7259" fmla="*/ 437871 h 3281932"/>
                <a:gd name="connsiteX7260" fmla="*/ 4153976 w 7944149"/>
                <a:gd name="connsiteY7260" fmla="*/ 437871 h 3281932"/>
                <a:gd name="connsiteX7261" fmla="*/ 4153976 w 7944149"/>
                <a:gd name="connsiteY7261" fmla="*/ 437088 h 3281932"/>
                <a:gd name="connsiteX7262" fmla="*/ 4155191 w 7944149"/>
                <a:gd name="connsiteY7262" fmla="*/ 437088 h 3281932"/>
                <a:gd name="connsiteX7263" fmla="*/ 4155191 w 7944149"/>
                <a:gd name="connsiteY7263" fmla="*/ 436306 h 3281932"/>
                <a:gd name="connsiteX7264" fmla="*/ 4157319 w 7944149"/>
                <a:gd name="connsiteY7264" fmla="*/ 436306 h 3281932"/>
                <a:gd name="connsiteX7265" fmla="*/ 4157319 w 7944149"/>
                <a:gd name="connsiteY7265" fmla="*/ 435524 h 3281932"/>
                <a:gd name="connsiteX7266" fmla="*/ 4157494 w 7944149"/>
                <a:gd name="connsiteY7266" fmla="*/ 435524 h 3281932"/>
                <a:gd name="connsiteX7267" fmla="*/ 4157494 w 7944149"/>
                <a:gd name="connsiteY7267" fmla="*/ 434742 h 3281932"/>
                <a:gd name="connsiteX7268" fmla="*/ 4157716 w 7944149"/>
                <a:gd name="connsiteY7268" fmla="*/ 434742 h 3281932"/>
                <a:gd name="connsiteX7269" fmla="*/ 4157716 w 7944149"/>
                <a:gd name="connsiteY7269" fmla="*/ 433960 h 3281932"/>
                <a:gd name="connsiteX7270" fmla="*/ 4161054 w 7944149"/>
                <a:gd name="connsiteY7270" fmla="*/ 433960 h 3281932"/>
                <a:gd name="connsiteX7271" fmla="*/ 4161054 w 7944149"/>
                <a:gd name="connsiteY7271" fmla="*/ 433178 h 3281932"/>
                <a:gd name="connsiteX7272" fmla="*/ 4162148 w 7944149"/>
                <a:gd name="connsiteY7272" fmla="*/ 433178 h 3281932"/>
                <a:gd name="connsiteX7273" fmla="*/ 4162148 w 7944149"/>
                <a:gd name="connsiteY7273" fmla="*/ 432395 h 3281932"/>
                <a:gd name="connsiteX7274" fmla="*/ 4169034 w 7944149"/>
                <a:gd name="connsiteY7274" fmla="*/ 432395 h 3281932"/>
                <a:gd name="connsiteX7275" fmla="*/ 4169034 w 7944149"/>
                <a:gd name="connsiteY7275" fmla="*/ 431613 h 3281932"/>
                <a:gd name="connsiteX7276" fmla="*/ 4170417 w 7944149"/>
                <a:gd name="connsiteY7276" fmla="*/ 431613 h 3281932"/>
                <a:gd name="connsiteX7277" fmla="*/ 4170417 w 7944149"/>
                <a:gd name="connsiteY7277" fmla="*/ 430831 h 3281932"/>
                <a:gd name="connsiteX7278" fmla="*/ 4172720 w 7944149"/>
                <a:gd name="connsiteY7278" fmla="*/ 430831 h 3281932"/>
                <a:gd name="connsiteX7279" fmla="*/ 4172720 w 7944149"/>
                <a:gd name="connsiteY7279" fmla="*/ 430049 h 3281932"/>
                <a:gd name="connsiteX7280" fmla="*/ 4179407 w 7944149"/>
                <a:gd name="connsiteY7280" fmla="*/ 430049 h 3281932"/>
                <a:gd name="connsiteX7281" fmla="*/ 4179407 w 7944149"/>
                <a:gd name="connsiteY7281" fmla="*/ 429267 h 3281932"/>
                <a:gd name="connsiteX7282" fmla="*/ 4183256 w 7944149"/>
                <a:gd name="connsiteY7282" fmla="*/ 429267 h 3281932"/>
                <a:gd name="connsiteX7283" fmla="*/ 4183256 w 7944149"/>
                <a:gd name="connsiteY7283" fmla="*/ 428485 h 3281932"/>
                <a:gd name="connsiteX7284" fmla="*/ 4184832 w 7944149"/>
                <a:gd name="connsiteY7284" fmla="*/ 428485 h 3281932"/>
                <a:gd name="connsiteX7285" fmla="*/ 4184832 w 7944149"/>
                <a:gd name="connsiteY7285" fmla="*/ 427702 h 3281932"/>
                <a:gd name="connsiteX7286" fmla="*/ 4186545 w 7944149"/>
                <a:gd name="connsiteY7286" fmla="*/ 427702 h 3281932"/>
                <a:gd name="connsiteX7287" fmla="*/ 4186545 w 7944149"/>
                <a:gd name="connsiteY7287" fmla="*/ 426920 h 3281932"/>
                <a:gd name="connsiteX7288" fmla="*/ 4187237 w 7944149"/>
                <a:gd name="connsiteY7288" fmla="*/ 426920 h 3281932"/>
                <a:gd name="connsiteX7289" fmla="*/ 4187237 w 7944149"/>
                <a:gd name="connsiteY7289" fmla="*/ 426143 h 3281932"/>
                <a:gd name="connsiteX7290" fmla="*/ 4188205 w 7944149"/>
                <a:gd name="connsiteY7290" fmla="*/ 426143 h 3281932"/>
                <a:gd name="connsiteX7291" fmla="*/ 4188205 w 7944149"/>
                <a:gd name="connsiteY7291" fmla="*/ 425360 h 3281932"/>
                <a:gd name="connsiteX7292" fmla="*/ 4192968 w 7944149"/>
                <a:gd name="connsiteY7292" fmla="*/ 425360 h 3281932"/>
                <a:gd name="connsiteX7293" fmla="*/ 4192968 w 7944149"/>
                <a:gd name="connsiteY7293" fmla="*/ 424578 h 3281932"/>
                <a:gd name="connsiteX7294" fmla="*/ 4193864 w 7944149"/>
                <a:gd name="connsiteY7294" fmla="*/ 424578 h 3281932"/>
                <a:gd name="connsiteX7295" fmla="*/ 4193864 w 7944149"/>
                <a:gd name="connsiteY7295" fmla="*/ 423796 h 3281932"/>
                <a:gd name="connsiteX7296" fmla="*/ 4195800 w 7944149"/>
                <a:gd name="connsiteY7296" fmla="*/ 423796 h 3281932"/>
                <a:gd name="connsiteX7297" fmla="*/ 4195800 w 7944149"/>
                <a:gd name="connsiteY7297" fmla="*/ 423014 h 3281932"/>
                <a:gd name="connsiteX7298" fmla="*/ 4197821 w 7944149"/>
                <a:gd name="connsiteY7298" fmla="*/ 423014 h 3281932"/>
                <a:gd name="connsiteX7299" fmla="*/ 4197821 w 7944149"/>
                <a:gd name="connsiteY7299" fmla="*/ 422232 h 3281932"/>
                <a:gd name="connsiteX7300" fmla="*/ 4199078 w 7944149"/>
                <a:gd name="connsiteY7300" fmla="*/ 422232 h 3281932"/>
                <a:gd name="connsiteX7301" fmla="*/ 4199078 w 7944149"/>
                <a:gd name="connsiteY7301" fmla="*/ 421450 h 3281932"/>
                <a:gd name="connsiteX7302" fmla="*/ 4200371 w 7944149"/>
                <a:gd name="connsiteY7302" fmla="*/ 421450 h 3281932"/>
                <a:gd name="connsiteX7303" fmla="*/ 4200371 w 7944149"/>
                <a:gd name="connsiteY7303" fmla="*/ 420667 h 3281932"/>
                <a:gd name="connsiteX7304" fmla="*/ 4202433 w 7944149"/>
                <a:gd name="connsiteY7304" fmla="*/ 420667 h 3281932"/>
                <a:gd name="connsiteX7305" fmla="*/ 4202433 w 7944149"/>
                <a:gd name="connsiteY7305" fmla="*/ 419885 h 3281932"/>
                <a:gd name="connsiteX7306" fmla="*/ 4202638 w 7944149"/>
                <a:gd name="connsiteY7306" fmla="*/ 419885 h 3281932"/>
                <a:gd name="connsiteX7307" fmla="*/ 4202638 w 7944149"/>
                <a:gd name="connsiteY7307" fmla="*/ 419103 h 3281932"/>
                <a:gd name="connsiteX7308" fmla="*/ 4207611 w 7944149"/>
                <a:gd name="connsiteY7308" fmla="*/ 419103 h 3281932"/>
                <a:gd name="connsiteX7309" fmla="*/ 4207611 w 7944149"/>
                <a:gd name="connsiteY7309" fmla="*/ 418321 h 3281932"/>
                <a:gd name="connsiteX7310" fmla="*/ 4208110 w 7944149"/>
                <a:gd name="connsiteY7310" fmla="*/ 418321 h 3281932"/>
                <a:gd name="connsiteX7311" fmla="*/ 4208110 w 7944149"/>
                <a:gd name="connsiteY7311" fmla="*/ 417539 h 3281932"/>
                <a:gd name="connsiteX7312" fmla="*/ 4211694 w 7944149"/>
                <a:gd name="connsiteY7312" fmla="*/ 417539 h 3281932"/>
                <a:gd name="connsiteX7313" fmla="*/ 4211694 w 7944149"/>
                <a:gd name="connsiteY7313" fmla="*/ 416757 h 3281932"/>
                <a:gd name="connsiteX7314" fmla="*/ 4219855 w 7944149"/>
                <a:gd name="connsiteY7314" fmla="*/ 416757 h 3281932"/>
                <a:gd name="connsiteX7315" fmla="*/ 4219855 w 7944149"/>
                <a:gd name="connsiteY7315" fmla="*/ 415974 h 3281932"/>
                <a:gd name="connsiteX7316" fmla="*/ 4228310 w 7944149"/>
                <a:gd name="connsiteY7316" fmla="*/ 415974 h 3281932"/>
                <a:gd name="connsiteX7317" fmla="*/ 4228310 w 7944149"/>
                <a:gd name="connsiteY7317" fmla="*/ 415192 h 3281932"/>
                <a:gd name="connsiteX7318" fmla="*/ 4233638 w 7944149"/>
                <a:gd name="connsiteY7318" fmla="*/ 415192 h 3281932"/>
                <a:gd name="connsiteX7319" fmla="*/ 4233638 w 7944149"/>
                <a:gd name="connsiteY7319" fmla="*/ 414410 h 3281932"/>
                <a:gd name="connsiteX7320" fmla="*/ 4234131 w 7944149"/>
                <a:gd name="connsiteY7320" fmla="*/ 414410 h 3281932"/>
                <a:gd name="connsiteX7321" fmla="*/ 4234131 w 7944149"/>
                <a:gd name="connsiteY7321" fmla="*/ 413628 h 3281932"/>
                <a:gd name="connsiteX7322" fmla="*/ 4235003 w 7944149"/>
                <a:gd name="connsiteY7322" fmla="*/ 413628 h 3281932"/>
                <a:gd name="connsiteX7323" fmla="*/ 4235003 w 7944149"/>
                <a:gd name="connsiteY7323" fmla="*/ 412850 h 3281932"/>
                <a:gd name="connsiteX7324" fmla="*/ 4238178 w 7944149"/>
                <a:gd name="connsiteY7324" fmla="*/ 412850 h 3281932"/>
                <a:gd name="connsiteX7325" fmla="*/ 4238178 w 7944149"/>
                <a:gd name="connsiteY7325" fmla="*/ 412064 h 3281932"/>
                <a:gd name="connsiteX7326" fmla="*/ 4238725 w 7944149"/>
                <a:gd name="connsiteY7326" fmla="*/ 412064 h 3281932"/>
                <a:gd name="connsiteX7327" fmla="*/ 4238725 w 7944149"/>
                <a:gd name="connsiteY7327" fmla="*/ 411286 h 3281932"/>
                <a:gd name="connsiteX7328" fmla="*/ 4242015 w 7944149"/>
                <a:gd name="connsiteY7328" fmla="*/ 411286 h 3281932"/>
                <a:gd name="connsiteX7329" fmla="*/ 4242015 w 7944149"/>
                <a:gd name="connsiteY7329" fmla="*/ 410504 h 3281932"/>
                <a:gd name="connsiteX7330" fmla="*/ 4242430 w 7944149"/>
                <a:gd name="connsiteY7330" fmla="*/ 410504 h 3281932"/>
                <a:gd name="connsiteX7331" fmla="*/ 4242430 w 7944149"/>
                <a:gd name="connsiteY7331" fmla="*/ 409722 h 3281932"/>
                <a:gd name="connsiteX7332" fmla="*/ 4252478 w 7944149"/>
                <a:gd name="connsiteY7332" fmla="*/ 409722 h 3281932"/>
                <a:gd name="connsiteX7333" fmla="*/ 4252478 w 7944149"/>
                <a:gd name="connsiteY7333" fmla="*/ 408939 h 3281932"/>
                <a:gd name="connsiteX7334" fmla="*/ 4263988 w 7944149"/>
                <a:gd name="connsiteY7334" fmla="*/ 408939 h 3281932"/>
                <a:gd name="connsiteX7335" fmla="*/ 4263988 w 7944149"/>
                <a:gd name="connsiteY7335" fmla="*/ 408157 h 3281932"/>
                <a:gd name="connsiteX7336" fmla="*/ 4264572 w 7944149"/>
                <a:gd name="connsiteY7336" fmla="*/ 408157 h 3281932"/>
                <a:gd name="connsiteX7337" fmla="*/ 4264572 w 7944149"/>
                <a:gd name="connsiteY7337" fmla="*/ 407375 h 3281932"/>
                <a:gd name="connsiteX7338" fmla="*/ 4266760 w 7944149"/>
                <a:gd name="connsiteY7338" fmla="*/ 407375 h 3281932"/>
                <a:gd name="connsiteX7339" fmla="*/ 4266760 w 7944149"/>
                <a:gd name="connsiteY7339" fmla="*/ 406593 h 3281932"/>
                <a:gd name="connsiteX7340" fmla="*/ 4274542 w 7944149"/>
                <a:gd name="connsiteY7340" fmla="*/ 406593 h 3281932"/>
                <a:gd name="connsiteX7341" fmla="*/ 4274542 w 7944149"/>
                <a:gd name="connsiteY7341" fmla="*/ 405811 h 3281932"/>
                <a:gd name="connsiteX7342" fmla="*/ 4276731 w 7944149"/>
                <a:gd name="connsiteY7342" fmla="*/ 405811 h 3281932"/>
                <a:gd name="connsiteX7343" fmla="*/ 4276731 w 7944149"/>
                <a:gd name="connsiteY7343" fmla="*/ 405029 h 3281932"/>
                <a:gd name="connsiteX7344" fmla="*/ 4281031 w 7944149"/>
                <a:gd name="connsiteY7344" fmla="*/ 405029 h 3281932"/>
                <a:gd name="connsiteX7345" fmla="*/ 4281031 w 7944149"/>
                <a:gd name="connsiteY7345" fmla="*/ 404247 h 3281932"/>
                <a:gd name="connsiteX7346" fmla="*/ 4282257 w 7944149"/>
                <a:gd name="connsiteY7346" fmla="*/ 404247 h 3281932"/>
                <a:gd name="connsiteX7347" fmla="*/ 4282257 w 7944149"/>
                <a:gd name="connsiteY7347" fmla="*/ 403464 h 3281932"/>
                <a:gd name="connsiteX7348" fmla="*/ 4284350 w 7944149"/>
                <a:gd name="connsiteY7348" fmla="*/ 403464 h 3281932"/>
                <a:gd name="connsiteX7349" fmla="*/ 4284350 w 7944149"/>
                <a:gd name="connsiteY7349" fmla="*/ 402682 h 3281932"/>
                <a:gd name="connsiteX7350" fmla="*/ 4287591 w 7944149"/>
                <a:gd name="connsiteY7350" fmla="*/ 402682 h 3281932"/>
                <a:gd name="connsiteX7351" fmla="*/ 4287591 w 7944149"/>
                <a:gd name="connsiteY7351" fmla="*/ 401900 h 3281932"/>
                <a:gd name="connsiteX7352" fmla="*/ 4287754 w 7944149"/>
                <a:gd name="connsiteY7352" fmla="*/ 401900 h 3281932"/>
                <a:gd name="connsiteX7353" fmla="*/ 4287754 w 7944149"/>
                <a:gd name="connsiteY7353" fmla="*/ 401118 h 3281932"/>
                <a:gd name="connsiteX7354" fmla="*/ 4291993 w 7944149"/>
                <a:gd name="connsiteY7354" fmla="*/ 401118 h 3281932"/>
                <a:gd name="connsiteX7355" fmla="*/ 4291993 w 7944149"/>
                <a:gd name="connsiteY7355" fmla="*/ 400336 h 3281932"/>
                <a:gd name="connsiteX7356" fmla="*/ 4292511 w 7944149"/>
                <a:gd name="connsiteY7356" fmla="*/ 400336 h 3281932"/>
                <a:gd name="connsiteX7357" fmla="*/ 4292511 w 7944149"/>
                <a:gd name="connsiteY7357" fmla="*/ 399554 h 3281932"/>
                <a:gd name="connsiteX7358" fmla="*/ 4294928 w 7944149"/>
                <a:gd name="connsiteY7358" fmla="*/ 399554 h 3281932"/>
                <a:gd name="connsiteX7359" fmla="*/ 4294928 w 7944149"/>
                <a:gd name="connsiteY7359" fmla="*/ 398771 h 3281932"/>
                <a:gd name="connsiteX7360" fmla="*/ 4296702 w 7944149"/>
                <a:gd name="connsiteY7360" fmla="*/ 398771 h 3281932"/>
                <a:gd name="connsiteX7361" fmla="*/ 4296702 w 7944149"/>
                <a:gd name="connsiteY7361" fmla="*/ 397994 h 3281932"/>
                <a:gd name="connsiteX7362" fmla="*/ 4306221 w 7944149"/>
                <a:gd name="connsiteY7362" fmla="*/ 397994 h 3281932"/>
                <a:gd name="connsiteX7363" fmla="*/ 4306221 w 7944149"/>
                <a:gd name="connsiteY7363" fmla="*/ 397212 h 3281932"/>
                <a:gd name="connsiteX7364" fmla="*/ 4310257 w 7944149"/>
                <a:gd name="connsiteY7364" fmla="*/ 397212 h 3281932"/>
                <a:gd name="connsiteX7365" fmla="*/ 4310257 w 7944149"/>
                <a:gd name="connsiteY7365" fmla="*/ 396429 h 3281932"/>
                <a:gd name="connsiteX7366" fmla="*/ 4314929 w 7944149"/>
                <a:gd name="connsiteY7366" fmla="*/ 396429 h 3281932"/>
                <a:gd name="connsiteX7367" fmla="*/ 4314929 w 7944149"/>
                <a:gd name="connsiteY7367" fmla="*/ 395647 h 3281932"/>
                <a:gd name="connsiteX7368" fmla="*/ 4315933 w 7944149"/>
                <a:gd name="connsiteY7368" fmla="*/ 395647 h 3281932"/>
                <a:gd name="connsiteX7369" fmla="*/ 4315933 w 7944149"/>
                <a:gd name="connsiteY7369" fmla="*/ 394865 h 3281932"/>
                <a:gd name="connsiteX7370" fmla="*/ 4318561 w 7944149"/>
                <a:gd name="connsiteY7370" fmla="*/ 394865 h 3281932"/>
                <a:gd name="connsiteX7371" fmla="*/ 4318561 w 7944149"/>
                <a:gd name="connsiteY7371" fmla="*/ 394083 h 3281932"/>
                <a:gd name="connsiteX7372" fmla="*/ 4319710 w 7944149"/>
                <a:gd name="connsiteY7372" fmla="*/ 394083 h 3281932"/>
                <a:gd name="connsiteX7373" fmla="*/ 4319710 w 7944149"/>
                <a:gd name="connsiteY7373" fmla="*/ 393301 h 3281932"/>
                <a:gd name="connsiteX7374" fmla="*/ 4323029 w 7944149"/>
                <a:gd name="connsiteY7374" fmla="*/ 393301 h 3281932"/>
                <a:gd name="connsiteX7375" fmla="*/ 4323029 w 7944149"/>
                <a:gd name="connsiteY7375" fmla="*/ 392519 h 3281932"/>
                <a:gd name="connsiteX7376" fmla="*/ 4323480 w 7944149"/>
                <a:gd name="connsiteY7376" fmla="*/ 392519 h 3281932"/>
                <a:gd name="connsiteX7377" fmla="*/ 4323480 w 7944149"/>
                <a:gd name="connsiteY7377" fmla="*/ 391736 h 3281932"/>
                <a:gd name="connsiteX7378" fmla="*/ 4323486 w 7944149"/>
                <a:gd name="connsiteY7378" fmla="*/ 391736 h 3281932"/>
                <a:gd name="connsiteX7379" fmla="*/ 4323486 w 7944149"/>
                <a:gd name="connsiteY7379" fmla="*/ 390954 h 3281932"/>
                <a:gd name="connsiteX7380" fmla="*/ 4328796 w 7944149"/>
                <a:gd name="connsiteY7380" fmla="*/ 390954 h 3281932"/>
                <a:gd name="connsiteX7381" fmla="*/ 4328796 w 7944149"/>
                <a:gd name="connsiteY7381" fmla="*/ 390172 h 3281932"/>
                <a:gd name="connsiteX7382" fmla="*/ 4332483 w 7944149"/>
                <a:gd name="connsiteY7382" fmla="*/ 390172 h 3281932"/>
                <a:gd name="connsiteX7383" fmla="*/ 4332483 w 7944149"/>
                <a:gd name="connsiteY7383" fmla="*/ 389390 h 3281932"/>
                <a:gd name="connsiteX7384" fmla="*/ 4334305 w 7944149"/>
                <a:gd name="connsiteY7384" fmla="*/ 389390 h 3281932"/>
                <a:gd name="connsiteX7385" fmla="*/ 4334305 w 7944149"/>
                <a:gd name="connsiteY7385" fmla="*/ 388608 h 3281932"/>
                <a:gd name="connsiteX7386" fmla="*/ 4334954 w 7944149"/>
                <a:gd name="connsiteY7386" fmla="*/ 388608 h 3281932"/>
                <a:gd name="connsiteX7387" fmla="*/ 4334954 w 7944149"/>
                <a:gd name="connsiteY7387" fmla="*/ 387826 h 3281932"/>
                <a:gd name="connsiteX7388" fmla="*/ 4336247 w 7944149"/>
                <a:gd name="connsiteY7388" fmla="*/ 387826 h 3281932"/>
                <a:gd name="connsiteX7389" fmla="*/ 4336247 w 7944149"/>
                <a:gd name="connsiteY7389" fmla="*/ 387043 h 3281932"/>
                <a:gd name="connsiteX7390" fmla="*/ 4336572 w 7944149"/>
                <a:gd name="connsiteY7390" fmla="*/ 387043 h 3281932"/>
                <a:gd name="connsiteX7391" fmla="*/ 4336572 w 7944149"/>
                <a:gd name="connsiteY7391" fmla="*/ 386261 h 3281932"/>
                <a:gd name="connsiteX7392" fmla="*/ 4336909 w 7944149"/>
                <a:gd name="connsiteY7392" fmla="*/ 386261 h 3281932"/>
                <a:gd name="connsiteX7393" fmla="*/ 4336909 w 7944149"/>
                <a:gd name="connsiteY7393" fmla="*/ 385479 h 3281932"/>
                <a:gd name="connsiteX7394" fmla="*/ 4340908 w 7944149"/>
                <a:gd name="connsiteY7394" fmla="*/ 385479 h 3281932"/>
                <a:gd name="connsiteX7395" fmla="*/ 4340908 w 7944149"/>
                <a:gd name="connsiteY7395" fmla="*/ 384697 h 3281932"/>
                <a:gd name="connsiteX7396" fmla="*/ 4347294 w 7944149"/>
                <a:gd name="connsiteY7396" fmla="*/ 384697 h 3281932"/>
                <a:gd name="connsiteX7397" fmla="*/ 4347294 w 7944149"/>
                <a:gd name="connsiteY7397" fmla="*/ 383919 h 3281932"/>
                <a:gd name="connsiteX7398" fmla="*/ 4349158 w 7944149"/>
                <a:gd name="connsiteY7398" fmla="*/ 383919 h 3281932"/>
                <a:gd name="connsiteX7399" fmla="*/ 4349158 w 7944149"/>
                <a:gd name="connsiteY7399" fmla="*/ 383137 h 3281932"/>
                <a:gd name="connsiteX7400" fmla="*/ 4362580 w 7944149"/>
                <a:gd name="connsiteY7400" fmla="*/ 383137 h 3281932"/>
                <a:gd name="connsiteX7401" fmla="*/ 4362580 w 7944149"/>
                <a:gd name="connsiteY7401" fmla="*/ 382355 h 3281932"/>
                <a:gd name="connsiteX7402" fmla="*/ 4363627 w 7944149"/>
                <a:gd name="connsiteY7402" fmla="*/ 382355 h 3281932"/>
                <a:gd name="connsiteX7403" fmla="*/ 4363627 w 7944149"/>
                <a:gd name="connsiteY7403" fmla="*/ 381573 h 3281932"/>
                <a:gd name="connsiteX7404" fmla="*/ 4369003 w 7944149"/>
                <a:gd name="connsiteY7404" fmla="*/ 381573 h 3281932"/>
                <a:gd name="connsiteX7405" fmla="*/ 4369003 w 7944149"/>
                <a:gd name="connsiteY7405" fmla="*/ 380791 h 3281932"/>
                <a:gd name="connsiteX7406" fmla="*/ 4377254 w 7944149"/>
                <a:gd name="connsiteY7406" fmla="*/ 380791 h 3281932"/>
                <a:gd name="connsiteX7407" fmla="*/ 4377254 w 7944149"/>
                <a:gd name="connsiteY7407" fmla="*/ 380008 h 3281932"/>
                <a:gd name="connsiteX7408" fmla="*/ 4382203 w 7944149"/>
                <a:gd name="connsiteY7408" fmla="*/ 380008 h 3281932"/>
                <a:gd name="connsiteX7409" fmla="*/ 4382203 w 7944149"/>
                <a:gd name="connsiteY7409" fmla="*/ 379226 h 3281932"/>
                <a:gd name="connsiteX7410" fmla="*/ 4382630 w 7944149"/>
                <a:gd name="connsiteY7410" fmla="*/ 379226 h 3281932"/>
                <a:gd name="connsiteX7411" fmla="*/ 4382630 w 7944149"/>
                <a:gd name="connsiteY7411" fmla="*/ 378444 h 3281932"/>
                <a:gd name="connsiteX7412" fmla="*/ 4387603 w 7944149"/>
                <a:gd name="connsiteY7412" fmla="*/ 378444 h 3281932"/>
                <a:gd name="connsiteX7413" fmla="*/ 4387603 w 7944149"/>
                <a:gd name="connsiteY7413" fmla="*/ 377662 h 3281932"/>
                <a:gd name="connsiteX7414" fmla="*/ 4388343 w 7944149"/>
                <a:gd name="connsiteY7414" fmla="*/ 377662 h 3281932"/>
                <a:gd name="connsiteX7415" fmla="*/ 4388343 w 7944149"/>
                <a:gd name="connsiteY7415" fmla="*/ 376880 h 3281932"/>
                <a:gd name="connsiteX7416" fmla="*/ 4390032 w 7944149"/>
                <a:gd name="connsiteY7416" fmla="*/ 376880 h 3281932"/>
                <a:gd name="connsiteX7417" fmla="*/ 4390032 w 7944149"/>
                <a:gd name="connsiteY7417" fmla="*/ 376098 h 3281932"/>
                <a:gd name="connsiteX7418" fmla="*/ 4391247 w 7944149"/>
                <a:gd name="connsiteY7418" fmla="*/ 376098 h 3281932"/>
                <a:gd name="connsiteX7419" fmla="*/ 4391247 w 7944149"/>
                <a:gd name="connsiteY7419" fmla="*/ 375316 h 3281932"/>
                <a:gd name="connsiteX7420" fmla="*/ 4391800 w 7944149"/>
                <a:gd name="connsiteY7420" fmla="*/ 375316 h 3281932"/>
                <a:gd name="connsiteX7421" fmla="*/ 4391800 w 7944149"/>
                <a:gd name="connsiteY7421" fmla="*/ 374533 h 3281932"/>
                <a:gd name="connsiteX7422" fmla="*/ 4392889 w 7944149"/>
                <a:gd name="connsiteY7422" fmla="*/ 374533 h 3281932"/>
                <a:gd name="connsiteX7423" fmla="*/ 4392889 w 7944149"/>
                <a:gd name="connsiteY7423" fmla="*/ 373751 h 3281932"/>
                <a:gd name="connsiteX7424" fmla="*/ 4404002 w 7944149"/>
                <a:gd name="connsiteY7424" fmla="*/ 373751 h 3281932"/>
                <a:gd name="connsiteX7425" fmla="*/ 4404002 w 7944149"/>
                <a:gd name="connsiteY7425" fmla="*/ 372969 h 3281932"/>
                <a:gd name="connsiteX7426" fmla="*/ 4417316 w 7944149"/>
                <a:gd name="connsiteY7426" fmla="*/ 372969 h 3281932"/>
                <a:gd name="connsiteX7427" fmla="*/ 4417316 w 7944149"/>
                <a:gd name="connsiteY7427" fmla="*/ 372187 h 3281932"/>
                <a:gd name="connsiteX7428" fmla="*/ 4418368 w 7944149"/>
                <a:gd name="connsiteY7428" fmla="*/ 372187 h 3281932"/>
                <a:gd name="connsiteX7429" fmla="*/ 4418368 w 7944149"/>
                <a:gd name="connsiteY7429" fmla="*/ 371405 h 3281932"/>
                <a:gd name="connsiteX7430" fmla="*/ 4424003 w 7944149"/>
                <a:gd name="connsiteY7430" fmla="*/ 371405 h 3281932"/>
                <a:gd name="connsiteX7431" fmla="*/ 4424003 w 7944149"/>
                <a:gd name="connsiteY7431" fmla="*/ 370627 h 3281932"/>
                <a:gd name="connsiteX7432" fmla="*/ 4428910 w 7944149"/>
                <a:gd name="connsiteY7432" fmla="*/ 370627 h 3281932"/>
                <a:gd name="connsiteX7433" fmla="*/ 4428910 w 7944149"/>
                <a:gd name="connsiteY7433" fmla="*/ 369845 h 3281932"/>
                <a:gd name="connsiteX7434" fmla="*/ 4430341 w 7944149"/>
                <a:gd name="connsiteY7434" fmla="*/ 369845 h 3281932"/>
                <a:gd name="connsiteX7435" fmla="*/ 4430341 w 7944149"/>
                <a:gd name="connsiteY7435" fmla="*/ 369063 h 3281932"/>
                <a:gd name="connsiteX7436" fmla="*/ 4430377 w 7944149"/>
                <a:gd name="connsiteY7436" fmla="*/ 369063 h 3281932"/>
                <a:gd name="connsiteX7437" fmla="*/ 4430377 w 7944149"/>
                <a:gd name="connsiteY7437" fmla="*/ 368281 h 3281932"/>
                <a:gd name="connsiteX7438" fmla="*/ 4434984 w 7944149"/>
                <a:gd name="connsiteY7438" fmla="*/ 368281 h 3281932"/>
                <a:gd name="connsiteX7439" fmla="*/ 4434984 w 7944149"/>
                <a:gd name="connsiteY7439" fmla="*/ 367498 h 3281932"/>
                <a:gd name="connsiteX7440" fmla="*/ 4441322 w 7944149"/>
                <a:gd name="connsiteY7440" fmla="*/ 367498 h 3281932"/>
                <a:gd name="connsiteX7441" fmla="*/ 4441322 w 7944149"/>
                <a:gd name="connsiteY7441" fmla="*/ 366716 h 3281932"/>
                <a:gd name="connsiteX7442" fmla="*/ 4448358 w 7944149"/>
                <a:gd name="connsiteY7442" fmla="*/ 366716 h 3281932"/>
                <a:gd name="connsiteX7443" fmla="*/ 4448358 w 7944149"/>
                <a:gd name="connsiteY7443" fmla="*/ 365934 h 3281932"/>
                <a:gd name="connsiteX7444" fmla="*/ 4449326 w 7944149"/>
                <a:gd name="connsiteY7444" fmla="*/ 365934 h 3281932"/>
                <a:gd name="connsiteX7445" fmla="*/ 4449326 w 7944149"/>
                <a:gd name="connsiteY7445" fmla="*/ 365152 h 3281932"/>
                <a:gd name="connsiteX7446" fmla="*/ 4449512 w 7944149"/>
                <a:gd name="connsiteY7446" fmla="*/ 365152 h 3281932"/>
                <a:gd name="connsiteX7447" fmla="*/ 4449512 w 7944149"/>
                <a:gd name="connsiteY7447" fmla="*/ 364370 h 3281932"/>
                <a:gd name="connsiteX7448" fmla="*/ 4460150 w 7944149"/>
                <a:gd name="connsiteY7448" fmla="*/ 364370 h 3281932"/>
                <a:gd name="connsiteX7449" fmla="*/ 4460150 w 7944149"/>
                <a:gd name="connsiteY7449" fmla="*/ 363588 h 3281932"/>
                <a:gd name="connsiteX7450" fmla="*/ 4463722 w 7944149"/>
                <a:gd name="connsiteY7450" fmla="*/ 363588 h 3281932"/>
                <a:gd name="connsiteX7451" fmla="*/ 4463722 w 7944149"/>
                <a:gd name="connsiteY7451" fmla="*/ 362805 h 3281932"/>
                <a:gd name="connsiteX7452" fmla="*/ 4471239 w 7944149"/>
                <a:gd name="connsiteY7452" fmla="*/ 362805 h 3281932"/>
                <a:gd name="connsiteX7453" fmla="*/ 4471239 w 7944149"/>
                <a:gd name="connsiteY7453" fmla="*/ 362023 h 3281932"/>
                <a:gd name="connsiteX7454" fmla="*/ 4479863 w 7944149"/>
                <a:gd name="connsiteY7454" fmla="*/ 362023 h 3281932"/>
                <a:gd name="connsiteX7455" fmla="*/ 4479863 w 7944149"/>
                <a:gd name="connsiteY7455" fmla="*/ 361241 h 3281932"/>
                <a:gd name="connsiteX7456" fmla="*/ 4483982 w 7944149"/>
                <a:gd name="connsiteY7456" fmla="*/ 361241 h 3281932"/>
                <a:gd name="connsiteX7457" fmla="*/ 4483982 w 7944149"/>
                <a:gd name="connsiteY7457" fmla="*/ 360459 h 3281932"/>
                <a:gd name="connsiteX7458" fmla="*/ 4491163 w 7944149"/>
                <a:gd name="connsiteY7458" fmla="*/ 360459 h 3281932"/>
                <a:gd name="connsiteX7459" fmla="*/ 4491163 w 7944149"/>
                <a:gd name="connsiteY7459" fmla="*/ 359677 h 3281932"/>
                <a:gd name="connsiteX7460" fmla="*/ 4496526 w 7944149"/>
                <a:gd name="connsiteY7460" fmla="*/ 359677 h 3281932"/>
                <a:gd name="connsiteX7461" fmla="*/ 4496526 w 7944149"/>
                <a:gd name="connsiteY7461" fmla="*/ 358895 h 3281932"/>
                <a:gd name="connsiteX7462" fmla="*/ 4496749 w 7944149"/>
                <a:gd name="connsiteY7462" fmla="*/ 358895 h 3281932"/>
                <a:gd name="connsiteX7463" fmla="*/ 4496749 w 7944149"/>
                <a:gd name="connsiteY7463" fmla="*/ 358112 h 3281932"/>
                <a:gd name="connsiteX7464" fmla="*/ 4500201 w 7944149"/>
                <a:gd name="connsiteY7464" fmla="*/ 358112 h 3281932"/>
                <a:gd name="connsiteX7465" fmla="*/ 4500201 w 7944149"/>
                <a:gd name="connsiteY7465" fmla="*/ 357330 h 3281932"/>
                <a:gd name="connsiteX7466" fmla="*/ 4504428 w 7944149"/>
                <a:gd name="connsiteY7466" fmla="*/ 357330 h 3281932"/>
                <a:gd name="connsiteX7467" fmla="*/ 4504428 w 7944149"/>
                <a:gd name="connsiteY7467" fmla="*/ 356553 h 3281932"/>
                <a:gd name="connsiteX7468" fmla="*/ 4507615 w 7944149"/>
                <a:gd name="connsiteY7468" fmla="*/ 356553 h 3281932"/>
                <a:gd name="connsiteX7469" fmla="*/ 4507615 w 7944149"/>
                <a:gd name="connsiteY7469" fmla="*/ 355770 h 3281932"/>
                <a:gd name="connsiteX7470" fmla="*/ 4511049 w 7944149"/>
                <a:gd name="connsiteY7470" fmla="*/ 355770 h 3281932"/>
                <a:gd name="connsiteX7471" fmla="*/ 4511049 w 7944149"/>
                <a:gd name="connsiteY7471" fmla="*/ 354988 h 3281932"/>
                <a:gd name="connsiteX7472" fmla="*/ 4519342 w 7944149"/>
                <a:gd name="connsiteY7472" fmla="*/ 354988 h 3281932"/>
                <a:gd name="connsiteX7473" fmla="*/ 4519342 w 7944149"/>
                <a:gd name="connsiteY7473" fmla="*/ 354206 h 3281932"/>
                <a:gd name="connsiteX7474" fmla="*/ 4529968 w 7944149"/>
                <a:gd name="connsiteY7474" fmla="*/ 354206 h 3281932"/>
                <a:gd name="connsiteX7475" fmla="*/ 4529968 w 7944149"/>
                <a:gd name="connsiteY7475" fmla="*/ 353424 h 3281932"/>
                <a:gd name="connsiteX7476" fmla="*/ 4532993 w 7944149"/>
                <a:gd name="connsiteY7476" fmla="*/ 353424 h 3281932"/>
                <a:gd name="connsiteX7477" fmla="*/ 4532993 w 7944149"/>
                <a:gd name="connsiteY7477" fmla="*/ 352642 h 3281932"/>
                <a:gd name="connsiteX7478" fmla="*/ 4549049 w 7944149"/>
                <a:gd name="connsiteY7478" fmla="*/ 352642 h 3281932"/>
                <a:gd name="connsiteX7479" fmla="*/ 4549049 w 7944149"/>
                <a:gd name="connsiteY7479" fmla="*/ 351860 h 3281932"/>
                <a:gd name="connsiteX7480" fmla="*/ 4552843 w 7944149"/>
                <a:gd name="connsiteY7480" fmla="*/ 351860 h 3281932"/>
                <a:gd name="connsiteX7481" fmla="*/ 4552843 w 7944149"/>
                <a:gd name="connsiteY7481" fmla="*/ 351078 h 3281932"/>
                <a:gd name="connsiteX7482" fmla="*/ 4554136 w 7944149"/>
                <a:gd name="connsiteY7482" fmla="*/ 351078 h 3281932"/>
                <a:gd name="connsiteX7483" fmla="*/ 4554136 w 7944149"/>
                <a:gd name="connsiteY7483" fmla="*/ 350295 h 3281932"/>
                <a:gd name="connsiteX7484" fmla="*/ 4556999 w 7944149"/>
                <a:gd name="connsiteY7484" fmla="*/ 350295 h 3281932"/>
                <a:gd name="connsiteX7485" fmla="*/ 4556999 w 7944149"/>
                <a:gd name="connsiteY7485" fmla="*/ 349513 h 3281932"/>
                <a:gd name="connsiteX7486" fmla="*/ 4570548 w 7944149"/>
                <a:gd name="connsiteY7486" fmla="*/ 349513 h 3281932"/>
                <a:gd name="connsiteX7487" fmla="*/ 4570548 w 7944149"/>
                <a:gd name="connsiteY7487" fmla="*/ 348731 h 3281932"/>
                <a:gd name="connsiteX7488" fmla="*/ 4578491 w 7944149"/>
                <a:gd name="connsiteY7488" fmla="*/ 348731 h 3281932"/>
                <a:gd name="connsiteX7489" fmla="*/ 4578491 w 7944149"/>
                <a:gd name="connsiteY7489" fmla="*/ 347949 h 3281932"/>
                <a:gd name="connsiteX7490" fmla="*/ 4579111 w 7944149"/>
                <a:gd name="connsiteY7490" fmla="*/ 347949 h 3281932"/>
                <a:gd name="connsiteX7491" fmla="*/ 4579111 w 7944149"/>
                <a:gd name="connsiteY7491" fmla="*/ 347167 h 3281932"/>
                <a:gd name="connsiteX7492" fmla="*/ 4582268 w 7944149"/>
                <a:gd name="connsiteY7492" fmla="*/ 347167 h 3281932"/>
                <a:gd name="connsiteX7493" fmla="*/ 4582268 w 7944149"/>
                <a:gd name="connsiteY7493" fmla="*/ 346385 h 3281932"/>
                <a:gd name="connsiteX7494" fmla="*/ 4592581 w 7944149"/>
                <a:gd name="connsiteY7494" fmla="*/ 346385 h 3281932"/>
                <a:gd name="connsiteX7495" fmla="*/ 4592581 w 7944149"/>
                <a:gd name="connsiteY7495" fmla="*/ 345602 h 3281932"/>
                <a:gd name="connsiteX7496" fmla="*/ 4595047 w 7944149"/>
                <a:gd name="connsiteY7496" fmla="*/ 345602 h 3281932"/>
                <a:gd name="connsiteX7497" fmla="*/ 4595047 w 7944149"/>
                <a:gd name="connsiteY7497" fmla="*/ 344820 h 3281932"/>
                <a:gd name="connsiteX7498" fmla="*/ 4602233 w 7944149"/>
                <a:gd name="connsiteY7498" fmla="*/ 344820 h 3281932"/>
                <a:gd name="connsiteX7499" fmla="*/ 4602233 w 7944149"/>
                <a:gd name="connsiteY7499" fmla="*/ 344038 h 3281932"/>
                <a:gd name="connsiteX7500" fmla="*/ 4602606 w 7944149"/>
                <a:gd name="connsiteY7500" fmla="*/ 344038 h 3281932"/>
                <a:gd name="connsiteX7501" fmla="*/ 4602606 w 7944149"/>
                <a:gd name="connsiteY7501" fmla="*/ 343260 h 3281932"/>
                <a:gd name="connsiteX7502" fmla="*/ 4608228 w 7944149"/>
                <a:gd name="connsiteY7502" fmla="*/ 343260 h 3281932"/>
                <a:gd name="connsiteX7503" fmla="*/ 4608228 w 7944149"/>
                <a:gd name="connsiteY7503" fmla="*/ 342478 h 3281932"/>
                <a:gd name="connsiteX7504" fmla="*/ 4611235 w 7944149"/>
                <a:gd name="connsiteY7504" fmla="*/ 342478 h 3281932"/>
                <a:gd name="connsiteX7505" fmla="*/ 4611235 w 7944149"/>
                <a:gd name="connsiteY7505" fmla="*/ 341696 h 3281932"/>
                <a:gd name="connsiteX7506" fmla="*/ 4620646 w 7944149"/>
                <a:gd name="connsiteY7506" fmla="*/ 341696 h 3281932"/>
                <a:gd name="connsiteX7507" fmla="*/ 4620646 w 7944149"/>
                <a:gd name="connsiteY7507" fmla="*/ 340914 h 3281932"/>
                <a:gd name="connsiteX7508" fmla="*/ 4627448 w 7944149"/>
                <a:gd name="connsiteY7508" fmla="*/ 340914 h 3281932"/>
                <a:gd name="connsiteX7509" fmla="*/ 4627448 w 7944149"/>
                <a:gd name="connsiteY7509" fmla="*/ 340132 h 3281932"/>
                <a:gd name="connsiteX7510" fmla="*/ 4629919 w 7944149"/>
                <a:gd name="connsiteY7510" fmla="*/ 340132 h 3281932"/>
                <a:gd name="connsiteX7511" fmla="*/ 4629919 w 7944149"/>
                <a:gd name="connsiteY7511" fmla="*/ 339350 h 3281932"/>
                <a:gd name="connsiteX7512" fmla="*/ 4631898 w 7944149"/>
                <a:gd name="connsiteY7512" fmla="*/ 339350 h 3281932"/>
                <a:gd name="connsiteX7513" fmla="*/ 4631898 w 7944149"/>
                <a:gd name="connsiteY7513" fmla="*/ 338567 h 3281932"/>
                <a:gd name="connsiteX7514" fmla="*/ 4647996 w 7944149"/>
                <a:gd name="connsiteY7514" fmla="*/ 338567 h 3281932"/>
                <a:gd name="connsiteX7515" fmla="*/ 4647996 w 7944149"/>
                <a:gd name="connsiteY7515" fmla="*/ 337785 h 3281932"/>
                <a:gd name="connsiteX7516" fmla="*/ 4662368 w 7944149"/>
                <a:gd name="connsiteY7516" fmla="*/ 337785 h 3281932"/>
                <a:gd name="connsiteX7517" fmla="*/ 4662368 w 7944149"/>
                <a:gd name="connsiteY7517" fmla="*/ 337003 h 3281932"/>
                <a:gd name="connsiteX7518" fmla="*/ 4666037 w 7944149"/>
                <a:gd name="connsiteY7518" fmla="*/ 337003 h 3281932"/>
                <a:gd name="connsiteX7519" fmla="*/ 4666037 w 7944149"/>
                <a:gd name="connsiteY7519" fmla="*/ 336221 h 3281932"/>
                <a:gd name="connsiteX7520" fmla="*/ 4669705 w 7944149"/>
                <a:gd name="connsiteY7520" fmla="*/ 336221 h 3281932"/>
                <a:gd name="connsiteX7521" fmla="*/ 4669705 w 7944149"/>
                <a:gd name="connsiteY7521" fmla="*/ 335439 h 3281932"/>
                <a:gd name="connsiteX7522" fmla="*/ 4669765 w 7944149"/>
                <a:gd name="connsiteY7522" fmla="*/ 335439 h 3281932"/>
                <a:gd name="connsiteX7523" fmla="*/ 4669765 w 7944149"/>
                <a:gd name="connsiteY7523" fmla="*/ 334657 h 3281932"/>
                <a:gd name="connsiteX7524" fmla="*/ 4671329 w 7944149"/>
                <a:gd name="connsiteY7524" fmla="*/ 334657 h 3281932"/>
                <a:gd name="connsiteX7525" fmla="*/ 4671329 w 7944149"/>
                <a:gd name="connsiteY7525" fmla="*/ 333874 h 3281932"/>
                <a:gd name="connsiteX7526" fmla="*/ 4674275 w 7944149"/>
                <a:gd name="connsiteY7526" fmla="*/ 333874 h 3281932"/>
                <a:gd name="connsiteX7527" fmla="*/ 4674275 w 7944149"/>
                <a:gd name="connsiteY7527" fmla="*/ 333092 h 3281932"/>
                <a:gd name="connsiteX7528" fmla="*/ 4676681 w 7944149"/>
                <a:gd name="connsiteY7528" fmla="*/ 333092 h 3281932"/>
                <a:gd name="connsiteX7529" fmla="*/ 4676681 w 7944149"/>
                <a:gd name="connsiteY7529" fmla="*/ 332310 h 3281932"/>
                <a:gd name="connsiteX7530" fmla="*/ 4679206 w 7944149"/>
                <a:gd name="connsiteY7530" fmla="*/ 332310 h 3281932"/>
                <a:gd name="connsiteX7531" fmla="*/ 4679206 w 7944149"/>
                <a:gd name="connsiteY7531" fmla="*/ 331528 h 3281932"/>
                <a:gd name="connsiteX7532" fmla="*/ 4683356 w 7944149"/>
                <a:gd name="connsiteY7532" fmla="*/ 331528 h 3281932"/>
                <a:gd name="connsiteX7533" fmla="*/ 4683356 w 7944149"/>
                <a:gd name="connsiteY7533" fmla="*/ 330746 h 3281932"/>
                <a:gd name="connsiteX7534" fmla="*/ 4683717 w 7944149"/>
                <a:gd name="connsiteY7534" fmla="*/ 330746 h 3281932"/>
                <a:gd name="connsiteX7535" fmla="*/ 4683717 w 7944149"/>
                <a:gd name="connsiteY7535" fmla="*/ 329964 h 3281932"/>
                <a:gd name="connsiteX7536" fmla="*/ 4705245 w 7944149"/>
                <a:gd name="connsiteY7536" fmla="*/ 329964 h 3281932"/>
                <a:gd name="connsiteX7537" fmla="*/ 4705245 w 7944149"/>
                <a:gd name="connsiteY7537" fmla="*/ 329186 h 3281932"/>
                <a:gd name="connsiteX7538" fmla="*/ 4705366 w 7944149"/>
                <a:gd name="connsiteY7538" fmla="*/ 329186 h 3281932"/>
                <a:gd name="connsiteX7539" fmla="*/ 4705366 w 7944149"/>
                <a:gd name="connsiteY7539" fmla="*/ 328404 h 3281932"/>
                <a:gd name="connsiteX7540" fmla="*/ 4712041 w 7944149"/>
                <a:gd name="connsiteY7540" fmla="*/ 328404 h 3281932"/>
                <a:gd name="connsiteX7541" fmla="*/ 4712041 w 7944149"/>
                <a:gd name="connsiteY7541" fmla="*/ 327622 h 3281932"/>
                <a:gd name="connsiteX7542" fmla="*/ 4713363 w 7944149"/>
                <a:gd name="connsiteY7542" fmla="*/ 327622 h 3281932"/>
                <a:gd name="connsiteX7543" fmla="*/ 4713363 w 7944149"/>
                <a:gd name="connsiteY7543" fmla="*/ 326839 h 3281932"/>
                <a:gd name="connsiteX7544" fmla="*/ 4724068 w 7944149"/>
                <a:gd name="connsiteY7544" fmla="*/ 326839 h 3281932"/>
                <a:gd name="connsiteX7545" fmla="*/ 4724068 w 7944149"/>
                <a:gd name="connsiteY7545" fmla="*/ 325275 h 3281932"/>
                <a:gd name="connsiteX7546" fmla="*/ 4725932 w 7944149"/>
                <a:gd name="connsiteY7546" fmla="*/ 325275 h 3281932"/>
                <a:gd name="connsiteX7547" fmla="*/ 4725932 w 7944149"/>
                <a:gd name="connsiteY7547" fmla="*/ 324493 h 3281932"/>
                <a:gd name="connsiteX7548" fmla="*/ 4732066 w 7944149"/>
                <a:gd name="connsiteY7548" fmla="*/ 324493 h 3281932"/>
                <a:gd name="connsiteX7549" fmla="*/ 4732066 w 7944149"/>
                <a:gd name="connsiteY7549" fmla="*/ 323711 h 3281932"/>
                <a:gd name="connsiteX7550" fmla="*/ 4732667 w 7944149"/>
                <a:gd name="connsiteY7550" fmla="*/ 323711 h 3281932"/>
                <a:gd name="connsiteX7551" fmla="*/ 4732667 w 7944149"/>
                <a:gd name="connsiteY7551" fmla="*/ 322929 h 3281932"/>
                <a:gd name="connsiteX7552" fmla="*/ 4733328 w 7944149"/>
                <a:gd name="connsiteY7552" fmla="*/ 322929 h 3281932"/>
                <a:gd name="connsiteX7553" fmla="*/ 4733328 w 7944149"/>
                <a:gd name="connsiteY7553" fmla="*/ 322146 h 3281932"/>
                <a:gd name="connsiteX7554" fmla="*/ 4736275 w 7944149"/>
                <a:gd name="connsiteY7554" fmla="*/ 322146 h 3281932"/>
                <a:gd name="connsiteX7555" fmla="*/ 4736275 w 7944149"/>
                <a:gd name="connsiteY7555" fmla="*/ 321364 h 3281932"/>
                <a:gd name="connsiteX7556" fmla="*/ 4744694 w 7944149"/>
                <a:gd name="connsiteY7556" fmla="*/ 321364 h 3281932"/>
                <a:gd name="connsiteX7557" fmla="*/ 4744694 w 7944149"/>
                <a:gd name="connsiteY7557" fmla="*/ 320582 h 3281932"/>
                <a:gd name="connsiteX7558" fmla="*/ 4745175 w 7944149"/>
                <a:gd name="connsiteY7558" fmla="*/ 320582 h 3281932"/>
                <a:gd name="connsiteX7559" fmla="*/ 4745175 w 7944149"/>
                <a:gd name="connsiteY7559" fmla="*/ 319800 h 3281932"/>
                <a:gd name="connsiteX7560" fmla="*/ 4746799 w 7944149"/>
                <a:gd name="connsiteY7560" fmla="*/ 319800 h 3281932"/>
                <a:gd name="connsiteX7561" fmla="*/ 4746799 w 7944149"/>
                <a:gd name="connsiteY7561" fmla="*/ 319018 h 3281932"/>
                <a:gd name="connsiteX7562" fmla="*/ 4753895 w 7944149"/>
                <a:gd name="connsiteY7562" fmla="*/ 319018 h 3281932"/>
                <a:gd name="connsiteX7563" fmla="*/ 4753895 w 7944149"/>
                <a:gd name="connsiteY7563" fmla="*/ 318236 h 3281932"/>
                <a:gd name="connsiteX7564" fmla="*/ 4756842 w 7944149"/>
                <a:gd name="connsiteY7564" fmla="*/ 318236 h 3281932"/>
                <a:gd name="connsiteX7565" fmla="*/ 4756842 w 7944149"/>
                <a:gd name="connsiteY7565" fmla="*/ 317453 h 3281932"/>
                <a:gd name="connsiteX7566" fmla="*/ 4761652 w 7944149"/>
                <a:gd name="connsiteY7566" fmla="*/ 317453 h 3281932"/>
                <a:gd name="connsiteX7567" fmla="*/ 4761652 w 7944149"/>
                <a:gd name="connsiteY7567" fmla="*/ 316671 h 3281932"/>
                <a:gd name="connsiteX7568" fmla="*/ 4765742 w 7944149"/>
                <a:gd name="connsiteY7568" fmla="*/ 316671 h 3281932"/>
                <a:gd name="connsiteX7569" fmla="*/ 4765742 w 7944149"/>
                <a:gd name="connsiteY7569" fmla="*/ 315894 h 3281932"/>
                <a:gd name="connsiteX7570" fmla="*/ 4773499 w 7944149"/>
                <a:gd name="connsiteY7570" fmla="*/ 315894 h 3281932"/>
                <a:gd name="connsiteX7571" fmla="*/ 4773499 w 7944149"/>
                <a:gd name="connsiteY7571" fmla="*/ 315107 h 3281932"/>
                <a:gd name="connsiteX7572" fmla="*/ 4783121 w 7944149"/>
                <a:gd name="connsiteY7572" fmla="*/ 315107 h 3281932"/>
                <a:gd name="connsiteX7573" fmla="*/ 4783121 w 7944149"/>
                <a:gd name="connsiteY7573" fmla="*/ 314329 h 3281932"/>
                <a:gd name="connsiteX7574" fmla="*/ 4791720 w 7944149"/>
                <a:gd name="connsiteY7574" fmla="*/ 314329 h 3281932"/>
                <a:gd name="connsiteX7575" fmla="*/ 4791720 w 7944149"/>
                <a:gd name="connsiteY7575" fmla="*/ 313547 h 3281932"/>
                <a:gd name="connsiteX7576" fmla="*/ 4793104 w 7944149"/>
                <a:gd name="connsiteY7576" fmla="*/ 313547 h 3281932"/>
                <a:gd name="connsiteX7577" fmla="*/ 4793104 w 7944149"/>
                <a:gd name="connsiteY7577" fmla="*/ 312765 h 3281932"/>
                <a:gd name="connsiteX7578" fmla="*/ 4798215 w 7944149"/>
                <a:gd name="connsiteY7578" fmla="*/ 312765 h 3281932"/>
                <a:gd name="connsiteX7579" fmla="*/ 4798215 w 7944149"/>
                <a:gd name="connsiteY7579" fmla="*/ 311983 h 3281932"/>
                <a:gd name="connsiteX7580" fmla="*/ 4801763 w 7944149"/>
                <a:gd name="connsiteY7580" fmla="*/ 311983 h 3281932"/>
                <a:gd name="connsiteX7581" fmla="*/ 4801763 w 7944149"/>
                <a:gd name="connsiteY7581" fmla="*/ 311201 h 3281932"/>
                <a:gd name="connsiteX7582" fmla="*/ 4802846 w 7944149"/>
                <a:gd name="connsiteY7582" fmla="*/ 311201 h 3281932"/>
                <a:gd name="connsiteX7583" fmla="*/ 4802846 w 7944149"/>
                <a:gd name="connsiteY7583" fmla="*/ 310419 h 3281932"/>
                <a:gd name="connsiteX7584" fmla="*/ 4805732 w 7944149"/>
                <a:gd name="connsiteY7584" fmla="*/ 310419 h 3281932"/>
                <a:gd name="connsiteX7585" fmla="*/ 4805732 w 7944149"/>
                <a:gd name="connsiteY7585" fmla="*/ 309636 h 3281932"/>
                <a:gd name="connsiteX7586" fmla="*/ 4805852 w 7944149"/>
                <a:gd name="connsiteY7586" fmla="*/ 309636 h 3281932"/>
                <a:gd name="connsiteX7587" fmla="*/ 4805852 w 7944149"/>
                <a:gd name="connsiteY7587" fmla="*/ 308854 h 3281932"/>
                <a:gd name="connsiteX7588" fmla="*/ 4813249 w 7944149"/>
                <a:gd name="connsiteY7588" fmla="*/ 308854 h 3281932"/>
                <a:gd name="connsiteX7589" fmla="*/ 4813249 w 7944149"/>
                <a:gd name="connsiteY7589" fmla="*/ 308072 h 3281932"/>
                <a:gd name="connsiteX7590" fmla="*/ 4814993 w 7944149"/>
                <a:gd name="connsiteY7590" fmla="*/ 308072 h 3281932"/>
                <a:gd name="connsiteX7591" fmla="*/ 4814993 w 7944149"/>
                <a:gd name="connsiteY7591" fmla="*/ 307290 h 3281932"/>
                <a:gd name="connsiteX7592" fmla="*/ 4817278 w 7944149"/>
                <a:gd name="connsiteY7592" fmla="*/ 307290 h 3281932"/>
                <a:gd name="connsiteX7593" fmla="*/ 4817278 w 7944149"/>
                <a:gd name="connsiteY7593" fmla="*/ 306508 h 3281932"/>
                <a:gd name="connsiteX7594" fmla="*/ 4827861 w 7944149"/>
                <a:gd name="connsiteY7594" fmla="*/ 306508 h 3281932"/>
                <a:gd name="connsiteX7595" fmla="*/ 4827861 w 7944149"/>
                <a:gd name="connsiteY7595" fmla="*/ 305726 h 3281932"/>
                <a:gd name="connsiteX7596" fmla="*/ 4833575 w 7944149"/>
                <a:gd name="connsiteY7596" fmla="*/ 305726 h 3281932"/>
                <a:gd name="connsiteX7597" fmla="*/ 4833575 w 7944149"/>
                <a:gd name="connsiteY7597" fmla="*/ 304943 h 3281932"/>
                <a:gd name="connsiteX7598" fmla="*/ 4853479 w 7944149"/>
                <a:gd name="connsiteY7598" fmla="*/ 304943 h 3281932"/>
                <a:gd name="connsiteX7599" fmla="*/ 4853479 w 7944149"/>
                <a:gd name="connsiteY7599" fmla="*/ 304161 h 3281932"/>
                <a:gd name="connsiteX7600" fmla="*/ 4854862 w 7944149"/>
                <a:gd name="connsiteY7600" fmla="*/ 304161 h 3281932"/>
                <a:gd name="connsiteX7601" fmla="*/ 4854862 w 7944149"/>
                <a:gd name="connsiteY7601" fmla="*/ 303379 h 3281932"/>
                <a:gd name="connsiteX7602" fmla="*/ 4856667 w 7944149"/>
                <a:gd name="connsiteY7602" fmla="*/ 303379 h 3281932"/>
                <a:gd name="connsiteX7603" fmla="*/ 4856667 w 7944149"/>
                <a:gd name="connsiteY7603" fmla="*/ 302597 h 3281932"/>
                <a:gd name="connsiteX7604" fmla="*/ 4862139 w 7944149"/>
                <a:gd name="connsiteY7604" fmla="*/ 302597 h 3281932"/>
                <a:gd name="connsiteX7605" fmla="*/ 4862139 w 7944149"/>
                <a:gd name="connsiteY7605" fmla="*/ 301815 h 3281932"/>
                <a:gd name="connsiteX7606" fmla="*/ 4864003 w 7944149"/>
                <a:gd name="connsiteY7606" fmla="*/ 301815 h 3281932"/>
                <a:gd name="connsiteX7607" fmla="*/ 4864003 w 7944149"/>
                <a:gd name="connsiteY7607" fmla="*/ 301033 h 3281932"/>
                <a:gd name="connsiteX7608" fmla="*/ 4872663 w 7944149"/>
                <a:gd name="connsiteY7608" fmla="*/ 301033 h 3281932"/>
                <a:gd name="connsiteX7609" fmla="*/ 4872663 w 7944149"/>
                <a:gd name="connsiteY7609" fmla="*/ 300255 h 3281932"/>
                <a:gd name="connsiteX7610" fmla="*/ 4875188 w 7944149"/>
                <a:gd name="connsiteY7610" fmla="*/ 300255 h 3281932"/>
                <a:gd name="connsiteX7611" fmla="*/ 4875188 w 7944149"/>
                <a:gd name="connsiteY7611" fmla="*/ 299473 h 3281932"/>
                <a:gd name="connsiteX7612" fmla="*/ 4879097 w 7944149"/>
                <a:gd name="connsiteY7612" fmla="*/ 299473 h 3281932"/>
                <a:gd name="connsiteX7613" fmla="*/ 4879097 w 7944149"/>
                <a:gd name="connsiteY7613" fmla="*/ 298691 h 3281932"/>
                <a:gd name="connsiteX7614" fmla="*/ 4889260 w 7944149"/>
                <a:gd name="connsiteY7614" fmla="*/ 298691 h 3281932"/>
                <a:gd name="connsiteX7615" fmla="*/ 4889260 w 7944149"/>
                <a:gd name="connsiteY7615" fmla="*/ 297908 h 3281932"/>
                <a:gd name="connsiteX7616" fmla="*/ 4916802 w 7944149"/>
                <a:gd name="connsiteY7616" fmla="*/ 297908 h 3281932"/>
                <a:gd name="connsiteX7617" fmla="*/ 4916802 w 7944149"/>
                <a:gd name="connsiteY7617" fmla="*/ 297126 h 3281932"/>
                <a:gd name="connsiteX7618" fmla="*/ 4925522 w 7944149"/>
                <a:gd name="connsiteY7618" fmla="*/ 297126 h 3281932"/>
                <a:gd name="connsiteX7619" fmla="*/ 4925522 w 7944149"/>
                <a:gd name="connsiteY7619" fmla="*/ 296344 h 3281932"/>
                <a:gd name="connsiteX7620" fmla="*/ 4926063 w 7944149"/>
                <a:gd name="connsiteY7620" fmla="*/ 296344 h 3281932"/>
                <a:gd name="connsiteX7621" fmla="*/ 4926063 w 7944149"/>
                <a:gd name="connsiteY7621" fmla="*/ 295562 h 3281932"/>
                <a:gd name="connsiteX7622" fmla="*/ 4934542 w 7944149"/>
                <a:gd name="connsiteY7622" fmla="*/ 295562 h 3281932"/>
                <a:gd name="connsiteX7623" fmla="*/ 4934542 w 7944149"/>
                <a:gd name="connsiteY7623" fmla="*/ 294780 h 3281932"/>
                <a:gd name="connsiteX7624" fmla="*/ 4946990 w 7944149"/>
                <a:gd name="connsiteY7624" fmla="*/ 294780 h 3281932"/>
                <a:gd name="connsiteX7625" fmla="*/ 4946990 w 7944149"/>
                <a:gd name="connsiteY7625" fmla="*/ 293998 h 3281932"/>
                <a:gd name="connsiteX7626" fmla="*/ 4947231 w 7944149"/>
                <a:gd name="connsiteY7626" fmla="*/ 293998 h 3281932"/>
                <a:gd name="connsiteX7627" fmla="*/ 4947231 w 7944149"/>
                <a:gd name="connsiteY7627" fmla="*/ 293215 h 3281932"/>
                <a:gd name="connsiteX7628" fmla="*/ 4960702 w 7944149"/>
                <a:gd name="connsiteY7628" fmla="*/ 293215 h 3281932"/>
                <a:gd name="connsiteX7629" fmla="*/ 4960702 w 7944149"/>
                <a:gd name="connsiteY7629" fmla="*/ 292433 h 3281932"/>
                <a:gd name="connsiteX7630" fmla="*/ 4964069 w 7944149"/>
                <a:gd name="connsiteY7630" fmla="*/ 292433 h 3281932"/>
                <a:gd name="connsiteX7631" fmla="*/ 4964069 w 7944149"/>
                <a:gd name="connsiteY7631" fmla="*/ 291651 h 3281932"/>
                <a:gd name="connsiteX7632" fmla="*/ 4988123 w 7944149"/>
                <a:gd name="connsiteY7632" fmla="*/ 291651 h 3281932"/>
                <a:gd name="connsiteX7633" fmla="*/ 4988123 w 7944149"/>
                <a:gd name="connsiteY7633" fmla="*/ 290869 h 3281932"/>
                <a:gd name="connsiteX7634" fmla="*/ 5002736 w 7944149"/>
                <a:gd name="connsiteY7634" fmla="*/ 290869 h 3281932"/>
                <a:gd name="connsiteX7635" fmla="*/ 5002736 w 7944149"/>
                <a:gd name="connsiteY7635" fmla="*/ 290087 h 3281932"/>
                <a:gd name="connsiteX7636" fmla="*/ 5004119 w 7944149"/>
                <a:gd name="connsiteY7636" fmla="*/ 290087 h 3281932"/>
                <a:gd name="connsiteX7637" fmla="*/ 5004119 w 7944149"/>
                <a:gd name="connsiteY7637" fmla="*/ 289305 h 3281932"/>
                <a:gd name="connsiteX7638" fmla="*/ 5004781 w 7944149"/>
                <a:gd name="connsiteY7638" fmla="*/ 289305 h 3281932"/>
                <a:gd name="connsiteX7639" fmla="*/ 5004781 w 7944149"/>
                <a:gd name="connsiteY7639" fmla="*/ 288523 h 3281932"/>
                <a:gd name="connsiteX7640" fmla="*/ 5006103 w 7944149"/>
                <a:gd name="connsiteY7640" fmla="*/ 288523 h 3281932"/>
                <a:gd name="connsiteX7641" fmla="*/ 5006103 w 7944149"/>
                <a:gd name="connsiteY7641" fmla="*/ 287740 h 3281932"/>
                <a:gd name="connsiteX7642" fmla="*/ 5008208 w 7944149"/>
                <a:gd name="connsiteY7642" fmla="*/ 287740 h 3281932"/>
                <a:gd name="connsiteX7643" fmla="*/ 5008208 w 7944149"/>
                <a:gd name="connsiteY7643" fmla="*/ 286963 h 3281932"/>
                <a:gd name="connsiteX7644" fmla="*/ 5008810 w 7944149"/>
                <a:gd name="connsiteY7644" fmla="*/ 286963 h 3281932"/>
                <a:gd name="connsiteX7645" fmla="*/ 5008810 w 7944149"/>
                <a:gd name="connsiteY7645" fmla="*/ 286180 h 3281932"/>
                <a:gd name="connsiteX7646" fmla="*/ 5011456 w 7944149"/>
                <a:gd name="connsiteY7646" fmla="*/ 286180 h 3281932"/>
                <a:gd name="connsiteX7647" fmla="*/ 5011456 w 7944149"/>
                <a:gd name="connsiteY7647" fmla="*/ 285398 h 3281932"/>
                <a:gd name="connsiteX7648" fmla="*/ 5024505 w 7944149"/>
                <a:gd name="connsiteY7648" fmla="*/ 285398 h 3281932"/>
                <a:gd name="connsiteX7649" fmla="*/ 5024505 w 7944149"/>
                <a:gd name="connsiteY7649" fmla="*/ 284616 h 3281932"/>
                <a:gd name="connsiteX7650" fmla="*/ 5031180 w 7944149"/>
                <a:gd name="connsiteY7650" fmla="*/ 284616 h 3281932"/>
                <a:gd name="connsiteX7651" fmla="*/ 5031180 w 7944149"/>
                <a:gd name="connsiteY7651" fmla="*/ 283834 h 3281932"/>
                <a:gd name="connsiteX7652" fmla="*/ 5043568 w 7944149"/>
                <a:gd name="connsiteY7652" fmla="*/ 283834 h 3281932"/>
                <a:gd name="connsiteX7653" fmla="*/ 5043568 w 7944149"/>
                <a:gd name="connsiteY7653" fmla="*/ 283052 h 3281932"/>
                <a:gd name="connsiteX7654" fmla="*/ 5046996 w 7944149"/>
                <a:gd name="connsiteY7654" fmla="*/ 283052 h 3281932"/>
                <a:gd name="connsiteX7655" fmla="*/ 5046996 w 7944149"/>
                <a:gd name="connsiteY7655" fmla="*/ 282270 h 3281932"/>
                <a:gd name="connsiteX7656" fmla="*/ 5050063 w 7944149"/>
                <a:gd name="connsiteY7656" fmla="*/ 282270 h 3281932"/>
                <a:gd name="connsiteX7657" fmla="*/ 5050063 w 7944149"/>
                <a:gd name="connsiteY7657" fmla="*/ 281488 h 3281932"/>
                <a:gd name="connsiteX7658" fmla="*/ 5051987 w 7944149"/>
                <a:gd name="connsiteY7658" fmla="*/ 281488 h 3281932"/>
                <a:gd name="connsiteX7659" fmla="*/ 5051987 w 7944149"/>
                <a:gd name="connsiteY7659" fmla="*/ 280705 h 3281932"/>
                <a:gd name="connsiteX7660" fmla="*/ 5068284 w 7944149"/>
                <a:gd name="connsiteY7660" fmla="*/ 280705 h 3281932"/>
                <a:gd name="connsiteX7661" fmla="*/ 5068284 w 7944149"/>
                <a:gd name="connsiteY7661" fmla="*/ 279923 h 3281932"/>
                <a:gd name="connsiteX7662" fmla="*/ 5068344 w 7944149"/>
                <a:gd name="connsiteY7662" fmla="*/ 279923 h 3281932"/>
                <a:gd name="connsiteX7663" fmla="*/ 5068344 w 7944149"/>
                <a:gd name="connsiteY7663" fmla="*/ 279141 h 3281932"/>
                <a:gd name="connsiteX7664" fmla="*/ 5086746 w 7944149"/>
                <a:gd name="connsiteY7664" fmla="*/ 279141 h 3281932"/>
                <a:gd name="connsiteX7665" fmla="*/ 5086746 w 7944149"/>
                <a:gd name="connsiteY7665" fmla="*/ 278359 h 3281932"/>
                <a:gd name="connsiteX7666" fmla="*/ 5094624 w 7944149"/>
                <a:gd name="connsiteY7666" fmla="*/ 278359 h 3281932"/>
                <a:gd name="connsiteX7667" fmla="*/ 5094624 w 7944149"/>
                <a:gd name="connsiteY7667" fmla="*/ 277577 h 3281932"/>
                <a:gd name="connsiteX7668" fmla="*/ 5094984 w 7944149"/>
                <a:gd name="connsiteY7668" fmla="*/ 277577 h 3281932"/>
                <a:gd name="connsiteX7669" fmla="*/ 5094984 w 7944149"/>
                <a:gd name="connsiteY7669" fmla="*/ 276795 h 3281932"/>
                <a:gd name="connsiteX7670" fmla="*/ 5107673 w 7944149"/>
                <a:gd name="connsiteY7670" fmla="*/ 276795 h 3281932"/>
                <a:gd name="connsiteX7671" fmla="*/ 5107673 w 7944149"/>
                <a:gd name="connsiteY7671" fmla="*/ 276012 h 3281932"/>
                <a:gd name="connsiteX7672" fmla="*/ 5112904 w 7944149"/>
                <a:gd name="connsiteY7672" fmla="*/ 276012 h 3281932"/>
                <a:gd name="connsiteX7673" fmla="*/ 5112904 w 7944149"/>
                <a:gd name="connsiteY7673" fmla="*/ 275230 h 3281932"/>
                <a:gd name="connsiteX7674" fmla="*/ 5116092 w 7944149"/>
                <a:gd name="connsiteY7674" fmla="*/ 275230 h 3281932"/>
                <a:gd name="connsiteX7675" fmla="*/ 5116092 w 7944149"/>
                <a:gd name="connsiteY7675" fmla="*/ 274448 h 3281932"/>
                <a:gd name="connsiteX7676" fmla="*/ 5135515 w 7944149"/>
                <a:gd name="connsiteY7676" fmla="*/ 274448 h 3281932"/>
                <a:gd name="connsiteX7677" fmla="*/ 5135515 w 7944149"/>
                <a:gd name="connsiteY7677" fmla="*/ 273666 h 3281932"/>
                <a:gd name="connsiteX7678" fmla="*/ 5140387 w 7944149"/>
                <a:gd name="connsiteY7678" fmla="*/ 273666 h 3281932"/>
                <a:gd name="connsiteX7679" fmla="*/ 5140387 w 7944149"/>
                <a:gd name="connsiteY7679" fmla="*/ 272888 h 3281932"/>
                <a:gd name="connsiteX7680" fmla="*/ 5151752 w 7944149"/>
                <a:gd name="connsiteY7680" fmla="*/ 272888 h 3281932"/>
                <a:gd name="connsiteX7681" fmla="*/ 5151752 w 7944149"/>
                <a:gd name="connsiteY7681" fmla="*/ 272106 h 3281932"/>
                <a:gd name="connsiteX7682" fmla="*/ 5156683 w 7944149"/>
                <a:gd name="connsiteY7682" fmla="*/ 272106 h 3281932"/>
                <a:gd name="connsiteX7683" fmla="*/ 5156683 w 7944149"/>
                <a:gd name="connsiteY7683" fmla="*/ 271324 h 3281932"/>
                <a:gd name="connsiteX7684" fmla="*/ 5158848 w 7944149"/>
                <a:gd name="connsiteY7684" fmla="*/ 271324 h 3281932"/>
                <a:gd name="connsiteX7685" fmla="*/ 5158848 w 7944149"/>
                <a:gd name="connsiteY7685" fmla="*/ 270542 h 3281932"/>
                <a:gd name="connsiteX7686" fmla="*/ 5159029 w 7944149"/>
                <a:gd name="connsiteY7686" fmla="*/ 270542 h 3281932"/>
                <a:gd name="connsiteX7687" fmla="*/ 5159029 w 7944149"/>
                <a:gd name="connsiteY7687" fmla="*/ 269760 h 3281932"/>
                <a:gd name="connsiteX7688" fmla="*/ 5163659 w 7944149"/>
                <a:gd name="connsiteY7688" fmla="*/ 269760 h 3281932"/>
                <a:gd name="connsiteX7689" fmla="*/ 5163659 w 7944149"/>
                <a:gd name="connsiteY7689" fmla="*/ 268977 h 3281932"/>
                <a:gd name="connsiteX7690" fmla="*/ 5177430 w 7944149"/>
                <a:gd name="connsiteY7690" fmla="*/ 268977 h 3281932"/>
                <a:gd name="connsiteX7691" fmla="*/ 5177430 w 7944149"/>
                <a:gd name="connsiteY7691" fmla="*/ 268195 h 3281932"/>
                <a:gd name="connsiteX7692" fmla="*/ 5183865 w 7944149"/>
                <a:gd name="connsiteY7692" fmla="*/ 268195 h 3281932"/>
                <a:gd name="connsiteX7693" fmla="*/ 5183865 w 7944149"/>
                <a:gd name="connsiteY7693" fmla="*/ 267413 h 3281932"/>
                <a:gd name="connsiteX7694" fmla="*/ 5184887 w 7944149"/>
                <a:gd name="connsiteY7694" fmla="*/ 267413 h 3281932"/>
                <a:gd name="connsiteX7695" fmla="*/ 5184887 w 7944149"/>
                <a:gd name="connsiteY7695" fmla="*/ 266631 h 3281932"/>
                <a:gd name="connsiteX7696" fmla="*/ 5185969 w 7944149"/>
                <a:gd name="connsiteY7696" fmla="*/ 266631 h 3281932"/>
                <a:gd name="connsiteX7697" fmla="*/ 5185969 w 7944149"/>
                <a:gd name="connsiteY7697" fmla="*/ 265849 h 3281932"/>
                <a:gd name="connsiteX7698" fmla="*/ 5215255 w 7944149"/>
                <a:gd name="connsiteY7698" fmla="*/ 265849 h 3281932"/>
                <a:gd name="connsiteX7699" fmla="*/ 5215255 w 7944149"/>
                <a:gd name="connsiteY7699" fmla="*/ 265067 h 3281932"/>
                <a:gd name="connsiteX7700" fmla="*/ 5223674 w 7944149"/>
                <a:gd name="connsiteY7700" fmla="*/ 265067 h 3281932"/>
                <a:gd name="connsiteX7701" fmla="*/ 5223674 w 7944149"/>
                <a:gd name="connsiteY7701" fmla="*/ 264285 h 3281932"/>
                <a:gd name="connsiteX7702" fmla="*/ 5223855 w 7944149"/>
                <a:gd name="connsiteY7702" fmla="*/ 264285 h 3281932"/>
                <a:gd name="connsiteX7703" fmla="*/ 5223855 w 7944149"/>
                <a:gd name="connsiteY7703" fmla="*/ 263502 h 3281932"/>
                <a:gd name="connsiteX7704" fmla="*/ 5224336 w 7944149"/>
                <a:gd name="connsiteY7704" fmla="*/ 263502 h 3281932"/>
                <a:gd name="connsiteX7705" fmla="*/ 5224336 w 7944149"/>
                <a:gd name="connsiteY7705" fmla="*/ 262720 h 3281932"/>
                <a:gd name="connsiteX7706" fmla="*/ 5224577 w 7944149"/>
                <a:gd name="connsiteY7706" fmla="*/ 262720 h 3281932"/>
                <a:gd name="connsiteX7707" fmla="*/ 5224577 w 7944149"/>
                <a:gd name="connsiteY7707" fmla="*/ 261938 h 3281932"/>
                <a:gd name="connsiteX7708" fmla="*/ 5227884 w 7944149"/>
                <a:gd name="connsiteY7708" fmla="*/ 261938 h 3281932"/>
                <a:gd name="connsiteX7709" fmla="*/ 5227884 w 7944149"/>
                <a:gd name="connsiteY7709" fmla="*/ 261156 h 3281932"/>
                <a:gd name="connsiteX7710" fmla="*/ 5229327 w 7944149"/>
                <a:gd name="connsiteY7710" fmla="*/ 261156 h 3281932"/>
                <a:gd name="connsiteX7711" fmla="*/ 5229327 w 7944149"/>
                <a:gd name="connsiteY7711" fmla="*/ 260374 h 3281932"/>
                <a:gd name="connsiteX7712" fmla="*/ 5231492 w 7944149"/>
                <a:gd name="connsiteY7712" fmla="*/ 260374 h 3281932"/>
                <a:gd name="connsiteX7713" fmla="*/ 5231492 w 7944149"/>
                <a:gd name="connsiteY7713" fmla="*/ 259596 h 3281932"/>
                <a:gd name="connsiteX7714" fmla="*/ 5242015 w 7944149"/>
                <a:gd name="connsiteY7714" fmla="*/ 259596 h 3281932"/>
                <a:gd name="connsiteX7715" fmla="*/ 5242015 w 7944149"/>
                <a:gd name="connsiteY7715" fmla="*/ 258814 h 3281932"/>
                <a:gd name="connsiteX7716" fmla="*/ 5245022 w 7944149"/>
                <a:gd name="connsiteY7716" fmla="*/ 258814 h 3281932"/>
                <a:gd name="connsiteX7717" fmla="*/ 5245022 w 7944149"/>
                <a:gd name="connsiteY7717" fmla="*/ 258032 h 3281932"/>
                <a:gd name="connsiteX7718" fmla="*/ 5247608 w 7944149"/>
                <a:gd name="connsiteY7718" fmla="*/ 258032 h 3281932"/>
                <a:gd name="connsiteX7719" fmla="*/ 5247608 w 7944149"/>
                <a:gd name="connsiteY7719" fmla="*/ 257250 h 3281932"/>
                <a:gd name="connsiteX7720" fmla="*/ 5249292 w 7944149"/>
                <a:gd name="connsiteY7720" fmla="*/ 257250 h 3281932"/>
                <a:gd name="connsiteX7721" fmla="*/ 5249292 w 7944149"/>
                <a:gd name="connsiteY7721" fmla="*/ 256467 h 3281932"/>
                <a:gd name="connsiteX7722" fmla="*/ 5253321 w 7944149"/>
                <a:gd name="connsiteY7722" fmla="*/ 256467 h 3281932"/>
                <a:gd name="connsiteX7723" fmla="*/ 5253321 w 7944149"/>
                <a:gd name="connsiteY7723" fmla="*/ 255685 h 3281932"/>
                <a:gd name="connsiteX7724" fmla="*/ 5255726 w 7944149"/>
                <a:gd name="connsiteY7724" fmla="*/ 255685 h 3281932"/>
                <a:gd name="connsiteX7725" fmla="*/ 5255726 w 7944149"/>
                <a:gd name="connsiteY7725" fmla="*/ 254903 h 3281932"/>
                <a:gd name="connsiteX7726" fmla="*/ 5262883 w 7944149"/>
                <a:gd name="connsiteY7726" fmla="*/ 254903 h 3281932"/>
                <a:gd name="connsiteX7727" fmla="*/ 5262883 w 7944149"/>
                <a:gd name="connsiteY7727" fmla="*/ 254121 h 3281932"/>
                <a:gd name="connsiteX7728" fmla="*/ 5276474 w 7944149"/>
                <a:gd name="connsiteY7728" fmla="*/ 254121 h 3281932"/>
                <a:gd name="connsiteX7729" fmla="*/ 5276474 w 7944149"/>
                <a:gd name="connsiteY7729" fmla="*/ 253339 h 3281932"/>
                <a:gd name="connsiteX7730" fmla="*/ 5280442 w 7944149"/>
                <a:gd name="connsiteY7730" fmla="*/ 253339 h 3281932"/>
                <a:gd name="connsiteX7731" fmla="*/ 5280442 w 7944149"/>
                <a:gd name="connsiteY7731" fmla="*/ 252557 h 3281932"/>
                <a:gd name="connsiteX7732" fmla="*/ 5284051 w 7944149"/>
                <a:gd name="connsiteY7732" fmla="*/ 252557 h 3281932"/>
                <a:gd name="connsiteX7733" fmla="*/ 5284051 w 7944149"/>
                <a:gd name="connsiteY7733" fmla="*/ 251774 h 3281932"/>
                <a:gd name="connsiteX7734" fmla="*/ 5299325 w 7944149"/>
                <a:gd name="connsiteY7734" fmla="*/ 251774 h 3281932"/>
                <a:gd name="connsiteX7735" fmla="*/ 5299325 w 7944149"/>
                <a:gd name="connsiteY7735" fmla="*/ 250992 h 3281932"/>
                <a:gd name="connsiteX7736" fmla="*/ 5328490 w 7944149"/>
                <a:gd name="connsiteY7736" fmla="*/ 250992 h 3281932"/>
                <a:gd name="connsiteX7737" fmla="*/ 5328490 w 7944149"/>
                <a:gd name="connsiteY7737" fmla="*/ 250210 h 3281932"/>
                <a:gd name="connsiteX7738" fmla="*/ 5341781 w 7944149"/>
                <a:gd name="connsiteY7738" fmla="*/ 250210 h 3281932"/>
                <a:gd name="connsiteX7739" fmla="*/ 5341781 w 7944149"/>
                <a:gd name="connsiteY7739" fmla="*/ 249428 h 3281932"/>
                <a:gd name="connsiteX7740" fmla="*/ 5346712 w 7944149"/>
                <a:gd name="connsiteY7740" fmla="*/ 249428 h 3281932"/>
                <a:gd name="connsiteX7741" fmla="*/ 5346712 w 7944149"/>
                <a:gd name="connsiteY7741" fmla="*/ 248646 h 3281932"/>
                <a:gd name="connsiteX7742" fmla="*/ 5359701 w 7944149"/>
                <a:gd name="connsiteY7742" fmla="*/ 248646 h 3281932"/>
                <a:gd name="connsiteX7743" fmla="*/ 5359701 w 7944149"/>
                <a:gd name="connsiteY7743" fmla="*/ 247864 h 3281932"/>
                <a:gd name="connsiteX7744" fmla="*/ 5366857 w 7944149"/>
                <a:gd name="connsiteY7744" fmla="*/ 247864 h 3281932"/>
                <a:gd name="connsiteX7745" fmla="*/ 5366857 w 7944149"/>
                <a:gd name="connsiteY7745" fmla="*/ 247081 h 3281932"/>
                <a:gd name="connsiteX7746" fmla="*/ 5375637 w 7944149"/>
                <a:gd name="connsiteY7746" fmla="*/ 247081 h 3281932"/>
                <a:gd name="connsiteX7747" fmla="*/ 5375637 w 7944149"/>
                <a:gd name="connsiteY7747" fmla="*/ 246304 h 3281932"/>
                <a:gd name="connsiteX7748" fmla="*/ 5386943 w 7944149"/>
                <a:gd name="connsiteY7748" fmla="*/ 246304 h 3281932"/>
                <a:gd name="connsiteX7749" fmla="*/ 5386943 w 7944149"/>
                <a:gd name="connsiteY7749" fmla="*/ 245522 h 3281932"/>
                <a:gd name="connsiteX7750" fmla="*/ 5389047 w 7944149"/>
                <a:gd name="connsiteY7750" fmla="*/ 245522 h 3281932"/>
                <a:gd name="connsiteX7751" fmla="*/ 5389047 w 7944149"/>
                <a:gd name="connsiteY7751" fmla="*/ 244739 h 3281932"/>
                <a:gd name="connsiteX7752" fmla="*/ 5390911 w 7944149"/>
                <a:gd name="connsiteY7752" fmla="*/ 244739 h 3281932"/>
                <a:gd name="connsiteX7753" fmla="*/ 5390911 w 7944149"/>
                <a:gd name="connsiteY7753" fmla="*/ 243957 h 3281932"/>
                <a:gd name="connsiteX7754" fmla="*/ 5415146 w 7944149"/>
                <a:gd name="connsiteY7754" fmla="*/ 243957 h 3281932"/>
                <a:gd name="connsiteX7755" fmla="*/ 5415146 w 7944149"/>
                <a:gd name="connsiteY7755" fmla="*/ 243175 h 3281932"/>
                <a:gd name="connsiteX7756" fmla="*/ 5416469 w 7944149"/>
                <a:gd name="connsiteY7756" fmla="*/ 243175 h 3281932"/>
                <a:gd name="connsiteX7757" fmla="*/ 5416469 w 7944149"/>
                <a:gd name="connsiteY7757" fmla="*/ 242393 h 3281932"/>
                <a:gd name="connsiteX7758" fmla="*/ 5429939 w 7944149"/>
                <a:gd name="connsiteY7758" fmla="*/ 242393 h 3281932"/>
                <a:gd name="connsiteX7759" fmla="*/ 5429939 w 7944149"/>
                <a:gd name="connsiteY7759" fmla="*/ 241611 h 3281932"/>
                <a:gd name="connsiteX7760" fmla="*/ 5431082 w 7944149"/>
                <a:gd name="connsiteY7760" fmla="*/ 241611 h 3281932"/>
                <a:gd name="connsiteX7761" fmla="*/ 5431082 w 7944149"/>
                <a:gd name="connsiteY7761" fmla="*/ 240829 h 3281932"/>
                <a:gd name="connsiteX7762" fmla="*/ 5439862 w 7944149"/>
                <a:gd name="connsiteY7762" fmla="*/ 240829 h 3281932"/>
                <a:gd name="connsiteX7763" fmla="*/ 5439862 w 7944149"/>
                <a:gd name="connsiteY7763" fmla="*/ 240046 h 3281932"/>
                <a:gd name="connsiteX7764" fmla="*/ 5440523 w 7944149"/>
                <a:gd name="connsiteY7764" fmla="*/ 240046 h 3281932"/>
                <a:gd name="connsiteX7765" fmla="*/ 5440523 w 7944149"/>
                <a:gd name="connsiteY7765" fmla="*/ 239264 h 3281932"/>
                <a:gd name="connsiteX7766" fmla="*/ 5450747 w 7944149"/>
                <a:gd name="connsiteY7766" fmla="*/ 239264 h 3281932"/>
                <a:gd name="connsiteX7767" fmla="*/ 5450747 w 7944149"/>
                <a:gd name="connsiteY7767" fmla="*/ 238482 h 3281932"/>
                <a:gd name="connsiteX7768" fmla="*/ 5472876 w 7944149"/>
                <a:gd name="connsiteY7768" fmla="*/ 238482 h 3281932"/>
                <a:gd name="connsiteX7769" fmla="*/ 5472876 w 7944149"/>
                <a:gd name="connsiteY7769" fmla="*/ 237700 h 3281932"/>
                <a:gd name="connsiteX7770" fmla="*/ 5480694 w 7944149"/>
                <a:gd name="connsiteY7770" fmla="*/ 237700 h 3281932"/>
                <a:gd name="connsiteX7771" fmla="*/ 5480694 w 7944149"/>
                <a:gd name="connsiteY7771" fmla="*/ 236918 h 3281932"/>
                <a:gd name="connsiteX7772" fmla="*/ 5485385 w 7944149"/>
                <a:gd name="connsiteY7772" fmla="*/ 236918 h 3281932"/>
                <a:gd name="connsiteX7773" fmla="*/ 5485385 w 7944149"/>
                <a:gd name="connsiteY7773" fmla="*/ 236136 h 3281932"/>
                <a:gd name="connsiteX7774" fmla="*/ 5497352 w 7944149"/>
                <a:gd name="connsiteY7774" fmla="*/ 236136 h 3281932"/>
                <a:gd name="connsiteX7775" fmla="*/ 5497352 w 7944149"/>
                <a:gd name="connsiteY7775" fmla="*/ 235353 h 3281932"/>
                <a:gd name="connsiteX7776" fmla="*/ 5508477 w 7944149"/>
                <a:gd name="connsiteY7776" fmla="*/ 235353 h 3281932"/>
                <a:gd name="connsiteX7777" fmla="*/ 5508477 w 7944149"/>
                <a:gd name="connsiteY7777" fmla="*/ 234571 h 3281932"/>
                <a:gd name="connsiteX7778" fmla="*/ 5508657 w 7944149"/>
                <a:gd name="connsiteY7778" fmla="*/ 234571 h 3281932"/>
                <a:gd name="connsiteX7779" fmla="*/ 5508657 w 7944149"/>
                <a:gd name="connsiteY7779" fmla="*/ 233789 h 3281932"/>
                <a:gd name="connsiteX7780" fmla="*/ 5509980 w 7944149"/>
                <a:gd name="connsiteY7780" fmla="*/ 233789 h 3281932"/>
                <a:gd name="connsiteX7781" fmla="*/ 5509980 w 7944149"/>
                <a:gd name="connsiteY7781" fmla="*/ 233007 h 3281932"/>
                <a:gd name="connsiteX7782" fmla="*/ 5516234 w 7944149"/>
                <a:gd name="connsiteY7782" fmla="*/ 233007 h 3281932"/>
                <a:gd name="connsiteX7783" fmla="*/ 5516234 w 7944149"/>
                <a:gd name="connsiteY7783" fmla="*/ 232229 h 3281932"/>
                <a:gd name="connsiteX7784" fmla="*/ 5521165 w 7944149"/>
                <a:gd name="connsiteY7784" fmla="*/ 232229 h 3281932"/>
                <a:gd name="connsiteX7785" fmla="*/ 5521165 w 7944149"/>
                <a:gd name="connsiteY7785" fmla="*/ 231443 h 3281932"/>
                <a:gd name="connsiteX7786" fmla="*/ 5524353 w 7944149"/>
                <a:gd name="connsiteY7786" fmla="*/ 231443 h 3281932"/>
                <a:gd name="connsiteX7787" fmla="*/ 5524353 w 7944149"/>
                <a:gd name="connsiteY7787" fmla="*/ 230665 h 3281932"/>
                <a:gd name="connsiteX7788" fmla="*/ 5526216 w 7944149"/>
                <a:gd name="connsiteY7788" fmla="*/ 230665 h 3281932"/>
                <a:gd name="connsiteX7789" fmla="*/ 5526216 w 7944149"/>
                <a:gd name="connsiteY7789" fmla="*/ 229883 h 3281932"/>
                <a:gd name="connsiteX7790" fmla="*/ 5577693 w 7944149"/>
                <a:gd name="connsiteY7790" fmla="*/ 229883 h 3281932"/>
                <a:gd name="connsiteX7791" fmla="*/ 5577693 w 7944149"/>
                <a:gd name="connsiteY7791" fmla="*/ 229101 h 3281932"/>
                <a:gd name="connsiteX7792" fmla="*/ 5582022 w 7944149"/>
                <a:gd name="connsiteY7792" fmla="*/ 229101 h 3281932"/>
                <a:gd name="connsiteX7793" fmla="*/ 5582022 w 7944149"/>
                <a:gd name="connsiteY7793" fmla="*/ 228318 h 3281932"/>
                <a:gd name="connsiteX7794" fmla="*/ 5592426 w 7944149"/>
                <a:gd name="connsiteY7794" fmla="*/ 228318 h 3281932"/>
                <a:gd name="connsiteX7795" fmla="*/ 5592426 w 7944149"/>
                <a:gd name="connsiteY7795" fmla="*/ 227536 h 3281932"/>
                <a:gd name="connsiteX7796" fmla="*/ 5597718 w 7944149"/>
                <a:gd name="connsiteY7796" fmla="*/ 227536 h 3281932"/>
                <a:gd name="connsiteX7797" fmla="*/ 5597718 w 7944149"/>
                <a:gd name="connsiteY7797" fmla="*/ 226754 h 3281932"/>
                <a:gd name="connsiteX7798" fmla="*/ 5597958 w 7944149"/>
                <a:gd name="connsiteY7798" fmla="*/ 226754 h 3281932"/>
                <a:gd name="connsiteX7799" fmla="*/ 5597958 w 7944149"/>
                <a:gd name="connsiteY7799" fmla="*/ 225972 h 3281932"/>
                <a:gd name="connsiteX7800" fmla="*/ 5599161 w 7944149"/>
                <a:gd name="connsiteY7800" fmla="*/ 225972 h 3281932"/>
                <a:gd name="connsiteX7801" fmla="*/ 5599161 w 7944149"/>
                <a:gd name="connsiteY7801" fmla="*/ 225190 h 3281932"/>
                <a:gd name="connsiteX7802" fmla="*/ 5606798 w 7944149"/>
                <a:gd name="connsiteY7802" fmla="*/ 225190 h 3281932"/>
                <a:gd name="connsiteX7803" fmla="*/ 5606798 w 7944149"/>
                <a:gd name="connsiteY7803" fmla="*/ 224408 h 3281932"/>
                <a:gd name="connsiteX7804" fmla="*/ 5617804 w 7944149"/>
                <a:gd name="connsiteY7804" fmla="*/ 224408 h 3281932"/>
                <a:gd name="connsiteX7805" fmla="*/ 5617804 w 7944149"/>
                <a:gd name="connsiteY7805" fmla="*/ 223625 h 3281932"/>
                <a:gd name="connsiteX7806" fmla="*/ 5622073 w 7944149"/>
                <a:gd name="connsiteY7806" fmla="*/ 223625 h 3281932"/>
                <a:gd name="connsiteX7807" fmla="*/ 5622073 w 7944149"/>
                <a:gd name="connsiteY7807" fmla="*/ 222843 h 3281932"/>
                <a:gd name="connsiteX7808" fmla="*/ 5626463 w 7944149"/>
                <a:gd name="connsiteY7808" fmla="*/ 222843 h 3281932"/>
                <a:gd name="connsiteX7809" fmla="*/ 5626463 w 7944149"/>
                <a:gd name="connsiteY7809" fmla="*/ 222061 h 3281932"/>
                <a:gd name="connsiteX7810" fmla="*/ 5636084 w 7944149"/>
                <a:gd name="connsiteY7810" fmla="*/ 222061 h 3281932"/>
                <a:gd name="connsiteX7811" fmla="*/ 5636084 w 7944149"/>
                <a:gd name="connsiteY7811" fmla="*/ 221279 h 3281932"/>
                <a:gd name="connsiteX7812" fmla="*/ 5640053 w 7944149"/>
                <a:gd name="connsiteY7812" fmla="*/ 221279 h 3281932"/>
                <a:gd name="connsiteX7813" fmla="*/ 5640053 w 7944149"/>
                <a:gd name="connsiteY7813" fmla="*/ 220497 h 3281932"/>
                <a:gd name="connsiteX7814" fmla="*/ 5642519 w 7944149"/>
                <a:gd name="connsiteY7814" fmla="*/ 220497 h 3281932"/>
                <a:gd name="connsiteX7815" fmla="*/ 5642519 w 7944149"/>
                <a:gd name="connsiteY7815" fmla="*/ 219715 h 3281932"/>
                <a:gd name="connsiteX7816" fmla="*/ 5642759 w 7944149"/>
                <a:gd name="connsiteY7816" fmla="*/ 219715 h 3281932"/>
                <a:gd name="connsiteX7817" fmla="*/ 5642759 w 7944149"/>
                <a:gd name="connsiteY7817" fmla="*/ 218933 h 3281932"/>
                <a:gd name="connsiteX7818" fmla="*/ 5650938 w 7944149"/>
                <a:gd name="connsiteY7818" fmla="*/ 218933 h 3281932"/>
                <a:gd name="connsiteX7819" fmla="*/ 5650938 w 7944149"/>
                <a:gd name="connsiteY7819" fmla="*/ 218150 h 3281932"/>
                <a:gd name="connsiteX7820" fmla="*/ 5654366 w 7944149"/>
                <a:gd name="connsiteY7820" fmla="*/ 218150 h 3281932"/>
                <a:gd name="connsiteX7821" fmla="*/ 5654366 w 7944149"/>
                <a:gd name="connsiteY7821" fmla="*/ 217368 h 3281932"/>
                <a:gd name="connsiteX7822" fmla="*/ 5658816 w 7944149"/>
                <a:gd name="connsiteY7822" fmla="*/ 217368 h 3281932"/>
                <a:gd name="connsiteX7823" fmla="*/ 5658816 w 7944149"/>
                <a:gd name="connsiteY7823" fmla="*/ 216591 h 3281932"/>
                <a:gd name="connsiteX7824" fmla="*/ 5662785 w 7944149"/>
                <a:gd name="connsiteY7824" fmla="*/ 216591 h 3281932"/>
                <a:gd name="connsiteX7825" fmla="*/ 5662785 w 7944149"/>
                <a:gd name="connsiteY7825" fmla="*/ 215808 h 3281932"/>
                <a:gd name="connsiteX7826" fmla="*/ 5666212 w 7944149"/>
                <a:gd name="connsiteY7826" fmla="*/ 215808 h 3281932"/>
                <a:gd name="connsiteX7827" fmla="*/ 5666212 w 7944149"/>
                <a:gd name="connsiteY7827" fmla="*/ 215026 h 3281932"/>
                <a:gd name="connsiteX7828" fmla="*/ 5688823 w 7944149"/>
                <a:gd name="connsiteY7828" fmla="*/ 215026 h 3281932"/>
                <a:gd name="connsiteX7829" fmla="*/ 5688823 w 7944149"/>
                <a:gd name="connsiteY7829" fmla="*/ 214244 h 3281932"/>
                <a:gd name="connsiteX7830" fmla="*/ 5689184 w 7944149"/>
                <a:gd name="connsiteY7830" fmla="*/ 214244 h 3281932"/>
                <a:gd name="connsiteX7831" fmla="*/ 5689184 w 7944149"/>
                <a:gd name="connsiteY7831" fmla="*/ 213462 h 3281932"/>
                <a:gd name="connsiteX7832" fmla="*/ 5717869 w 7944149"/>
                <a:gd name="connsiteY7832" fmla="*/ 213462 h 3281932"/>
                <a:gd name="connsiteX7833" fmla="*/ 5717869 w 7944149"/>
                <a:gd name="connsiteY7833" fmla="*/ 212680 h 3281932"/>
                <a:gd name="connsiteX7834" fmla="*/ 5718531 w 7944149"/>
                <a:gd name="connsiteY7834" fmla="*/ 212680 h 3281932"/>
                <a:gd name="connsiteX7835" fmla="*/ 5718531 w 7944149"/>
                <a:gd name="connsiteY7835" fmla="*/ 211898 h 3281932"/>
                <a:gd name="connsiteX7836" fmla="*/ 5719192 w 7944149"/>
                <a:gd name="connsiteY7836" fmla="*/ 211898 h 3281932"/>
                <a:gd name="connsiteX7837" fmla="*/ 5719192 w 7944149"/>
                <a:gd name="connsiteY7837" fmla="*/ 211115 h 3281932"/>
                <a:gd name="connsiteX7838" fmla="*/ 5719793 w 7944149"/>
                <a:gd name="connsiteY7838" fmla="*/ 211115 h 3281932"/>
                <a:gd name="connsiteX7839" fmla="*/ 5719793 w 7944149"/>
                <a:gd name="connsiteY7839" fmla="*/ 210333 h 3281932"/>
                <a:gd name="connsiteX7840" fmla="*/ 5725266 w 7944149"/>
                <a:gd name="connsiteY7840" fmla="*/ 210333 h 3281932"/>
                <a:gd name="connsiteX7841" fmla="*/ 5725266 w 7944149"/>
                <a:gd name="connsiteY7841" fmla="*/ 209551 h 3281932"/>
                <a:gd name="connsiteX7842" fmla="*/ 5728934 w 7944149"/>
                <a:gd name="connsiteY7842" fmla="*/ 209551 h 3281932"/>
                <a:gd name="connsiteX7843" fmla="*/ 5728934 w 7944149"/>
                <a:gd name="connsiteY7843" fmla="*/ 208769 h 3281932"/>
                <a:gd name="connsiteX7844" fmla="*/ 5734887 w 7944149"/>
                <a:gd name="connsiteY7844" fmla="*/ 208769 h 3281932"/>
                <a:gd name="connsiteX7845" fmla="*/ 5734887 w 7944149"/>
                <a:gd name="connsiteY7845" fmla="*/ 207987 h 3281932"/>
                <a:gd name="connsiteX7846" fmla="*/ 5737052 w 7944149"/>
                <a:gd name="connsiteY7846" fmla="*/ 207987 h 3281932"/>
                <a:gd name="connsiteX7847" fmla="*/ 5737052 w 7944149"/>
                <a:gd name="connsiteY7847" fmla="*/ 207205 h 3281932"/>
                <a:gd name="connsiteX7848" fmla="*/ 5746012 w 7944149"/>
                <a:gd name="connsiteY7848" fmla="*/ 207205 h 3281932"/>
                <a:gd name="connsiteX7849" fmla="*/ 5746012 w 7944149"/>
                <a:gd name="connsiteY7849" fmla="*/ 206422 h 3281932"/>
                <a:gd name="connsiteX7850" fmla="*/ 5757378 w 7944149"/>
                <a:gd name="connsiteY7850" fmla="*/ 206422 h 3281932"/>
                <a:gd name="connsiteX7851" fmla="*/ 5757378 w 7944149"/>
                <a:gd name="connsiteY7851" fmla="*/ 205640 h 3281932"/>
                <a:gd name="connsiteX7852" fmla="*/ 5763452 w 7944149"/>
                <a:gd name="connsiteY7852" fmla="*/ 205640 h 3281932"/>
                <a:gd name="connsiteX7853" fmla="*/ 5763452 w 7944149"/>
                <a:gd name="connsiteY7853" fmla="*/ 204858 h 3281932"/>
                <a:gd name="connsiteX7854" fmla="*/ 5769225 w 7944149"/>
                <a:gd name="connsiteY7854" fmla="*/ 204858 h 3281932"/>
                <a:gd name="connsiteX7855" fmla="*/ 5769225 w 7944149"/>
                <a:gd name="connsiteY7855" fmla="*/ 204076 h 3281932"/>
                <a:gd name="connsiteX7856" fmla="*/ 5787085 w 7944149"/>
                <a:gd name="connsiteY7856" fmla="*/ 204076 h 3281932"/>
                <a:gd name="connsiteX7857" fmla="*/ 5787085 w 7944149"/>
                <a:gd name="connsiteY7857" fmla="*/ 203298 h 3281932"/>
                <a:gd name="connsiteX7858" fmla="*/ 5788408 w 7944149"/>
                <a:gd name="connsiteY7858" fmla="*/ 203298 h 3281932"/>
                <a:gd name="connsiteX7859" fmla="*/ 5788408 w 7944149"/>
                <a:gd name="connsiteY7859" fmla="*/ 202516 h 3281932"/>
                <a:gd name="connsiteX7860" fmla="*/ 5795985 w 7944149"/>
                <a:gd name="connsiteY7860" fmla="*/ 202516 h 3281932"/>
                <a:gd name="connsiteX7861" fmla="*/ 5795985 w 7944149"/>
                <a:gd name="connsiteY7861" fmla="*/ 201734 h 3281932"/>
                <a:gd name="connsiteX7862" fmla="*/ 5800495 w 7944149"/>
                <a:gd name="connsiteY7862" fmla="*/ 201734 h 3281932"/>
                <a:gd name="connsiteX7863" fmla="*/ 5800495 w 7944149"/>
                <a:gd name="connsiteY7863" fmla="*/ 200952 h 3281932"/>
                <a:gd name="connsiteX7864" fmla="*/ 5814025 w 7944149"/>
                <a:gd name="connsiteY7864" fmla="*/ 200952 h 3281932"/>
                <a:gd name="connsiteX7865" fmla="*/ 5814025 w 7944149"/>
                <a:gd name="connsiteY7865" fmla="*/ 200170 h 3281932"/>
                <a:gd name="connsiteX7866" fmla="*/ 5821242 w 7944149"/>
                <a:gd name="connsiteY7866" fmla="*/ 200170 h 3281932"/>
                <a:gd name="connsiteX7867" fmla="*/ 5821242 w 7944149"/>
                <a:gd name="connsiteY7867" fmla="*/ 199387 h 3281932"/>
                <a:gd name="connsiteX7868" fmla="*/ 5822986 w 7944149"/>
                <a:gd name="connsiteY7868" fmla="*/ 199387 h 3281932"/>
                <a:gd name="connsiteX7869" fmla="*/ 5822986 w 7944149"/>
                <a:gd name="connsiteY7869" fmla="*/ 198605 h 3281932"/>
                <a:gd name="connsiteX7870" fmla="*/ 5828338 w 7944149"/>
                <a:gd name="connsiteY7870" fmla="*/ 198605 h 3281932"/>
                <a:gd name="connsiteX7871" fmla="*/ 5828338 w 7944149"/>
                <a:gd name="connsiteY7871" fmla="*/ 197823 h 3281932"/>
                <a:gd name="connsiteX7872" fmla="*/ 5841027 w 7944149"/>
                <a:gd name="connsiteY7872" fmla="*/ 197823 h 3281932"/>
                <a:gd name="connsiteX7873" fmla="*/ 5841027 w 7944149"/>
                <a:gd name="connsiteY7873" fmla="*/ 197041 h 3281932"/>
                <a:gd name="connsiteX7874" fmla="*/ 5841748 w 7944149"/>
                <a:gd name="connsiteY7874" fmla="*/ 197041 h 3281932"/>
                <a:gd name="connsiteX7875" fmla="*/ 5841748 w 7944149"/>
                <a:gd name="connsiteY7875" fmla="*/ 196259 h 3281932"/>
                <a:gd name="connsiteX7876" fmla="*/ 5857624 w 7944149"/>
                <a:gd name="connsiteY7876" fmla="*/ 196259 h 3281932"/>
                <a:gd name="connsiteX7877" fmla="*/ 5857624 w 7944149"/>
                <a:gd name="connsiteY7877" fmla="*/ 195477 h 3281932"/>
                <a:gd name="connsiteX7878" fmla="*/ 5875664 w 7944149"/>
                <a:gd name="connsiteY7878" fmla="*/ 195477 h 3281932"/>
                <a:gd name="connsiteX7879" fmla="*/ 5875664 w 7944149"/>
                <a:gd name="connsiteY7879" fmla="*/ 194695 h 3281932"/>
                <a:gd name="connsiteX7880" fmla="*/ 5876146 w 7944149"/>
                <a:gd name="connsiteY7880" fmla="*/ 194695 h 3281932"/>
                <a:gd name="connsiteX7881" fmla="*/ 5876146 w 7944149"/>
                <a:gd name="connsiteY7881" fmla="*/ 193912 h 3281932"/>
                <a:gd name="connsiteX7882" fmla="*/ 5880536 w 7944149"/>
                <a:gd name="connsiteY7882" fmla="*/ 193912 h 3281932"/>
                <a:gd name="connsiteX7883" fmla="*/ 5880536 w 7944149"/>
                <a:gd name="connsiteY7883" fmla="*/ 193130 h 3281932"/>
                <a:gd name="connsiteX7884" fmla="*/ 5880596 w 7944149"/>
                <a:gd name="connsiteY7884" fmla="*/ 193130 h 3281932"/>
                <a:gd name="connsiteX7885" fmla="*/ 5880596 w 7944149"/>
                <a:gd name="connsiteY7885" fmla="*/ 192348 h 3281932"/>
                <a:gd name="connsiteX7886" fmla="*/ 5905432 w 7944149"/>
                <a:gd name="connsiteY7886" fmla="*/ 192348 h 3281932"/>
                <a:gd name="connsiteX7887" fmla="*/ 5905432 w 7944149"/>
                <a:gd name="connsiteY7887" fmla="*/ 191566 h 3281932"/>
                <a:gd name="connsiteX7888" fmla="*/ 5909581 w 7944149"/>
                <a:gd name="connsiteY7888" fmla="*/ 191566 h 3281932"/>
                <a:gd name="connsiteX7889" fmla="*/ 5909581 w 7944149"/>
                <a:gd name="connsiteY7889" fmla="*/ 190784 h 3281932"/>
                <a:gd name="connsiteX7890" fmla="*/ 5914452 w 7944149"/>
                <a:gd name="connsiteY7890" fmla="*/ 190784 h 3281932"/>
                <a:gd name="connsiteX7891" fmla="*/ 5914452 w 7944149"/>
                <a:gd name="connsiteY7891" fmla="*/ 190006 h 3281932"/>
                <a:gd name="connsiteX7892" fmla="*/ 5925397 w 7944149"/>
                <a:gd name="connsiteY7892" fmla="*/ 190006 h 3281932"/>
                <a:gd name="connsiteX7893" fmla="*/ 5925397 w 7944149"/>
                <a:gd name="connsiteY7893" fmla="*/ 189224 h 3281932"/>
                <a:gd name="connsiteX7894" fmla="*/ 5938145 w 7944149"/>
                <a:gd name="connsiteY7894" fmla="*/ 189224 h 3281932"/>
                <a:gd name="connsiteX7895" fmla="*/ 5938145 w 7944149"/>
                <a:gd name="connsiteY7895" fmla="*/ 188442 h 3281932"/>
                <a:gd name="connsiteX7896" fmla="*/ 5943437 w 7944149"/>
                <a:gd name="connsiteY7896" fmla="*/ 188442 h 3281932"/>
                <a:gd name="connsiteX7897" fmla="*/ 5943437 w 7944149"/>
                <a:gd name="connsiteY7897" fmla="*/ 187660 h 3281932"/>
                <a:gd name="connsiteX7898" fmla="*/ 5949993 w 7944149"/>
                <a:gd name="connsiteY7898" fmla="*/ 187660 h 3281932"/>
                <a:gd name="connsiteX7899" fmla="*/ 5949993 w 7944149"/>
                <a:gd name="connsiteY7899" fmla="*/ 186877 h 3281932"/>
                <a:gd name="connsiteX7900" fmla="*/ 5958471 w 7944149"/>
                <a:gd name="connsiteY7900" fmla="*/ 186877 h 3281932"/>
                <a:gd name="connsiteX7901" fmla="*/ 5958471 w 7944149"/>
                <a:gd name="connsiteY7901" fmla="*/ 186095 h 3281932"/>
                <a:gd name="connsiteX7902" fmla="*/ 5962440 w 7944149"/>
                <a:gd name="connsiteY7902" fmla="*/ 186095 h 3281932"/>
                <a:gd name="connsiteX7903" fmla="*/ 5962440 w 7944149"/>
                <a:gd name="connsiteY7903" fmla="*/ 185313 h 3281932"/>
                <a:gd name="connsiteX7904" fmla="*/ 5963703 w 7944149"/>
                <a:gd name="connsiteY7904" fmla="*/ 185313 h 3281932"/>
                <a:gd name="connsiteX7905" fmla="*/ 5963703 w 7944149"/>
                <a:gd name="connsiteY7905" fmla="*/ 184531 h 3281932"/>
                <a:gd name="connsiteX7906" fmla="*/ 5965026 w 7944149"/>
                <a:gd name="connsiteY7906" fmla="*/ 184531 h 3281932"/>
                <a:gd name="connsiteX7907" fmla="*/ 5965026 w 7944149"/>
                <a:gd name="connsiteY7907" fmla="*/ 183749 h 3281932"/>
                <a:gd name="connsiteX7908" fmla="*/ 5973084 w 7944149"/>
                <a:gd name="connsiteY7908" fmla="*/ 183749 h 3281932"/>
                <a:gd name="connsiteX7909" fmla="*/ 5973084 w 7944149"/>
                <a:gd name="connsiteY7909" fmla="*/ 182967 h 3281932"/>
                <a:gd name="connsiteX7910" fmla="*/ 5975490 w 7944149"/>
                <a:gd name="connsiteY7910" fmla="*/ 182967 h 3281932"/>
                <a:gd name="connsiteX7911" fmla="*/ 5975490 w 7944149"/>
                <a:gd name="connsiteY7911" fmla="*/ 182184 h 3281932"/>
                <a:gd name="connsiteX7912" fmla="*/ 5977775 w 7944149"/>
                <a:gd name="connsiteY7912" fmla="*/ 182184 h 3281932"/>
                <a:gd name="connsiteX7913" fmla="*/ 5977775 w 7944149"/>
                <a:gd name="connsiteY7913" fmla="*/ 181402 h 3281932"/>
                <a:gd name="connsiteX7914" fmla="*/ 5979699 w 7944149"/>
                <a:gd name="connsiteY7914" fmla="*/ 181402 h 3281932"/>
                <a:gd name="connsiteX7915" fmla="*/ 5979699 w 7944149"/>
                <a:gd name="connsiteY7915" fmla="*/ 180620 h 3281932"/>
                <a:gd name="connsiteX7916" fmla="*/ 5982525 w 7944149"/>
                <a:gd name="connsiteY7916" fmla="*/ 180620 h 3281932"/>
                <a:gd name="connsiteX7917" fmla="*/ 5982525 w 7944149"/>
                <a:gd name="connsiteY7917" fmla="*/ 179838 h 3281932"/>
                <a:gd name="connsiteX7918" fmla="*/ 5986074 w 7944149"/>
                <a:gd name="connsiteY7918" fmla="*/ 179838 h 3281932"/>
                <a:gd name="connsiteX7919" fmla="*/ 5986074 w 7944149"/>
                <a:gd name="connsiteY7919" fmla="*/ 179056 h 3281932"/>
                <a:gd name="connsiteX7920" fmla="*/ 5987096 w 7944149"/>
                <a:gd name="connsiteY7920" fmla="*/ 179056 h 3281932"/>
                <a:gd name="connsiteX7921" fmla="*/ 5987096 w 7944149"/>
                <a:gd name="connsiteY7921" fmla="*/ 178274 h 3281932"/>
                <a:gd name="connsiteX7922" fmla="*/ 5992689 w 7944149"/>
                <a:gd name="connsiteY7922" fmla="*/ 178274 h 3281932"/>
                <a:gd name="connsiteX7923" fmla="*/ 5992689 w 7944149"/>
                <a:gd name="connsiteY7923" fmla="*/ 177491 h 3281932"/>
                <a:gd name="connsiteX7924" fmla="*/ 5994072 w 7944149"/>
                <a:gd name="connsiteY7924" fmla="*/ 177491 h 3281932"/>
                <a:gd name="connsiteX7925" fmla="*/ 5994072 w 7944149"/>
                <a:gd name="connsiteY7925" fmla="*/ 176709 h 3281932"/>
                <a:gd name="connsiteX7926" fmla="*/ 5994553 w 7944149"/>
                <a:gd name="connsiteY7926" fmla="*/ 176709 h 3281932"/>
                <a:gd name="connsiteX7927" fmla="*/ 5994553 w 7944149"/>
                <a:gd name="connsiteY7927" fmla="*/ 175932 h 3281932"/>
                <a:gd name="connsiteX7928" fmla="*/ 6000025 w 7944149"/>
                <a:gd name="connsiteY7928" fmla="*/ 175932 h 3281932"/>
                <a:gd name="connsiteX7929" fmla="*/ 6000025 w 7944149"/>
                <a:gd name="connsiteY7929" fmla="*/ 175149 h 3281932"/>
                <a:gd name="connsiteX7930" fmla="*/ 6005558 w 7944149"/>
                <a:gd name="connsiteY7930" fmla="*/ 175149 h 3281932"/>
                <a:gd name="connsiteX7931" fmla="*/ 6005558 w 7944149"/>
                <a:gd name="connsiteY7931" fmla="*/ 174367 h 3281932"/>
                <a:gd name="connsiteX7932" fmla="*/ 6006760 w 7944149"/>
                <a:gd name="connsiteY7932" fmla="*/ 174367 h 3281932"/>
                <a:gd name="connsiteX7933" fmla="*/ 6006760 w 7944149"/>
                <a:gd name="connsiteY7933" fmla="*/ 173585 h 3281932"/>
                <a:gd name="connsiteX7934" fmla="*/ 6017404 w 7944149"/>
                <a:gd name="connsiteY7934" fmla="*/ 173585 h 3281932"/>
                <a:gd name="connsiteX7935" fmla="*/ 6017404 w 7944149"/>
                <a:gd name="connsiteY7935" fmla="*/ 172803 h 3281932"/>
                <a:gd name="connsiteX7936" fmla="*/ 6023358 w 7944149"/>
                <a:gd name="connsiteY7936" fmla="*/ 172803 h 3281932"/>
                <a:gd name="connsiteX7937" fmla="*/ 6023358 w 7944149"/>
                <a:gd name="connsiteY7937" fmla="*/ 172021 h 3281932"/>
                <a:gd name="connsiteX7938" fmla="*/ 6026545 w 7944149"/>
                <a:gd name="connsiteY7938" fmla="*/ 172021 h 3281932"/>
                <a:gd name="connsiteX7939" fmla="*/ 6026545 w 7944149"/>
                <a:gd name="connsiteY7939" fmla="*/ 171239 h 3281932"/>
                <a:gd name="connsiteX7940" fmla="*/ 6036046 w 7944149"/>
                <a:gd name="connsiteY7940" fmla="*/ 171239 h 3281932"/>
                <a:gd name="connsiteX7941" fmla="*/ 6036046 w 7944149"/>
                <a:gd name="connsiteY7941" fmla="*/ 170457 h 3281932"/>
                <a:gd name="connsiteX7942" fmla="*/ 6041879 w 7944149"/>
                <a:gd name="connsiteY7942" fmla="*/ 170457 h 3281932"/>
                <a:gd name="connsiteX7943" fmla="*/ 6041879 w 7944149"/>
                <a:gd name="connsiteY7943" fmla="*/ 169674 h 3281932"/>
                <a:gd name="connsiteX7944" fmla="*/ 6051862 w 7944149"/>
                <a:gd name="connsiteY7944" fmla="*/ 169674 h 3281932"/>
                <a:gd name="connsiteX7945" fmla="*/ 6051862 w 7944149"/>
                <a:gd name="connsiteY7945" fmla="*/ 168892 h 3281932"/>
                <a:gd name="connsiteX7946" fmla="*/ 6051982 w 7944149"/>
                <a:gd name="connsiteY7946" fmla="*/ 168892 h 3281932"/>
                <a:gd name="connsiteX7947" fmla="*/ 6051982 w 7944149"/>
                <a:gd name="connsiteY7947" fmla="*/ 168110 h 3281932"/>
                <a:gd name="connsiteX7948" fmla="*/ 6063408 w 7944149"/>
                <a:gd name="connsiteY7948" fmla="*/ 168110 h 3281932"/>
                <a:gd name="connsiteX7949" fmla="*/ 6063408 w 7944149"/>
                <a:gd name="connsiteY7949" fmla="*/ 167328 h 3281932"/>
                <a:gd name="connsiteX7950" fmla="*/ 6066715 w 7944149"/>
                <a:gd name="connsiteY7950" fmla="*/ 167328 h 3281932"/>
                <a:gd name="connsiteX7951" fmla="*/ 6066715 w 7944149"/>
                <a:gd name="connsiteY7951" fmla="*/ 166546 h 3281932"/>
                <a:gd name="connsiteX7952" fmla="*/ 6067858 w 7944149"/>
                <a:gd name="connsiteY7952" fmla="*/ 166546 h 3281932"/>
                <a:gd name="connsiteX7953" fmla="*/ 6067858 w 7944149"/>
                <a:gd name="connsiteY7953" fmla="*/ 165764 h 3281932"/>
                <a:gd name="connsiteX7954" fmla="*/ 6080366 w 7944149"/>
                <a:gd name="connsiteY7954" fmla="*/ 165764 h 3281932"/>
                <a:gd name="connsiteX7955" fmla="*/ 6080366 w 7944149"/>
                <a:gd name="connsiteY7955" fmla="*/ 164981 h 3281932"/>
                <a:gd name="connsiteX7956" fmla="*/ 6081689 w 7944149"/>
                <a:gd name="connsiteY7956" fmla="*/ 164981 h 3281932"/>
                <a:gd name="connsiteX7957" fmla="*/ 6081689 w 7944149"/>
                <a:gd name="connsiteY7957" fmla="*/ 164199 h 3281932"/>
                <a:gd name="connsiteX7958" fmla="*/ 6085538 w 7944149"/>
                <a:gd name="connsiteY7958" fmla="*/ 164199 h 3281932"/>
                <a:gd name="connsiteX7959" fmla="*/ 6085538 w 7944149"/>
                <a:gd name="connsiteY7959" fmla="*/ 163417 h 3281932"/>
                <a:gd name="connsiteX7960" fmla="*/ 6090048 w 7944149"/>
                <a:gd name="connsiteY7960" fmla="*/ 163417 h 3281932"/>
                <a:gd name="connsiteX7961" fmla="*/ 6090048 w 7944149"/>
                <a:gd name="connsiteY7961" fmla="*/ 162639 h 3281932"/>
                <a:gd name="connsiteX7962" fmla="*/ 6105563 w 7944149"/>
                <a:gd name="connsiteY7962" fmla="*/ 162639 h 3281932"/>
                <a:gd name="connsiteX7963" fmla="*/ 6105563 w 7944149"/>
                <a:gd name="connsiteY7963" fmla="*/ 161857 h 3281932"/>
                <a:gd name="connsiteX7964" fmla="*/ 6116448 w 7944149"/>
                <a:gd name="connsiteY7964" fmla="*/ 161857 h 3281932"/>
                <a:gd name="connsiteX7965" fmla="*/ 6116448 w 7944149"/>
                <a:gd name="connsiteY7965" fmla="*/ 161075 h 3281932"/>
                <a:gd name="connsiteX7966" fmla="*/ 6119936 w 7944149"/>
                <a:gd name="connsiteY7966" fmla="*/ 161075 h 3281932"/>
                <a:gd name="connsiteX7967" fmla="*/ 6119936 w 7944149"/>
                <a:gd name="connsiteY7967" fmla="*/ 160293 h 3281932"/>
                <a:gd name="connsiteX7968" fmla="*/ 6131843 w 7944149"/>
                <a:gd name="connsiteY7968" fmla="*/ 160293 h 3281932"/>
                <a:gd name="connsiteX7969" fmla="*/ 6131843 w 7944149"/>
                <a:gd name="connsiteY7969" fmla="*/ 159511 h 3281932"/>
                <a:gd name="connsiteX7970" fmla="*/ 6137435 w 7944149"/>
                <a:gd name="connsiteY7970" fmla="*/ 159511 h 3281932"/>
                <a:gd name="connsiteX7971" fmla="*/ 6137435 w 7944149"/>
                <a:gd name="connsiteY7971" fmla="*/ 158729 h 3281932"/>
                <a:gd name="connsiteX7972" fmla="*/ 6138457 w 7944149"/>
                <a:gd name="connsiteY7972" fmla="*/ 158729 h 3281932"/>
                <a:gd name="connsiteX7973" fmla="*/ 6138457 w 7944149"/>
                <a:gd name="connsiteY7973" fmla="*/ 157946 h 3281932"/>
                <a:gd name="connsiteX7974" fmla="*/ 6152770 w 7944149"/>
                <a:gd name="connsiteY7974" fmla="*/ 157946 h 3281932"/>
                <a:gd name="connsiteX7975" fmla="*/ 6152770 w 7944149"/>
                <a:gd name="connsiteY7975" fmla="*/ 157164 h 3281932"/>
                <a:gd name="connsiteX7976" fmla="*/ 6153371 w 7944149"/>
                <a:gd name="connsiteY7976" fmla="*/ 157164 h 3281932"/>
                <a:gd name="connsiteX7977" fmla="*/ 6153371 w 7944149"/>
                <a:gd name="connsiteY7977" fmla="*/ 156382 h 3281932"/>
                <a:gd name="connsiteX7978" fmla="*/ 6160948 w 7944149"/>
                <a:gd name="connsiteY7978" fmla="*/ 156382 h 3281932"/>
                <a:gd name="connsiteX7979" fmla="*/ 6160948 w 7944149"/>
                <a:gd name="connsiteY7979" fmla="*/ 155600 h 3281932"/>
                <a:gd name="connsiteX7980" fmla="*/ 6162271 w 7944149"/>
                <a:gd name="connsiteY7980" fmla="*/ 155600 h 3281932"/>
                <a:gd name="connsiteX7981" fmla="*/ 6162271 w 7944149"/>
                <a:gd name="connsiteY7981" fmla="*/ 154818 h 3281932"/>
                <a:gd name="connsiteX7982" fmla="*/ 6164315 w 7944149"/>
                <a:gd name="connsiteY7982" fmla="*/ 154818 h 3281932"/>
                <a:gd name="connsiteX7983" fmla="*/ 6164315 w 7944149"/>
                <a:gd name="connsiteY7983" fmla="*/ 154036 h 3281932"/>
                <a:gd name="connsiteX7984" fmla="*/ 6181935 w 7944149"/>
                <a:gd name="connsiteY7984" fmla="*/ 154036 h 3281932"/>
                <a:gd name="connsiteX7985" fmla="*/ 6181935 w 7944149"/>
                <a:gd name="connsiteY7985" fmla="*/ 153253 h 3281932"/>
                <a:gd name="connsiteX7986" fmla="*/ 6193120 w 7944149"/>
                <a:gd name="connsiteY7986" fmla="*/ 153253 h 3281932"/>
                <a:gd name="connsiteX7987" fmla="*/ 6193120 w 7944149"/>
                <a:gd name="connsiteY7987" fmla="*/ 152471 h 3281932"/>
                <a:gd name="connsiteX7988" fmla="*/ 6213326 w 7944149"/>
                <a:gd name="connsiteY7988" fmla="*/ 152471 h 3281932"/>
                <a:gd name="connsiteX7989" fmla="*/ 6213326 w 7944149"/>
                <a:gd name="connsiteY7989" fmla="*/ 151689 h 3281932"/>
                <a:gd name="connsiteX7990" fmla="*/ 6217175 w 7944149"/>
                <a:gd name="connsiteY7990" fmla="*/ 151689 h 3281932"/>
                <a:gd name="connsiteX7991" fmla="*/ 6217175 w 7944149"/>
                <a:gd name="connsiteY7991" fmla="*/ 150907 h 3281932"/>
                <a:gd name="connsiteX7992" fmla="*/ 6221144 w 7944149"/>
                <a:gd name="connsiteY7992" fmla="*/ 150907 h 3281932"/>
                <a:gd name="connsiteX7993" fmla="*/ 6221144 w 7944149"/>
                <a:gd name="connsiteY7993" fmla="*/ 150125 h 3281932"/>
                <a:gd name="connsiteX7994" fmla="*/ 6229863 w 7944149"/>
                <a:gd name="connsiteY7994" fmla="*/ 150125 h 3281932"/>
                <a:gd name="connsiteX7995" fmla="*/ 6229863 w 7944149"/>
                <a:gd name="connsiteY7995" fmla="*/ 149347 h 3281932"/>
                <a:gd name="connsiteX7996" fmla="*/ 6233471 w 7944149"/>
                <a:gd name="connsiteY7996" fmla="*/ 149347 h 3281932"/>
                <a:gd name="connsiteX7997" fmla="*/ 6233471 w 7944149"/>
                <a:gd name="connsiteY7997" fmla="*/ 148560 h 3281932"/>
                <a:gd name="connsiteX7998" fmla="*/ 6234434 w 7944149"/>
                <a:gd name="connsiteY7998" fmla="*/ 148560 h 3281932"/>
                <a:gd name="connsiteX7999" fmla="*/ 6234434 w 7944149"/>
                <a:gd name="connsiteY7999" fmla="*/ 147783 h 3281932"/>
                <a:gd name="connsiteX8000" fmla="*/ 6238823 w 7944149"/>
                <a:gd name="connsiteY8000" fmla="*/ 147783 h 3281932"/>
                <a:gd name="connsiteX8001" fmla="*/ 6238823 w 7944149"/>
                <a:gd name="connsiteY8001" fmla="*/ 147001 h 3281932"/>
                <a:gd name="connsiteX8002" fmla="*/ 6249768 w 7944149"/>
                <a:gd name="connsiteY8002" fmla="*/ 147001 h 3281932"/>
                <a:gd name="connsiteX8003" fmla="*/ 6249768 w 7944149"/>
                <a:gd name="connsiteY8003" fmla="*/ 146218 h 3281932"/>
                <a:gd name="connsiteX8004" fmla="*/ 6257346 w 7944149"/>
                <a:gd name="connsiteY8004" fmla="*/ 146218 h 3281932"/>
                <a:gd name="connsiteX8005" fmla="*/ 6257346 w 7944149"/>
                <a:gd name="connsiteY8005" fmla="*/ 145436 h 3281932"/>
                <a:gd name="connsiteX8006" fmla="*/ 6263659 w 7944149"/>
                <a:gd name="connsiteY8006" fmla="*/ 145436 h 3281932"/>
                <a:gd name="connsiteX8007" fmla="*/ 6263659 w 7944149"/>
                <a:gd name="connsiteY8007" fmla="*/ 144654 h 3281932"/>
                <a:gd name="connsiteX8008" fmla="*/ 6265103 w 7944149"/>
                <a:gd name="connsiteY8008" fmla="*/ 144654 h 3281932"/>
                <a:gd name="connsiteX8009" fmla="*/ 6265103 w 7944149"/>
                <a:gd name="connsiteY8009" fmla="*/ 143872 h 3281932"/>
                <a:gd name="connsiteX8010" fmla="*/ 6275566 w 7944149"/>
                <a:gd name="connsiteY8010" fmla="*/ 143872 h 3281932"/>
                <a:gd name="connsiteX8011" fmla="*/ 6275566 w 7944149"/>
                <a:gd name="connsiteY8011" fmla="*/ 143090 h 3281932"/>
                <a:gd name="connsiteX8012" fmla="*/ 6292705 w 7944149"/>
                <a:gd name="connsiteY8012" fmla="*/ 143090 h 3281932"/>
                <a:gd name="connsiteX8013" fmla="*/ 6292705 w 7944149"/>
                <a:gd name="connsiteY8013" fmla="*/ 142308 h 3281932"/>
                <a:gd name="connsiteX8014" fmla="*/ 6295231 w 7944149"/>
                <a:gd name="connsiteY8014" fmla="*/ 142308 h 3281932"/>
                <a:gd name="connsiteX8015" fmla="*/ 6295231 w 7944149"/>
                <a:gd name="connsiteY8015" fmla="*/ 141525 h 3281932"/>
                <a:gd name="connsiteX8016" fmla="*/ 6297216 w 7944149"/>
                <a:gd name="connsiteY8016" fmla="*/ 141525 h 3281932"/>
                <a:gd name="connsiteX8017" fmla="*/ 6297216 w 7944149"/>
                <a:gd name="connsiteY8017" fmla="*/ 140743 h 3281932"/>
                <a:gd name="connsiteX8018" fmla="*/ 6308280 w 7944149"/>
                <a:gd name="connsiteY8018" fmla="*/ 140743 h 3281932"/>
                <a:gd name="connsiteX8019" fmla="*/ 6308280 w 7944149"/>
                <a:gd name="connsiteY8019" fmla="*/ 139961 h 3281932"/>
                <a:gd name="connsiteX8020" fmla="*/ 6315076 w 7944149"/>
                <a:gd name="connsiteY8020" fmla="*/ 139961 h 3281932"/>
                <a:gd name="connsiteX8021" fmla="*/ 6315076 w 7944149"/>
                <a:gd name="connsiteY8021" fmla="*/ 139179 h 3281932"/>
                <a:gd name="connsiteX8022" fmla="*/ 6319045 w 7944149"/>
                <a:gd name="connsiteY8022" fmla="*/ 139179 h 3281932"/>
                <a:gd name="connsiteX8023" fmla="*/ 6319045 w 7944149"/>
                <a:gd name="connsiteY8023" fmla="*/ 138397 h 3281932"/>
                <a:gd name="connsiteX8024" fmla="*/ 6319045 w 7944149"/>
                <a:gd name="connsiteY8024" fmla="*/ 138397 h 3281932"/>
                <a:gd name="connsiteX8025" fmla="*/ 6319045 w 7944149"/>
                <a:gd name="connsiteY8025" fmla="*/ 137615 h 3281932"/>
                <a:gd name="connsiteX8026" fmla="*/ 6341535 w 7944149"/>
                <a:gd name="connsiteY8026" fmla="*/ 137615 h 3281932"/>
                <a:gd name="connsiteX8027" fmla="*/ 6341535 w 7944149"/>
                <a:gd name="connsiteY8027" fmla="*/ 136833 h 3281932"/>
                <a:gd name="connsiteX8028" fmla="*/ 6357591 w 7944149"/>
                <a:gd name="connsiteY8028" fmla="*/ 136833 h 3281932"/>
                <a:gd name="connsiteX8029" fmla="*/ 6357591 w 7944149"/>
                <a:gd name="connsiteY8029" fmla="*/ 136050 h 3281932"/>
                <a:gd name="connsiteX8030" fmla="*/ 6366551 w 7944149"/>
                <a:gd name="connsiteY8030" fmla="*/ 136050 h 3281932"/>
                <a:gd name="connsiteX8031" fmla="*/ 6366551 w 7944149"/>
                <a:gd name="connsiteY8031" fmla="*/ 135268 h 3281932"/>
                <a:gd name="connsiteX8032" fmla="*/ 6367875 w 7944149"/>
                <a:gd name="connsiteY8032" fmla="*/ 135268 h 3281932"/>
                <a:gd name="connsiteX8033" fmla="*/ 6367875 w 7944149"/>
                <a:gd name="connsiteY8033" fmla="*/ 134491 h 3281932"/>
                <a:gd name="connsiteX8034" fmla="*/ 6369378 w 7944149"/>
                <a:gd name="connsiteY8034" fmla="*/ 134491 h 3281932"/>
                <a:gd name="connsiteX8035" fmla="*/ 6369378 w 7944149"/>
                <a:gd name="connsiteY8035" fmla="*/ 133708 h 3281932"/>
                <a:gd name="connsiteX8036" fmla="*/ 6372265 w 7944149"/>
                <a:gd name="connsiteY8036" fmla="*/ 133708 h 3281932"/>
                <a:gd name="connsiteX8037" fmla="*/ 6372265 w 7944149"/>
                <a:gd name="connsiteY8037" fmla="*/ 132926 h 3281932"/>
                <a:gd name="connsiteX8038" fmla="*/ 6372685 w 7944149"/>
                <a:gd name="connsiteY8038" fmla="*/ 132926 h 3281932"/>
                <a:gd name="connsiteX8039" fmla="*/ 6372685 w 7944149"/>
                <a:gd name="connsiteY8039" fmla="*/ 132144 h 3281932"/>
                <a:gd name="connsiteX8040" fmla="*/ 6381044 w 7944149"/>
                <a:gd name="connsiteY8040" fmla="*/ 132144 h 3281932"/>
                <a:gd name="connsiteX8041" fmla="*/ 6381044 w 7944149"/>
                <a:gd name="connsiteY8041" fmla="*/ 131362 h 3281932"/>
                <a:gd name="connsiteX8042" fmla="*/ 6383089 w 7944149"/>
                <a:gd name="connsiteY8042" fmla="*/ 131362 h 3281932"/>
                <a:gd name="connsiteX8043" fmla="*/ 6383089 w 7944149"/>
                <a:gd name="connsiteY8043" fmla="*/ 130580 h 3281932"/>
                <a:gd name="connsiteX8044" fmla="*/ 6383450 w 7944149"/>
                <a:gd name="connsiteY8044" fmla="*/ 130580 h 3281932"/>
                <a:gd name="connsiteX8045" fmla="*/ 6383450 w 7944149"/>
                <a:gd name="connsiteY8045" fmla="*/ 129798 h 3281932"/>
                <a:gd name="connsiteX8046" fmla="*/ 6383691 w 7944149"/>
                <a:gd name="connsiteY8046" fmla="*/ 129798 h 3281932"/>
                <a:gd name="connsiteX8047" fmla="*/ 6383691 w 7944149"/>
                <a:gd name="connsiteY8047" fmla="*/ 129015 h 3281932"/>
                <a:gd name="connsiteX8048" fmla="*/ 6386697 w 7944149"/>
                <a:gd name="connsiteY8048" fmla="*/ 129015 h 3281932"/>
                <a:gd name="connsiteX8049" fmla="*/ 6386697 w 7944149"/>
                <a:gd name="connsiteY8049" fmla="*/ 128233 h 3281932"/>
                <a:gd name="connsiteX8050" fmla="*/ 6393673 w 7944149"/>
                <a:gd name="connsiteY8050" fmla="*/ 128233 h 3281932"/>
                <a:gd name="connsiteX8051" fmla="*/ 6393673 w 7944149"/>
                <a:gd name="connsiteY8051" fmla="*/ 127451 h 3281932"/>
                <a:gd name="connsiteX8052" fmla="*/ 6405159 w 7944149"/>
                <a:gd name="connsiteY8052" fmla="*/ 127451 h 3281932"/>
                <a:gd name="connsiteX8053" fmla="*/ 6405159 w 7944149"/>
                <a:gd name="connsiteY8053" fmla="*/ 126669 h 3281932"/>
                <a:gd name="connsiteX8054" fmla="*/ 6417607 w 7944149"/>
                <a:gd name="connsiteY8054" fmla="*/ 126669 h 3281932"/>
                <a:gd name="connsiteX8055" fmla="*/ 6417607 w 7944149"/>
                <a:gd name="connsiteY8055" fmla="*/ 125887 h 3281932"/>
                <a:gd name="connsiteX8056" fmla="*/ 6435166 w 7944149"/>
                <a:gd name="connsiteY8056" fmla="*/ 125887 h 3281932"/>
                <a:gd name="connsiteX8057" fmla="*/ 6435166 w 7944149"/>
                <a:gd name="connsiteY8057" fmla="*/ 125105 h 3281932"/>
                <a:gd name="connsiteX8058" fmla="*/ 6448156 w 7944149"/>
                <a:gd name="connsiteY8058" fmla="*/ 125105 h 3281932"/>
                <a:gd name="connsiteX8059" fmla="*/ 6448156 w 7944149"/>
                <a:gd name="connsiteY8059" fmla="*/ 124322 h 3281932"/>
                <a:gd name="connsiteX8060" fmla="*/ 6449178 w 7944149"/>
                <a:gd name="connsiteY8060" fmla="*/ 124322 h 3281932"/>
                <a:gd name="connsiteX8061" fmla="*/ 6449178 w 7944149"/>
                <a:gd name="connsiteY8061" fmla="*/ 123540 h 3281932"/>
                <a:gd name="connsiteX8062" fmla="*/ 6458980 w 7944149"/>
                <a:gd name="connsiteY8062" fmla="*/ 123540 h 3281932"/>
                <a:gd name="connsiteX8063" fmla="*/ 6458980 w 7944149"/>
                <a:gd name="connsiteY8063" fmla="*/ 122758 h 3281932"/>
                <a:gd name="connsiteX8064" fmla="*/ 6459100 w 7944149"/>
                <a:gd name="connsiteY8064" fmla="*/ 122758 h 3281932"/>
                <a:gd name="connsiteX8065" fmla="*/ 6459100 w 7944149"/>
                <a:gd name="connsiteY8065" fmla="*/ 121976 h 3281932"/>
                <a:gd name="connsiteX8066" fmla="*/ 6460303 w 7944149"/>
                <a:gd name="connsiteY8066" fmla="*/ 121976 h 3281932"/>
                <a:gd name="connsiteX8067" fmla="*/ 6460303 w 7944149"/>
                <a:gd name="connsiteY8067" fmla="*/ 121198 h 3281932"/>
                <a:gd name="connsiteX8068" fmla="*/ 6463009 w 7944149"/>
                <a:gd name="connsiteY8068" fmla="*/ 121198 h 3281932"/>
                <a:gd name="connsiteX8069" fmla="*/ 6463009 w 7944149"/>
                <a:gd name="connsiteY8069" fmla="*/ 120412 h 3281932"/>
                <a:gd name="connsiteX8070" fmla="*/ 6472631 w 7944149"/>
                <a:gd name="connsiteY8070" fmla="*/ 120412 h 3281932"/>
                <a:gd name="connsiteX8071" fmla="*/ 6472631 w 7944149"/>
                <a:gd name="connsiteY8071" fmla="*/ 119634 h 3281932"/>
                <a:gd name="connsiteX8072" fmla="*/ 6473653 w 7944149"/>
                <a:gd name="connsiteY8072" fmla="*/ 119634 h 3281932"/>
                <a:gd name="connsiteX8073" fmla="*/ 6473653 w 7944149"/>
                <a:gd name="connsiteY8073" fmla="*/ 118852 h 3281932"/>
                <a:gd name="connsiteX8074" fmla="*/ 6493197 w 7944149"/>
                <a:gd name="connsiteY8074" fmla="*/ 118852 h 3281932"/>
                <a:gd name="connsiteX8075" fmla="*/ 6493197 w 7944149"/>
                <a:gd name="connsiteY8075" fmla="*/ 118070 h 3281932"/>
                <a:gd name="connsiteX8076" fmla="*/ 6495723 w 7944149"/>
                <a:gd name="connsiteY8076" fmla="*/ 118070 h 3281932"/>
                <a:gd name="connsiteX8077" fmla="*/ 6495723 w 7944149"/>
                <a:gd name="connsiteY8077" fmla="*/ 117287 h 3281932"/>
                <a:gd name="connsiteX8078" fmla="*/ 6498128 w 7944149"/>
                <a:gd name="connsiteY8078" fmla="*/ 117287 h 3281932"/>
                <a:gd name="connsiteX8079" fmla="*/ 6498128 w 7944149"/>
                <a:gd name="connsiteY8079" fmla="*/ 116505 h 3281932"/>
                <a:gd name="connsiteX8080" fmla="*/ 6500835 w 7944149"/>
                <a:gd name="connsiteY8080" fmla="*/ 116505 h 3281932"/>
                <a:gd name="connsiteX8081" fmla="*/ 6500835 w 7944149"/>
                <a:gd name="connsiteY8081" fmla="*/ 115723 h 3281932"/>
                <a:gd name="connsiteX8082" fmla="*/ 6507930 w 7944149"/>
                <a:gd name="connsiteY8082" fmla="*/ 115723 h 3281932"/>
                <a:gd name="connsiteX8083" fmla="*/ 6507930 w 7944149"/>
                <a:gd name="connsiteY8083" fmla="*/ 114941 h 3281932"/>
                <a:gd name="connsiteX8084" fmla="*/ 6510396 w 7944149"/>
                <a:gd name="connsiteY8084" fmla="*/ 114941 h 3281932"/>
                <a:gd name="connsiteX8085" fmla="*/ 6510396 w 7944149"/>
                <a:gd name="connsiteY8085" fmla="*/ 114159 h 3281932"/>
                <a:gd name="connsiteX8086" fmla="*/ 6521341 w 7944149"/>
                <a:gd name="connsiteY8086" fmla="*/ 114159 h 3281932"/>
                <a:gd name="connsiteX8087" fmla="*/ 6521341 w 7944149"/>
                <a:gd name="connsiteY8087" fmla="*/ 113377 h 3281932"/>
                <a:gd name="connsiteX8088" fmla="*/ 6524167 w 7944149"/>
                <a:gd name="connsiteY8088" fmla="*/ 113377 h 3281932"/>
                <a:gd name="connsiteX8089" fmla="*/ 6524167 w 7944149"/>
                <a:gd name="connsiteY8089" fmla="*/ 112594 h 3281932"/>
                <a:gd name="connsiteX8090" fmla="*/ 6538359 w 7944149"/>
                <a:gd name="connsiteY8090" fmla="*/ 112594 h 3281932"/>
                <a:gd name="connsiteX8091" fmla="*/ 6538359 w 7944149"/>
                <a:gd name="connsiteY8091" fmla="*/ 111812 h 3281932"/>
                <a:gd name="connsiteX8092" fmla="*/ 6546658 w 7944149"/>
                <a:gd name="connsiteY8092" fmla="*/ 111812 h 3281932"/>
                <a:gd name="connsiteX8093" fmla="*/ 6546658 w 7944149"/>
                <a:gd name="connsiteY8093" fmla="*/ 111030 h 3281932"/>
                <a:gd name="connsiteX8094" fmla="*/ 6562774 w 7944149"/>
                <a:gd name="connsiteY8094" fmla="*/ 111030 h 3281932"/>
                <a:gd name="connsiteX8095" fmla="*/ 6562774 w 7944149"/>
                <a:gd name="connsiteY8095" fmla="*/ 110248 h 3281932"/>
                <a:gd name="connsiteX8096" fmla="*/ 6568066 w 7944149"/>
                <a:gd name="connsiteY8096" fmla="*/ 110248 h 3281932"/>
                <a:gd name="connsiteX8097" fmla="*/ 6568066 w 7944149"/>
                <a:gd name="connsiteY8097" fmla="*/ 109466 h 3281932"/>
                <a:gd name="connsiteX8098" fmla="*/ 6572997 w 7944149"/>
                <a:gd name="connsiteY8098" fmla="*/ 109466 h 3281932"/>
                <a:gd name="connsiteX8099" fmla="*/ 6572997 w 7944149"/>
                <a:gd name="connsiteY8099" fmla="*/ 108684 h 3281932"/>
                <a:gd name="connsiteX8100" fmla="*/ 6575343 w 7944149"/>
                <a:gd name="connsiteY8100" fmla="*/ 108684 h 3281932"/>
                <a:gd name="connsiteX8101" fmla="*/ 6575343 w 7944149"/>
                <a:gd name="connsiteY8101" fmla="*/ 107901 h 3281932"/>
                <a:gd name="connsiteX8102" fmla="*/ 6582378 w 7944149"/>
                <a:gd name="connsiteY8102" fmla="*/ 107901 h 3281932"/>
                <a:gd name="connsiteX8103" fmla="*/ 6582378 w 7944149"/>
                <a:gd name="connsiteY8103" fmla="*/ 107119 h 3281932"/>
                <a:gd name="connsiteX8104" fmla="*/ 6586347 w 7944149"/>
                <a:gd name="connsiteY8104" fmla="*/ 107119 h 3281932"/>
                <a:gd name="connsiteX8105" fmla="*/ 6586347 w 7944149"/>
                <a:gd name="connsiteY8105" fmla="*/ 106342 h 3281932"/>
                <a:gd name="connsiteX8106" fmla="*/ 6593623 w 7944149"/>
                <a:gd name="connsiteY8106" fmla="*/ 106342 h 3281932"/>
                <a:gd name="connsiteX8107" fmla="*/ 6593623 w 7944149"/>
                <a:gd name="connsiteY8107" fmla="*/ 105560 h 3281932"/>
                <a:gd name="connsiteX8108" fmla="*/ 6597412 w 7944149"/>
                <a:gd name="connsiteY8108" fmla="*/ 105560 h 3281932"/>
                <a:gd name="connsiteX8109" fmla="*/ 6597412 w 7944149"/>
                <a:gd name="connsiteY8109" fmla="*/ 104777 h 3281932"/>
                <a:gd name="connsiteX8110" fmla="*/ 6602223 w 7944149"/>
                <a:gd name="connsiteY8110" fmla="*/ 104777 h 3281932"/>
                <a:gd name="connsiteX8111" fmla="*/ 6602223 w 7944149"/>
                <a:gd name="connsiteY8111" fmla="*/ 103995 h 3281932"/>
                <a:gd name="connsiteX8112" fmla="*/ 6611664 w 7944149"/>
                <a:gd name="connsiteY8112" fmla="*/ 103995 h 3281932"/>
                <a:gd name="connsiteX8113" fmla="*/ 6611664 w 7944149"/>
                <a:gd name="connsiteY8113" fmla="*/ 103213 h 3281932"/>
                <a:gd name="connsiteX8114" fmla="*/ 6612086 w 7944149"/>
                <a:gd name="connsiteY8114" fmla="*/ 103213 h 3281932"/>
                <a:gd name="connsiteX8115" fmla="*/ 6612086 w 7944149"/>
                <a:gd name="connsiteY8115" fmla="*/ 102431 h 3281932"/>
                <a:gd name="connsiteX8116" fmla="*/ 6615633 w 7944149"/>
                <a:gd name="connsiteY8116" fmla="*/ 102431 h 3281932"/>
                <a:gd name="connsiteX8117" fmla="*/ 6615633 w 7944149"/>
                <a:gd name="connsiteY8117" fmla="*/ 101649 h 3281932"/>
                <a:gd name="connsiteX8118" fmla="*/ 6620925 w 7944149"/>
                <a:gd name="connsiteY8118" fmla="*/ 101649 h 3281932"/>
                <a:gd name="connsiteX8119" fmla="*/ 6620925 w 7944149"/>
                <a:gd name="connsiteY8119" fmla="*/ 100867 h 3281932"/>
                <a:gd name="connsiteX8120" fmla="*/ 6627180 w 7944149"/>
                <a:gd name="connsiteY8120" fmla="*/ 100867 h 3281932"/>
                <a:gd name="connsiteX8121" fmla="*/ 6627180 w 7944149"/>
                <a:gd name="connsiteY8121" fmla="*/ 100084 h 3281932"/>
                <a:gd name="connsiteX8122" fmla="*/ 6631449 w 7944149"/>
                <a:gd name="connsiteY8122" fmla="*/ 100084 h 3281932"/>
                <a:gd name="connsiteX8123" fmla="*/ 6631449 w 7944149"/>
                <a:gd name="connsiteY8123" fmla="*/ 99302 h 3281932"/>
                <a:gd name="connsiteX8124" fmla="*/ 6643717 w 7944149"/>
                <a:gd name="connsiteY8124" fmla="*/ 99302 h 3281932"/>
                <a:gd name="connsiteX8125" fmla="*/ 6643717 w 7944149"/>
                <a:gd name="connsiteY8125" fmla="*/ 98520 h 3281932"/>
                <a:gd name="connsiteX8126" fmla="*/ 6652496 w 7944149"/>
                <a:gd name="connsiteY8126" fmla="*/ 98520 h 3281932"/>
                <a:gd name="connsiteX8127" fmla="*/ 6652496 w 7944149"/>
                <a:gd name="connsiteY8127" fmla="*/ 97738 h 3281932"/>
                <a:gd name="connsiteX8128" fmla="*/ 6656225 w 7944149"/>
                <a:gd name="connsiteY8128" fmla="*/ 97738 h 3281932"/>
                <a:gd name="connsiteX8129" fmla="*/ 6656225 w 7944149"/>
                <a:gd name="connsiteY8129" fmla="*/ 96956 h 3281932"/>
                <a:gd name="connsiteX8130" fmla="*/ 6657308 w 7944149"/>
                <a:gd name="connsiteY8130" fmla="*/ 96956 h 3281932"/>
                <a:gd name="connsiteX8131" fmla="*/ 6657308 w 7944149"/>
                <a:gd name="connsiteY8131" fmla="*/ 96174 h 3281932"/>
                <a:gd name="connsiteX8132" fmla="*/ 6662960 w 7944149"/>
                <a:gd name="connsiteY8132" fmla="*/ 96174 h 3281932"/>
                <a:gd name="connsiteX8133" fmla="*/ 6662960 w 7944149"/>
                <a:gd name="connsiteY8133" fmla="*/ 95391 h 3281932"/>
                <a:gd name="connsiteX8134" fmla="*/ 6669214 w 7944149"/>
                <a:gd name="connsiteY8134" fmla="*/ 95391 h 3281932"/>
                <a:gd name="connsiteX8135" fmla="*/ 6669214 w 7944149"/>
                <a:gd name="connsiteY8135" fmla="*/ 94609 h 3281932"/>
                <a:gd name="connsiteX8136" fmla="*/ 6669635 w 7944149"/>
                <a:gd name="connsiteY8136" fmla="*/ 94609 h 3281932"/>
                <a:gd name="connsiteX8137" fmla="*/ 6669635 w 7944149"/>
                <a:gd name="connsiteY8137" fmla="*/ 93832 h 3281932"/>
                <a:gd name="connsiteX8138" fmla="*/ 6688819 w 7944149"/>
                <a:gd name="connsiteY8138" fmla="*/ 93832 h 3281932"/>
                <a:gd name="connsiteX8139" fmla="*/ 6688819 w 7944149"/>
                <a:gd name="connsiteY8139" fmla="*/ 93049 h 3281932"/>
                <a:gd name="connsiteX8140" fmla="*/ 6705897 w 7944149"/>
                <a:gd name="connsiteY8140" fmla="*/ 93049 h 3281932"/>
                <a:gd name="connsiteX8141" fmla="*/ 6705897 w 7944149"/>
                <a:gd name="connsiteY8141" fmla="*/ 92267 h 3281932"/>
                <a:gd name="connsiteX8142" fmla="*/ 6715158 w 7944149"/>
                <a:gd name="connsiteY8142" fmla="*/ 92267 h 3281932"/>
                <a:gd name="connsiteX8143" fmla="*/ 6715158 w 7944149"/>
                <a:gd name="connsiteY8143" fmla="*/ 91485 h 3281932"/>
                <a:gd name="connsiteX8144" fmla="*/ 6717263 w 7944149"/>
                <a:gd name="connsiteY8144" fmla="*/ 91485 h 3281932"/>
                <a:gd name="connsiteX8145" fmla="*/ 6717263 w 7944149"/>
                <a:gd name="connsiteY8145" fmla="*/ 90703 h 3281932"/>
                <a:gd name="connsiteX8146" fmla="*/ 6720209 w 7944149"/>
                <a:gd name="connsiteY8146" fmla="*/ 90703 h 3281932"/>
                <a:gd name="connsiteX8147" fmla="*/ 6720209 w 7944149"/>
                <a:gd name="connsiteY8147" fmla="*/ 89921 h 3281932"/>
                <a:gd name="connsiteX8148" fmla="*/ 6722975 w 7944149"/>
                <a:gd name="connsiteY8148" fmla="*/ 89921 h 3281932"/>
                <a:gd name="connsiteX8149" fmla="*/ 6722975 w 7944149"/>
                <a:gd name="connsiteY8149" fmla="*/ 89139 h 3281932"/>
                <a:gd name="connsiteX8150" fmla="*/ 6727847 w 7944149"/>
                <a:gd name="connsiteY8150" fmla="*/ 89139 h 3281932"/>
                <a:gd name="connsiteX8151" fmla="*/ 6727847 w 7944149"/>
                <a:gd name="connsiteY8151" fmla="*/ 88356 h 3281932"/>
                <a:gd name="connsiteX8152" fmla="*/ 6728868 w 7944149"/>
                <a:gd name="connsiteY8152" fmla="*/ 88356 h 3281932"/>
                <a:gd name="connsiteX8153" fmla="*/ 6728868 w 7944149"/>
                <a:gd name="connsiteY8153" fmla="*/ 87574 h 3281932"/>
                <a:gd name="connsiteX8154" fmla="*/ 6730011 w 7944149"/>
                <a:gd name="connsiteY8154" fmla="*/ 87574 h 3281932"/>
                <a:gd name="connsiteX8155" fmla="*/ 6730011 w 7944149"/>
                <a:gd name="connsiteY8155" fmla="*/ 86792 h 3281932"/>
                <a:gd name="connsiteX8156" fmla="*/ 6742459 w 7944149"/>
                <a:gd name="connsiteY8156" fmla="*/ 86792 h 3281932"/>
                <a:gd name="connsiteX8157" fmla="*/ 6742459 w 7944149"/>
                <a:gd name="connsiteY8157" fmla="*/ 86010 h 3281932"/>
                <a:gd name="connsiteX8158" fmla="*/ 6747932 w 7944149"/>
                <a:gd name="connsiteY8158" fmla="*/ 86010 h 3281932"/>
                <a:gd name="connsiteX8159" fmla="*/ 6747932 w 7944149"/>
                <a:gd name="connsiteY8159" fmla="*/ 85228 h 3281932"/>
                <a:gd name="connsiteX8160" fmla="*/ 6757674 w 7944149"/>
                <a:gd name="connsiteY8160" fmla="*/ 85228 h 3281932"/>
                <a:gd name="connsiteX8161" fmla="*/ 6757674 w 7944149"/>
                <a:gd name="connsiteY8161" fmla="*/ 84446 h 3281932"/>
                <a:gd name="connsiteX8162" fmla="*/ 6770422 w 7944149"/>
                <a:gd name="connsiteY8162" fmla="*/ 84446 h 3281932"/>
                <a:gd name="connsiteX8163" fmla="*/ 6770422 w 7944149"/>
                <a:gd name="connsiteY8163" fmla="*/ 83663 h 3281932"/>
                <a:gd name="connsiteX8164" fmla="*/ 6780586 w 7944149"/>
                <a:gd name="connsiteY8164" fmla="*/ 83663 h 3281932"/>
                <a:gd name="connsiteX8165" fmla="*/ 6780586 w 7944149"/>
                <a:gd name="connsiteY8165" fmla="*/ 82881 h 3281932"/>
                <a:gd name="connsiteX8166" fmla="*/ 6781367 w 7944149"/>
                <a:gd name="connsiteY8166" fmla="*/ 82881 h 3281932"/>
                <a:gd name="connsiteX8167" fmla="*/ 6781367 w 7944149"/>
                <a:gd name="connsiteY8167" fmla="*/ 82099 h 3281932"/>
                <a:gd name="connsiteX8168" fmla="*/ 6793214 w 7944149"/>
                <a:gd name="connsiteY8168" fmla="*/ 82099 h 3281932"/>
                <a:gd name="connsiteX8169" fmla="*/ 6793214 w 7944149"/>
                <a:gd name="connsiteY8169" fmla="*/ 81317 h 3281932"/>
                <a:gd name="connsiteX8170" fmla="*/ 6825447 w 7944149"/>
                <a:gd name="connsiteY8170" fmla="*/ 81317 h 3281932"/>
                <a:gd name="connsiteX8171" fmla="*/ 6825447 w 7944149"/>
                <a:gd name="connsiteY8171" fmla="*/ 80535 h 3281932"/>
                <a:gd name="connsiteX8172" fmla="*/ 6829836 w 7944149"/>
                <a:gd name="connsiteY8172" fmla="*/ 80535 h 3281932"/>
                <a:gd name="connsiteX8173" fmla="*/ 6829836 w 7944149"/>
                <a:gd name="connsiteY8173" fmla="*/ 79753 h 3281932"/>
                <a:gd name="connsiteX8174" fmla="*/ 6833204 w 7944149"/>
                <a:gd name="connsiteY8174" fmla="*/ 79753 h 3281932"/>
                <a:gd name="connsiteX8175" fmla="*/ 6833204 w 7944149"/>
                <a:gd name="connsiteY8175" fmla="*/ 78975 h 3281932"/>
                <a:gd name="connsiteX8176" fmla="*/ 6844329 w 7944149"/>
                <a:gd name="connsiteY8176" fmla="*/ 78975 h 3281932"/>
                <a:gd name="connsiteX8177" fmla="*/ 6844329 w 7944149"/>
                <a:gd name="connsiteY8177" fmla="*/ 78193 h 3281932"/>
                <a:gd name="connsiteX8178" fmla="*/ 6846675 w 7944149"/>
                <a:gd name="connsiteY8178" fmla="*/ 78193 h 3281932"/>
                <a:gd name="connsiteX8179" fmla="*/ 6846675 w 7944149"/>
                <a:gd name="connsiteY8179" fmla="*/ 77411 h 3281932"/>
                <a:gd name="connsiteX8180" fmla="*/ 6849621 w 7944149"/>
                <a:gd name="connsiteY8180" fmla="*/ 77411 h 3281932"/>
                <a:gd name="connsiteX8181" fmla="*/ 6849621 w 7944149"/>
                <a:gd name="connsiteY8181" fmla="*/ 76629 h 3281932"/>
                <a:gd name="connsiteX8182" fmla="*/ 6875840 w 7944149"/>
                <a:gd name="connsiteY8182" fmla="*/ 76629 h 3281932"/>
                <a:gd name="connsiteX8183" fmla="*/ 6875840 w 7944149"/>
                <a:gd name="connsiteY8183" fmla="*/ 75846 h 3281932"/>
                <a:gd name="connsiteX8184" fmla="*/ 6879989 w 7944149"/>
                <a:gd name="connsiteY8184" fmla="*/ 75846 h 3281932"/>
                <a:gd name="connsiteX8185" fmla="*/ 6879989 w 7944149"/>
                <a:gd name="connsiteY8185" fmla="*/ 75064 h 3281932"/>
                <a:gd name="connsiteX8186" fmla="*/ 6887807 w 7944149"/>
                <a:gd name="connsiteY8186" fmla="*/ 75064 h 3281932"/>
                <a:gd name="connsiteX8187" fmla="*/ 6887807 w 7944149"/>
                <a:gd name="connsiteY8187" fmla="*/ 74282 h 3281932"/>
                <a:gd name="connsiteX8188" fmla="*/ 6890573 w 7944149"/>
                <a:gd name="connsiteY8188" fmla="*/ 74282 h 3281932"/>
                <a:gd name="connsiteX8189" fmla="*/ 6890573 w 7944149"/>
                <a:gd name="connsiteY8189" fmla="*/ 73500 h 3281932"/>
                <a:gd name="connsiteX8190" fmla="*/ 6910839 w 7944149"/>
                <a:gd name="connsiteY8190" fmla="*/ 73500 h 3281932"/>
                <a:gd name="connsiteX8191" fmla="*/ 6910839 w 7944149"/>
                <a:gd name="connsiteY8191" fmla="*/ 72718 h 3281932"/>
                <a:gd name="connsiteX8192" fmla="*/ 6911381 w 7944149"/>
                <a:gd name="connsiteY8192" fmla="*/ 72718 h 3281932"/>
                <a:gd name="connsiteX8193" fmla="*/ 6911381 w 7944149"/>
                <a:gd name="connsiteY8193" fmla="*/ 71936 h 3281932"/>
                <a:gd name="connsiteX8194" fmla="*/ 6927677 w 7944149"/>
                <a:gd name="connsiteY8194" fmla="*/ 71936 h 3281932"/>
                <a:gd name="connsiteX8195" fmla="*/ 6927677 w 7944149"/>
                <a:gd name="connsiteY8195" fmla="*/ 71153 h 3281932"/>
                <a:gd name="connsiteX8196" fmla="*/ 6927978 w 7944149"/>
                <a:gd name="connsiteY8196" fmla="*/ 71153 h 3281932"/>
                <a:gd name="connsiteX8197" fmla="*/ 6927978 w 7944149"/>
                <a:gd name="connsiteY8197" fmla="*/ 70371 h 3281932"/>
                <a:gd name="connsiteX8198" fmla="*/ 6928459 w 7944149"/>
                <a:gd name="connsiteY8198" fmla="*/ 70371 h 3281932"/>
                <a:gd name="connsiteX8199" fmla="*/ 6928459 w 7944149"/>
                <a:gd name="connsiteY8199" fmla="*/ 69589 h 3281932"/>
                <a:gd name="connsiteX8200" fmla="*/ 6941568 w 7944149"/>
                <a:gd name="connsiteY8200" fmla="*/ 69589 h 3281932"/>
                <a:gd name="connsiteX8201" fmla="*/ 6941568 w 7944149"/>
                <a:gd name="connsiteY8201" fmla="*/ 68807 h 3281932"/>
                <a:gd name="connsiteX8202" fmla="*/ 6955701 w 7944149"/>
                <a:gd name="connsiteY8202" fmla="*/ 68807 h 3281932"/>
                <a:gd name="connsiteX8203" fmla="*/ 6955701 w 7944149"/>
                <a:gd name="connsiteY8203" fmla="*/ 68025 h 3281932"/>
                <a:gd name="connsiteX8204" fmla="*/ 6958346 w 7944149"/>
                <a:gd name="connsiteY8204" fmla="*/ 68025 h 3281932"/>
                <a:gd name="connsiteX8205" fmla="*/ 6958346 w 7944149"/>
                <a:gd name="connsiteY8205" fmla="*/ 67243 h 3281932"/>
                <a:gd name="connsiteX8206" fmla="*/ 6959369 w 7944149"/>
                <a:gd name="connsiteY8206" fmla="*/ 67243 h 3281932"/>
                <a:gd name="connsiteX8207" fmla="*/ 6959369 w 7944149"/>
                <a:gd name="connsiteY8207" fmla="*/ 66460 h 3281932"/>
                <a:gd name="connsiteX8208" fmla="*/ 6961894 w 7944149"/>
                <a:gd name="connsiteY8208" fmla="*/ 66460 h 3281932"/>
                <a:gd name="connsiteX8209" fmla="*/ 6961894 w 7944149"/>
                <a:gd name="connsiteY8209" fmla="*/ 65683 h 3281932"/>
                <a:gd name="connsiteX8210" fmla="*/ 6970373 w 7944149"/>
                <a:gd name="connsiteY8210" fmla="*/ 65683 h 3281932"/>
                <a:gd name="connsiteX8211" fmla="*/ 6970373 w 7944149"/>
                <a:gd name="connsiteY8211" fmla="*/ 64896 h 3281932"/>
                <a:gd name="connsiteX8212" fmla="*/ 6993105 w 7944149"/>
                <a:gd name="connsiteY8212" fmla="*/ 64896 h 3281932"/>
                <a:gd name="connsiteX8213" fmla="*/ 6993105 w 7944149"/>
                <a:gd name="connsiteY8213" fmla="*/ 64118 h 3281932"/>
                <a:gd name="connsiteX8214" fmla="*/ 6997795 w 7944149"/>
                <a:gd name="connsiteY8214" fmla="*/ 64118 h 3281932"/>
                <a:gd name="connsiteX8215" fmla="*/ 6997795 w 7944149"/>
                <a:gd name="connsiteY8215" fmla="*/ 63336 h 3281932"/>
                <a:gd name="connsiteX8216" fmla="*/ 7008319 w 7944149"/>
                <a:gd name="connsiteY8216" fmla="*/ 63336 h 3281932"/>
                <a:gd name="connsiteX8217" fmla="*/ 7008319 w 7944149"/>
                <a:gd name="connsiteY8217" fmla="*/ 62554 h 3281932"/>
                <a:gd name="connsiteX8218" fmla="*/ 7009221 w 7944149"/>
                <a:gd name="connsiteY8218" fmla="*/ 62554 h 3281932"/>
                <a:gd name="connsiteX8219" fmla="*/ 7009221 w 7944149"/>
                <a:gd name="connsiteY8219" fmla="*/ 61772 h 3281932"/>
                <a:gd name="connsiteX8220" fmla="*/ 7010484 w 7944149"/>
                <a:gd name="connsiteY8220" fmla="*/ 61772 h 3281932"/>
                <a:gd name="connsiteX8221" fmla="*/ 7010484 w 7944149"/>
                <a:gd name="connsiteY8221" fmla="*/ 60990 h 3281932"/>
                <a:gd name="connsiteX8222" fmla="*/ 7021068 w 7944149"/>
                <a:gd name="connsiteY8222" fmla="*/ 60990 h 3281932"/>
                <a:gd name="connsiteX8223" fmla="*/ 7021068 w 7944149"/>
                <a:gd name="connsiteY8223" fmla="*/ 60208 h 3281932"/>
                <a:gd name="connsiteX8224" fmla="*/ 7026119 w 7944149"/>
                <a:gd name="connsiteY8224" fmla="*/ 60208 h 3281932"/>
                <a:gd name="connsiteX8225" fmla="*/ 7026119 w 7944149"/>
                <a:gd name="connsiteY8225" fmla="*/ 59425 h 3281932"/>
                <a:gd name="connsiteX8226" fmla="*/ 7032193 w 7944149"/>
                <a:gd name="connsiteY8226" fmla="*/ 59425 h 3281932"/>
                <a:gd name="connsiteX8227" fmla="*/ 7032193 w 7944149"/>
                <a:gd name="connsiteY8227" fmla="*/ 58643 h 3281932"/>
                <a:gd name="connsiteX8228" fmla="*/ 7033395 w 7944149"/>
                <a:gd name="connsiteY8228" fmla="*/ 58643 h 3281932"/>
                <a:gd name="connsiteX8229" fmla="*/ 7033395 w 7944149"/>
                <a:gd name="connsiteY8229" fmla="*/ 57861 h 3281932"/>
                <a:gd name="connsiteX8230" fmla="*/ 7041574 w 7944149"/>
                <a:gd name="connsiteY8230" fmla="*/ 57861 h 3281932"/>
                <a:gd name="connsiteX8231" fmla="*/ 7041574 w 7944149"/>
                <a:gd name="connsiteY8231" fmla="*/ 57079 h 3281932"/>
                <a:gd name="connsiteX8232" fmla="*/ 7062080 w 7944149"/>
                <a:gd name="connsiteY8232" fmla="*/ 57079 h 3281932"/>
                <a:gd name="connsiteX8233" fmla="*/ 7062080 w 7944149"/>
                <a:gd name="connsiteY8233" fmla="*/ 56297 h 3281932"/>
                <a:gd name="connsiteX8234" fmla="*/ 7074829 w 7944149"/>
                <a:gd name="connsiteY8234" fmla="*/ 56297 h 3281932"/>
                <a:gd name="connsiteX8235" fmla="*/ 7074829 w 7944149"/>
                <a:gd name="connsiteY8235" fmla="*/ 55515 h 3281932"/>
                <a:gd name="connsiteX8236" fmla="*/ 7080662 w 7944149"/>
                <a:gd name="connsiteY8236" fmla="*/ 55515 h 3281932"/>
                <a:gd name="connsiteX8237" fmla="*/ 7080662 w 7944149"/>
                <a:gd name="connsiteY8237" fmla="*/ 54732 h 3281932"/>
                <a:gd name="connsiteX8238" fmla="*/ 7092449 w 7944149"/>
                <a:gd name="connsiteY8238" fmla="*/ 54732 h 3281932"/>
                <a:gd name="connsiteX8239" fmla="*/ 7092449 w 7944149"/>
                <a:gd name="connsiteY8239" fmla="*/ 53950 h 3281932"/>
                <a:gd name="connsiteX8240" fmla="*/ 7101529 w 7944149"/>
                <a:gd name="connsiteY8240" fmla="*/ 53950 h 3281932"/>
                <a:gd name="connsiteX8241" fmla="*/ 7101529 w 7944149"/>
                <a:gd name="connsiteY8241" fmla="*/ 53168 h 3281932"/>
                <a:gd name="connsiteX8242" fmla="*/ 7114218 w 7944149"/>
                <a:gd name="connsiteY8242" fmla="*/ 53168 h 3281932"/>
                <a:gd name="connsiteX8243" fmla="*/ 7114218 w 7944149"/>
                <a:gd name="connsiteY8243" fmla="*/ 52386 h 3281932"/>
                <a:gd name="connsiteX8244" fmla="*/ 7119149 w 7944149"/>
                <a:gd name="connsiteY8244" fmla="*/ 52386 h 3281932"/>
                <a:gd name="connsiteX8245" fmla="*/ 7119149 w 7944149"/>
                <a:gd name="connsiteY8245" fmla="*/ 51604 h 3281932"/>
                <a:gd name="connsiteX8246" fmla="*/ 7131236 w 7944149"/>
                <a:gd name="connsiteY8246" fmla="*/ 51604 h 3281932"/>
                <a:gd name="connsiteX8247" fmla="*/ 7131236 w 7944149"/>
                <a:gd name="connsiteY8247" fmla="*/ 50826 h 3281932"/>
                <a:gd name="connsiteX8248" fmla="*/ 7133280 w 7944149"/>
                <a:gd name="connsiteY8248" fmla="*/ 50826 h 3281932"/>
                <a:gd name="connsiteX8249" fmla="*/ 7133280 w 7944149"/>
                <a:gd name="connsiteY8249" fmla="*/ 50044 h 3281932"/>
                <a:gd name="connsiteX8250" fmla="*/ 7144887 w 7944149"/>
                <a:gd name="connsiteY8250" fmla="*/ 50044 h 3281932"/>
                <a:gd name="connsiteX8251" fmla="*/ 7144887 w 7944149"/>
                <a:gd name="connsiteY8251" fmla="*/ 49262 h 3281932"/>
                <a:gd name="connsiteX8252" fmla="*/ 7154148 w 7944149"/>
                <a:gd name="connsiteY8252" fmla="*/ 49262 h 3281932"/>
                <a:gd name="connsiteX8253" fmla="*/ 7154148 w 7944149"/>
                <a:gd name="connsiteY8253" fmla="*/ 48480 h 3281932"/>
                <a:gd name="connsiteX8254" fmla="*/ 7157215 w 7944149"/>
                <a:gd name="connsiteY8254" fmla="*/ 48480 h 3281932"/>
                <a:gd name="connsiteX8255" fmla="*/ 7157215 w 7944149"/>
                <a:gd name="connsiteY8255" fmla="*/ 47698 h 3281932"/>
                <a:gd name="connsiteX8256" fmla="*/ 7164190 w 7944149"/>
                <a:gd name="connsiteY8256" fmla="*/ 47698 h 3281932"/>
                <a:gd name="connsiteX8257" fmla="*/ 7164190 w 7944149"/>
                <a:gd name="connsiteY8257" fmla="*/ 46915 h 3281932"/>
                <a:gd name="connsiteX8258" fmla="*/ 7174594 w 7944149"/>
                <a:gd name="connsiteY8258" fmla="*/ 46915 h 3281932"/>
                <a:gd name="connsiteX8259" fmla="*/ 7174594 w 7944149"/>
                <a:gd name="connsiteY8259" fmla="*/ 46133 h 3281932"/>
                <a:gd name="connsiteX8260" fmla="*/ 7175797 w 7944149"/>
                <a:gd name="connsiteY8260" fmla="*/ 46133 h 3281932"/>
                <a:gd name="connsiteX8261" fmla="*/ 7175797 w 7944149"/>
                <a:gd name="connsiteY8261" fmla="*/ 45351 h 3281932"/>
                <a:gd name="connsiteX8262" fmla="*/ 7190530 w 7944149"/>
                <a:gd name="connsiteY8262" fmla="*/ 45351 h 3281932"/>
                <a:gd name="connsiteX8263" fmla="*/ 7190530 w 7944149"/>
                <a:gd name="connsiteY8263" fmla="*/ 44569 h 3281932"/>
                <a:gd name="connsiteX8264" fmla="*/ 7190831 w 7944149"/>
                <a:gd name="connsiteY8264" fmla="*/ 44569 h 3281932"/>
                <a:gd name="connsiteX8265" fmla="*/ 7190831 w 7944149"/>
                <a:gd name="connsiteY8265" fmla="*/ 43787 h 3281932"/>
                <a:gd name="connsiteX8266" fmla="*/ 7197325 w 7944149"/>
                <a:gd name="connsiteY8266" fmla="*/ 43787 h 3281932"/>
                <a:gd name="connsiteX8267" fmla="*/ 7197325 w 7944149"/>
                <a:gd name="connsiteY8267" fmla="*/ 43005 h 3281932"/>
                <a:gd name="connsiteX8268" fmla="*/ 7225649 w 7944149"/>
                <a:gd name="connsiteY8268" fmla="*/ 43005 h 3281932"/>
                <a:gd name="connsiteX8269" fmla="*/ 7225649 w 7944149"/>
                <a:gd name="connsiteY8269" fmla="*/ 42222 h 3281932"/>
                <a:gd name="connsiteX8270" fmla="*/ 7242306 w 7944149"/>
                <a:gd name="connsiteY8270" fmla="*/ 42222 h 3281932"/>
                <a:gd name="connsiteX8271" fmla="*/ 7242306 w 7944149"/>
                <a:gd name="connsiteY8271" fmla="*/ 41440 h 3281932"/>
                <a:gd name="connsiteX8272" fmla="*/ 7245313 w 7944149"/>
                <a:gd name="connsiteY8272" fmla="*/ 41440 h 3281932"/>
                <a:gd name="connsiteX8273" fmla="*/ 7245313 w 7944149"/>
                <a:gd name="connsiteY8273" fmla="*/ 40658 h 3281932"/>
                <a:gd name="connsiteX8274" fmla="*/ 7248561 w 7944149"/>
                <a:gd name="connsiteY8274" fmla="*/ 40658 h 3281932"/>
                <a:gd name="connsiteX8275" fmla="*/ 7248561 w 7944149"/>
                <a:gd name="connsiteY8275" fmla="*/ 39876 h 3281932"/>
                <a:gd name="connsiteX8276" fmla="*/ 7269127 w 7944149"/>
                <a:gd name="connsiteY8276" fmla="*/ 39876 h 3281932"/>
                <a:gd name="connsiteX8277" fmla="*/ 7269127 w 7944149"/>
                <a:gd name="connsiteY8277" fmla="*/ 39094 h 3281932"/>
                <a:gd name="connsiteX8278" fmla="*/ 7270270 w 7944149"/>
                <a:gd name="connsiteY8278" fmla="*/ 39094 h 3281932"/>
                <a:gd name="connsiteX8279" fmla="*/ 7270270 w 7944149"/>
                <a:gd name="connsiteY8279" fmla="*/ 38312 h 3281932"/>
                <a:gd name="connsiteX8280" fmla="*/ 7273276 w 7944149"/>
                <a:gd name="connsiteY8280" fmla="*/ 38312 h 3281932"/>
                <a:gd name="connsiteX8281" fmla="*/ 7273276 w 7944149"/>
                <a:gd name="connsiteY8281" fmla="*/ 37534 h 3281932"/>
                <a:gd name="connsiteX8282" fmla="*/ 7290776 w 7944149"/>
                <a:gd name="connsiteY8282" fmla="*/ 37534 h 3281932"/>
                <a:gd name="connsiteX8283" fmla="*/ 7290776 w 7944149"/>
                <a:gd name="connsiteY8283" fmla="*/ 36752 h 3281932"/>
                <a:gd name="connsiteX8284" fmla="*/ 7308576 w 7944149"/>
                <a:gd name="connsiteY8284" fmla="*/ 36752 h 3281932"/>
                <a:gd name="connsiteX8285" fmla="*/ 7308576 w 7944149"/>
                <a:gd name="connsiteY8285" fmla="*/ 35970 h 3281932"/>
                <a:gd name="connsiteX8286" fmla="*/ 7313747 w 7944149"/>
                <a:gd name="connsiteY8286" fmla="*/ 35970 h 3281932"/>
                <a:gd name="connsiteX8287" fmla="*/ 7313747 w 7944149"/>
                <a:gd name="connsiteY8287" fmla="*/ 35187 h 3281932"/>
                <a:gd name="connsiteX8288" fmla="*/ 7330827 w 7944149"/>
                <a:gd name="connsiteY8288" fmla="*/ 35187 h 3281932"/>
                <a:gd name="connsiteX8289" fmla="*/ 7330827 w 7944149"/>
                <a:gd name="connsiteY8289" fmla="*/ 34405 h 3281932"/>
                <a:gd name="connsiteX8290" fmla="*/ 7339305 w 7944149"/>
                <a:gd name="connsiteY8290" fmla="*/ 34405 h 3281932"/>
                <a:gd name="connsiteX8291" fmla="*/ 7339305 w 7944149"/>
                <a:gd name="connsiteY8291" fmla="*/ 33623 h 3281932"/>
                <a:gd name="connsiteX8292" fmla="*/ 7344417 w 7944149"/>
                <a:gd name="connsiteY8292" fmla="*/ 33623 h 3281932"/>
                <a:gd name="connsiteX8293" fmla="*/ 7344417 w 7944149"/>
                <a:gd name="connsiteY8293" fmla="*/ 32841 h 3281932"/>
                <a:gd name="connsiteX8294" fmla="*/ 7347604 w 7944149"/>
                <a:gd name="connsiteY8294" fmla="*/ 32841 h 3281932"/>
                <a:gd name="connsiteX8295" fmla="*/ 7347604 w 7944149"/>
                <a:gd name="connsiteY8295" fmla="*/ 32059 h 3281932"/>
                <a:gd name="connsiteX8296" fmla="*/ 7364563 w 7944149"/>
                <a:gd name="connsiteY8296" fmla="*/ 32059 h 3281932"/>
                <a:gd name="connsiteX8297" fmla="*/ 7364563 w 7944149"/>
                <a:gd name="connsiteY8297" fmla="*/ 31277 h 3281932"/>
                <a:gd name="connsiteX8298" fmla="*/ 7367208 w 7944149"/>
                <a:gd name="connsiteY8298" fmla="*/ 31277 h 3281932"/>
                <a:gd name="connsiteX8299" fmla="*/ 7367208 w 7944149"/>
                <a:gd name="connsiteY8299" fmla="*/ 30494 h 3281932"/>
                <a:gd name="connsiteX8300" fmla="*/ 7372620 w 7944149"/>
                <a:gd name="connsiteY8300" fmla="*/ 30494 h 3281932"/>
                <a:gd name="connsiteX8301" fmla="*/ 7372620 w 7944149"/>
                <a:gd name="connsiteY8301" fmla="*/ 29713 h 3281932"/>
                <a:gd name="connsiteX8302" fmla="*/ 7389879 w 7944149"/>
                <a:gd name="connsiteY8302" fmla="*/ 29713 h 3281932"/>
                <a:gd name="connsiteX8303" fmla="*/ 7389879 w 7944149"/>
                <a:gd name="connsiteY8303" fmla="*/ 28931 h 3281932"/>
                <a:gd name="connsiteX8304" fmla="*/ 7414054 w 7944149"/>
                <a:gd name="connsiteY8304" fmla="*/ 28931 h 3281932"/>
                <a:gd name="connsiteX8305" fmla="*/ 7414054 w 7944149"/>
                <a:gd name="connsiteY8305" fmla="*/ 28149 h 3281932"/>
                <a:gd name="connsiteX8306" fmla="*/ 7415497 w 7944149"/>
                <a:gd name="connsiteY8306" fmla="*/ 28149 h 3281932"/>
                <a:gd name="connsiteX8307" fmla="*/ 7415497 w 7944149"/>
                <a:gd name="connsiteY8307" fmla="*/ 27367 h 3281932"/>
                <a:gd name="connsiteX8308" fmla="*/ 7418504 w 7944149"/>
                <a:gd name="connsiteY8308" fmla="*/ 27367 h 3281932"/>
                <a:gd name="connsiteX8309" fmla="*/ 7418504 w 7944149"/>
                <a:gd name="connsiteY8309" fmla="*/ 26585 h 3281932"/>
                <a:gd name="connsiteX8310" fmla="*/ 7436484 w 7944149"/>
                <a:gd name="connsiteY8310" fmla="*/ 26585 h 3281932"/>
                <a:gd name="connsiteX8311" fmla="*/ 7436484 w 7944149"/>
                <a:gd name="connsiteY8311" fmla="*/ 25803 h 3281932"/>
                <a:gd name="connsiteX8312" fmla="*/ 7438048 w 7944149"/>
                <a:gd name="connsiteY8312" fmla="*/ 25803 h 3281932"/>
                <a:gd name="connsiteX8313" fmla="*/ 7438048 w 7944149"/>
                <a:gd name="connsiteY8313" fmla="*/ 25021 h 3281932"/>
                <a:gd name="connsiteX8314" fmla="*/ 7443821 w 7944149"/>
                <a:gd name="connsiteY8314" fmla="*/ 25021 h 3281932"/>
                <a:gd name="connsiteX8315" fmla="*/ 7443821 w 7944149"/>
                <a:gd name="connsiteY8315" fmla="*/ 24239 h 3281932"/>
                <a:gd name="connsiteX8316" fmla="*/ 7450737 w 7944149"/>
                <a:gd name="connsiteY8316" fmla="*/ 24239 h 3281932"/>
                <a:gd name="connsiteX8317" fmla="*/ 7450737 w 7944149"/>
                <a:gd name="connsiteY8317" fmla="*/ 23458 h 3281932"/>
                <a:gd name="connsiteX8318" fmla="*/ 7460178 w 7944149"/>
                <a:gd name="connsiteY8318" fmla="*/ 23458 h 3281932"/>
                <a:gd name="connsiteX8319" fmla="*/ 7460178 w 7944149"/>
                <a:gd name="connsiteY8319" fmla="*/ 22676 h 3281932"/>
                <a:gd name="connsiteX8320" fmla="*/ 7465770 w 7944149"/>
                <a:gd name="connsiteY8320" fmla="*/ 22676 h 3281932"/>
                <a:gd name="connsiteX8321" fmla="*/ 7465770 w 7944149"/>
                <a:gd name="connsiteY8321" fmla="*/ 21893 h 3281932"/>
                <a:gd name="connsiteX8322" fmla="*/ 7477317 w 7944149"/>
                <a:gd name="connsiteY8322" fmla="*/ 21893 h 3281932"/>
                <a:gd name="connsiteX8323" fmla="*/ 7477317 w 7944149"/>
                <a:gd name="connsiteY8323" fmla="*/ 21112 h 3281932"/>
                <a:gd name="connsiteX8324" fmla="*/ 7518510 w 7944149"/>
                <a:gd name="connsiteY8324" fmla="*/ 21112 h 3281932"/>
                <a:gd name="connsiteX8325" fmla="*/ 7518510 w 7944149"/>
                <a:gd name="connsiteY8325" fmla="*/ 20329 h 3281932"/>
                <a:gd name="connsiteX8326" fmla="*/ 7523260 w 7944149"/>
                <a:gd name="connsiteY8326" fmla="*/ 20329 h 3281932"/>
                <a:gd name="connsiteX8327" fmla="*/ 7523260 w 7944149"/>
                <a:gd name="connsiteY8327" fmla="*/ 19548 h 3281932"/>
                <a:gd name="connsiteX8328" fmla="*/ 7524704 w 7944149"/>
                <a:gd name="connsiteY8328" fmla="*/ 19548 h 3281932"/>
                <a:gd name="connsiteX8329" fmla="*/ 7524704 w 7944149"/>
                <a:gd name="connsiteY8329" fmla="*/ 18766 h 3281932"/>
                <a:gd name="connsiteX8330" fmla="*/ 7547796 w 7944149"/>
                <a:gd name="connsiteY8330" fmla="*/ 18766 h 3281932"/>
                <a:gd name="connsiteX8331" fmla="*/ 7547796 w 7944149"/>
                <a:gd name="connsiteY8331" fmla="*/ 17984 h 3281932"/>
                <a:gd name="connsiteX8332" fmla="*/ 7573534 w 7944149"/>
                <a:gd name="connsiteY8332" fmla="*/ 17984 h 3281932"/>
                <a:gd name="connsiteX8333" fmla="*/ 7573534 w 7944149"/>
                <a:gd name="connsiteY8333" fmla="*/ 17202 h 3281932"/>
                <a:gd name="connsiteX8334" fmla="*/ 7580509 w 7944149"/>
                <a:gd name="connsiteY8334" fmla="*/ 17202 h 3281932"/>
                <a:gd name="connsiteX8335" fmla="*/ 7580509 w 7944149"/>
                <a:gd name="connsiteY8335" fmla="*/ 16420 h 3281932"/>
                <a:gd name="connsiteX8336" fmla="*/ 7582434 w 7944149"/>
                <a:gd name="connsiteY8336" fmla="*/ 16420 h 3281932"/>
                <a:gd name="connsiteX8337" fmla="*/ 7582434 w 7944149"/>
                <a:gd name="connsiteY8337" fmla="*/ 15638 h 3281932"/>
                <a:gd name="connsiteX8338" fmla="*/ 7584719 w 7944149"/>
                <a:gd name="connsiteY8338" fmla="*/ 15638 h 3281932"/>
                <a:gd name="connsiteX8339" fmla="*/ 7584719 w 7944149"/>
                <a:gd name="connsiteY8339" fmla="*/ 14856 h 3281932"/>
                <a:gd name="connsiteX8340" fmla="*/ 7620139 w 7944149"/>
                <a:gd name="connsiteY8340" fmla="*/ 14856 h 3281932"/>
                <a:gd name="connsiteX8341" fmla="*/ 7620139 w 7944149"/>
                <a:gd name="connsiteY8341" fmla="*/ 14074 h 3281932"/>
                <a:gd name="connsiteX8342" fmla="*/ 7622183 w 7944149"/>
                <a:gd name="connsiteY8342" fmla="*/ 14074 h 3281932"/>
                <a:gd name="connsiteX8343" fmla="*/ 7622183 w 7944149"/>
                <a:gd name="connsiteY8343" fmla="*/ 13292 h 3281932"/>
                <a:gd name="connsiteX8344" fmla="*/ 7635173 w 7944149"/>
                <a:gd name="connsiteY8344" fmla="*/ 13292 h 3281932"/>
                <a:gd name="connsiteX8345" fmla="*/ 7635173 w 7944149"/>
                <a:gd name="connsiteY8345" fmla="*/ 12511 h 3281932"/>
                <a:gd name="connsiteX8346" fmla="*/ 7638420 w 7944149"/>
                <a:gd name="connsiteY8346" fmla="*/ 12511 h 3281932"/>
                <a:gd name="connsiteX8347" fmla="*/ 7638420 w 7944149"/>
                <a:gd name="connsiteY8347" fmla="*/ 11729 h 3281932"/>
                <a:gd name="connsiteX8348" fmla="*/ 7645456 w 7944149"/>
                <a:gd name="connsiteY8348" fmla="*/ 11729 h 3281932"/>
                <a:gd name="connsiteX8349" fmla="*/ 7645456 w 7944149"/>
                <a:gd name="connsiteY8349" fmla="*/ 10947 h 3281932"/>
                <a:gd name="connsiteX8350" fmla="*/ 7657302 w 7944149"/>
                <a:gd name="connsiteY8350" fmla="*/ 10947 h 3281932"/>
                <a:gd name="connsiteX8351" fmla="*/ 7657302 w 7944149"/>
                <a:gd name="connsiteY8351" fmla="*/ 10165 h 3281932"/>
                <a:gd name="connsiteX8352" fmla="*/ 7661873 w 7944149"/>
                <a:gd name="connsiteY8352" fmla="*/ 10165 h 3281932"/>
                <a:gd name="connsiteX8353" fmla="*/ 7661873 w 7944149"/>
                <a:gd name="connsiteY8353" fmla="*/ 9383 h 3281932"/>
                <a:gd name="connsiteX8354" fmla="*/ 7689295 w 7944149"/>
                <a:gd name="connsiteY8354" fmla="*/ 9383 h 3281932"/>
                <a:gd name="connsiteX8355" fmla="*/ 7689295 w 7944149"/>
                <a:gd name="connsiteY8355" fmla="*/ 8601 h 3281932"/>
                <a:gd name="connsiteX8356" fmla="*/ 7707636 w 7944149"/>
                <a:gd name="connsiteY8356" fmla="*/ 8601 h 3281932"/>
                <a:gd name="connsiteX8357" fmla="*/ 7707636 w 7944149"/>
                <a:gd name="connsiteY8357" fmla="*/ 7819 h 3281932"/>
                <a:gd name="connsiteX8358" fmla="*/ 7726218 w 7944149"/>
                <a:gd name="connsiteY8358" fmla="*/ 7819 h 3281932"/>
                <a:gd name="connsiteX8359" fmla="*/ 7726218 w 7944149"/>
                <a:gd name="connsiteY8359" fmla="*/ 7037 h 3281932"/>
                <a:gd name="connsiteX8360" fmla="*/ 7734035 w 7944149"/>
                <a:gd name="connsiteY8360" fmla="*/ 7037 h 3281932"/>
                <a:gd name="connsiteX8361" fmla="*/ 7734035 w 7944149"/>
                <a:gd name="connsiteY8361" fmla="*/ 6256 h 3281932"/>
                <a:gd name="connsiteX8362" fmla="*/ 7744259 w 7944149"/>
                <a:gd name="connsiteY8362" fmla="*/ 6256 h 3281932"/>
                <a:gd name="connsiteX8363" fmla="*/ 7744259 w 7944149"/>
                <a:gd name="connsiteY8363" fmla="*/ 5473 h 3281932"/>
                <a:gd name="connsiteX8364" fmla="*/ 7803011 w 7944149"/>
                <a:gd name="connsiteY8364" fmla="*/ 5473 h 3281932"/>
                <a:gd name="connsiteX8365" fmla="*/ 7803011 w 7944149"/>
                <a:gd name="connsiteY8365" fmla="*/ 4692 h 3281932"/>
                <a:gd name="connsiteX8366" fmla="*/ 7845828 w 7944149"/>
                <a:gd name="connsiteY8366" fmla="*/ 4692 h 3281932"/>
                <a:gd name="connsiteX8367" fmla="*/ 7845828 w 7944149"/>
                <a:gd name="connsiteY8367" fmla="*/ 3909 h 3281932"/>
                <a:gd name="connsiteX8368" fmla="*/ 7854006 w 7944149"/>
                <a:gd name="connsiteY8368" fmla="*/ 3909 h 3281932"/>
                <a:gd name="connsiteX8369" fmla="*/ 7854006 w 7944149"/>
                <a:gd name="connsiteY8369" fmla="*/ 3128 h 3281932"/>
                <a:gd name="connsiteX8370" fmla="*/ 7871866 w 7944149"/>
                <a:gd name="connsiteY8370" fmla="*/ 3128 h 3281932"/>
                <a:gd name="connsiteX8371" fmla="*/ 7871866 w 7944149"/>
                <a:gd name="connsiteY8371" fmla="*/ 2346 h 3281932"/>
                <a:gd name="connsiteX8372" fmla="*/ 7880887 w 7944149"/>
                <a:gd name="connsiteY8372" fmla="*/ 2346 h 3281932"/>
                <a:gd name="connsiteX8373" fmla="*/ 7880887 w 7944149"/>
                <a:gd name="connsiteY8373" fmla="*/ 1564 h 3281932"/>
                <a:gd name="connsiteX8374" fmla="*/ 7902415 w 7944149"/>
                <a:gd name="connsiteY8374" fmla="*/ 1564 h 3281932"/>
                <a:gd name="connsiteX8375" fmla="*/ 7902415 w 7944149"/>
                <a:gd name="connsiteY8375" fmla="*/ 782 h 3281932"/>
                <a:gd name="connsiteX8376" fmla="*/ 7935851 w 7944149"/>
                <a:gd name="connsiteY8376" fmla="*/ 782 h 3281932"/>
                <a:gd name="connsiteX8377" fmla="*/ 7935851 w 7944149"/>
                <a:gd name="connsiteY8377" fmla="*/ 0 h 3281932"/>
                <a:gd name="connsiteX8378" fmla="*/ 7944150 w 7944149"/>
                <a:gd name="connsiteY8378" fmla="*/ 0 h 32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Lst>
              <a:rect l="l" t="t" r="r" b="b"/>
              <a:pathLst>
                <a:path w="7944149" h="3281932">
                  <a:moveTo>
                    <a:pt x="0" y="3281933"/>
                  </a:moveTo>
                  <a:lnTo>
                    <a:pt x="0" y="3281672"/>
                  </a:lnTo>
                  <a:lnTo>
                    <a:pt x="6" y="3281672"/>
                  </a:lnTo>
                  <a:lnTo>
                    <a:pt x="6" y="3280890"/>
                  </a:lnTo>
                  <a:lnTo>
                    <a:pt x="114" y="3280890"/>
                  </a:lnTo>
                  <a:lnTo>
                    <a:pt x="114" y="3280108"/>
                  </a:lnTo>
                  <a:lnTo>
                    <a:pt x="168" y="3280108"/>
                  </a:lnTo>
                  <a:lnTo>
                    <a:pt x="168" y="3279326"/>
                  </a:lnTo>
                  <a:lnTo>
                    <a:pt x="385" y="3279326"/>
                  </a:lnTo>
                  <a:lnTo>
                    <a:pt x="385" y="3278544"/>
                  </a:lnTo>
                  <a:lnTo>
                    <a:pt x="1654" y="3278544"/>
                  </a:lnTo>
                  <a:lnTo>
                    <a:pt x="1654" y="3277761"/>
                  </a:lnTo>
                  <a:lnTo>
                    <a:pt x="1786" y="3277761"/>
                  </a:lnTo>
                  <a:lnTo>
                    <a:pt x="1786" y="3276979"/>
                  </a:lnTo>
                  <a:lnTo>
                    <a:pt x="1822" y="3276979"/>
                  </a:lnTo>
                  <a:lnTo>
                    <a:pt x="1822" y="3276197"/>
                  </a:lnTo>
                  <a:lnTo>
                    <a:pt x="4119" y="3276197"/>
                  </a:lnTo>
                  <a:lnTo>
                    <a:pt x="4119" y="3275415"/>
                  </a:lnTo>
                  <a:lnTo>
                    <a:pt x="4468" y="3275415"/>
                  </a:lnTo>
                  <a:lnTo>
                    <a:pt x="4468" y="3274633"/>
                  </a:lnTo>
                  <a:lnTo>
                    <a:pt x="5142" y="3274633"/>
                  </a:lnTo>
                  <a:lnTo>
                    <a:pt x="5142" y="3273851"/>
                  </a:lnTo>
                  <a:lnTo>
                    <a:pt x="5851" y="3273851"/>
                  </a:lnTo>
                  <a:lnTo>
                    <a:pt x="5851" y="3273069"/>
                  </a:lnTo>
                  <a:lnTo>
                    <a:pt x="6200" y="3273069"/>
                  </a:lnTo>
                  <a:lnTo>
                    <a:pt x="6200" y="3272286"/>
                  </a:lnTo>
                  <a:lnTo>
                    <a:pt x="6278" y="3272286"/>
                  </a:lnTo>
                  <a:lnTo>
                    <a:pt x="6278" y="3271504"/>
                  </a:lnTo>
                  <a:lnTo>
                    <a:pt x="6675" y="3271504"/>
                  </a:lnTo>
                  <a:lnTo>
                    <a:pt x="6675" y="3270722"/>
                  </a:lnTo>
                  <a:lnTo>
                    <a:pt x="7764" y="3270722"/>
                  </a:lnTo>
                  <a:lnTo>
                    <a:pt x="7764" y="3269944"/>
                  </a:lnTo>
                  <a:lnTo>
                    <a:pt x="9507" y="3269944"/>
                  </a:lnTo>
                  <a:lnTo>
                    <a:pt x="9507" y="3269162"/>
                  </a:lnTo>
                  <a:lnTo>
                    <a:pt x="9525" y="3269162"/>
                  </a:lnTo>
                  <a:lnTo>
                    <a:pt x="9525" y="3268380"/>
                  </a:lnTo>
                  <a:lnTo>
                    <a:pt x="9802" y="3268380"/>
                  </a:lnTo>
                  <a:lnTo>
                    <a:pt x="9802" y="3267598"/>
                  </a:lnTo>
                  <a:lnTo>
                    <a:pt x="10746" y="3267598"/>
                  </a:lnTo>
                  <a:lnTo>
                    <a:pt x="10746" y="3266816"/>
                  </a:lnTo>
                  <a:lnTo>
                    <a:pt x="10752" y="3266816"/>
                  </a:lnTo>
                  <a:lnTo>
                    <a:pt x="10752" y="3266034"/>
                  </a:lnTo>
                  <a:lnTo>
                    <a:pt x="10873" y="3266034"/>
                  </a:lnTo>
                  <a:lnTo>
                    <a:pt x="10873" y="3265251"/>
                  </a:lnTo>
                  <a:lnTo>
                    <a:pt x="11257" y="3265251"/>
                  </a:lnTo>
                  <a:lnTo>
                    <a:pt x="11257" y="3264469"/>
                  </a:lnTo>
                  <a:lnTo>
                    <a:pt x="12346" y="3264469"/>
                  </a:lnTo>
                  <a:lnTo>
                    <a:pt x="12346" y="3263687"/>
                  </a:lnTo>
                  <a:lnTo>
                    <a:pt x="12616" y="3263687"/>
                  </a:lnTo>
                  <a:lnTo>
                    <a:pt x="12616" y="3262905"/>
                  </a:lnTo>
                  <a:lnTo>
                    <a:pt x="12701" y="3262905"/>
                  </a:lnTo>
                  <a:lnTo>
                    <a:pt x="12701" y="3262123"/>
                  </a:lnTo>
                  <a:lnTo>
                    <a:pt x="12791" y="3262123"/>
                  </a:lnTo>
                  <a:lnTo>
                    <a:pt x="12791" y="3261341"/>
                  </a:lnTo>
                  <a:lnTo>
                    <a:pt x="13855" y="3261341"/>
                  </a:lnTo>
                  <a:lnTo>
                    <a:pt x="13855" y="3260558"/>
                  </a:lnTo>
                  <a:lnTo>
                    <a:pt x="14679" y="3260558"/>
                  </a:lnTo>
                  <a:lnTo>
                    <a:pt x="14679" y="3259776"/>
                  </a:lnTo>
                  <a:lnTo>
                    <a:pt x="16086" y="3259776"/>
                  </a:lnTo>
                  <a:lnTo>
                    <a:pt x="16086" y="3258994"/>
                  </a:lnTo>
                  <a:lnTo>
                    <a:pt x="17896" y="3258994"/>
                  </a:lnTo>
                  <a:lnTo>
                    <a:pt x="17896" y="3258216"/>
                  </a:lnTo>
                  <a:lnTo>
                    <a:pt x="18281" y="3258216"/>
                  </a:lnTo>
                  <a:lnTo>
                    <a:pt x="18281" y="3257434"/>
                  </a:lnTo>
                  <a:lnTo>
                    <a:pt x="19316" y="3257434"/>
                  </a:lnTo>
                  <a:lnTo>
                    <a:pt x="19316" y="3256652"/>
                  </a:lnTo>
                  <a:lnTo>
                    <a:pt x="19610" y="3256652"/>
                  </a:lnTo>
                  <a:lnTo>
                    <a:pt x="19610" y="3255870"/>
                  </a:lnTo>
                  <a:lnTo>
                    <a:pt x="20446" y="3255870"/>
                  </a:lnTo>
                  <a:lnTo>
                    <a:pt x="20446" y="3255088"/>
                  </a:lnTo>
                  <a:lnTo>
                    <a:pt x="20470" y="3255088"/>
                  </a:lnTo>
                  <a:lnTo>
                    <a:pt x="20470" y="3254306"/>
                  </a:lnTo>
                  <a:lnTo>
                    <a:pt x="20614" y="3254306"/>
                  </a:lnTo>
                  <a:lnTo>
                    <a:pt x="20614" y="3253523"/>
                  </a:lnTo>
                  <a:lnTo>
                    <a:pt x="20735" y="3253523"/>
                  </a:lnTo>
                  <a:lnTo>
                    <a:pt x="20735" y="3252741"/>
                  </a:lnTo>
                  <a:lnTo>
                    <a:pt x="22617" y="3252741"/>
                  </a:lnTo>
                  <a:lnTo>
                    <a:pt x="22617" y="3251959"/>
                  </a:lnTo>
                  <a:lnTo>
                    <a:pt x="22815" y="3251959"/>
                  </a:lnTo>
                  <a:lnTo>
                    <a:pt x="22815" y="3251177"/>
                  </a:lnTo>
                  <a:lnTo>
                    <a:pt x="25642" y="3251177"/>
                  </a:lnTo>
                  <a:lnTo>
                    <a:pt x="25642" y="3250395"/>
                  </a:lnTo>
                  <a:lnTo>
                    <a:pt x="25894" y="3250395"/>
                  </a:lnTo>
                  <a:lnTo>
                    <a:pt x="25894" y="3249613"/>
                  </a:lnTo>
                  <a:lnTo>
                    <a:pt x="27368" y="3249613"/>
                  </a:lnTo>
                  <a:lnTo>
                    <a:pt x="27368" y="3248830"/>
                  </a:lnTo>
                  <a:lnTo>
                    <a:pt x="27380" y="3248830"/>
                  </a:lnTo>
                  <a:lnTo>
                    <a:pt x="27380" y="3248048"/>
                  </a:lnTo>
                  <a:lnTo>
                    <a:pt x="27638" y="3248048"/>
                  </a:lnTo>
                  <a:lnTo>
                    <a:pt x="27638" y="3247266"/>
                  </a:lnTo>
                  <a:lnTo>
                    <a:pt x="28029" y="3247266"/>
                  </a:lnTo>
                  <a:lnTo>
                    <a:pt x="28029" y="3246484"/>
                  </a:lnTo>
                  <a:lnTo>
                    <a:pt x="30970" y="3246484"/>
                  </a:lnTo>
                  <a:lnTo>
                    <a:pt x="30970" y="3245702"/>
                  </a:lnTo>
                  <a:lnTo>
                    <a:pt x="31042" y="3245702"/>
                  </a:lnTo>
                  <a:lnTo>
                    <a:pt x="31042" y="3244920"/>
                  </a:lnTo>
                  <a:lnTo>
                    <a:pt x="33700" y="3244920"/>
                  </a:lnTo>
                  <a:lnTo>
                    <a:pt x="33700" y="3244137"/>
                  </a:lnTo>
                  <a:lnTo>
                    <a:pt x="34434" y="3244137"/>
                  </a:lnTo>
                  <a:lnTo>
                    <a:pt x="34434" y="3243355"/>
                  </a:lnTo>
                  <a:lnTo>
                    <a:pt x="34764" y="3243355"/>
                  </a:lnTo>
                  <a:lnTo>
                    <a:pt x="34764" y="3242578"/>
                  </a:lnTo>
                  <a:lnTo>
                    <a:pt x="37092" y="3242578"/>
                  </a:lnTo>
                  <a:lnTo>
                    <a:pt x="37092" y="3241795"/>
                  </a:lnTo>
                  <a:lnTo>
                    <a:pt x="37675" y="3241795"/>
                  </a:lnTo>
                  <a:lnTo>
                    <a:pt x="37675" y="3241013"/>
                  </a:lnTo>
                  <a:lnTo>
                    <a:pt x="37783" y="3241013"/>
                  </a:lnTo>
                  <a:lnTo>
                    <a:pt x="37783" y="3240231"/>
                  </a:lnTo>
                  <a:lnTo>
                    <a:pt x="38354" y="3240231"/>
                  </a:lnTo>
                  <a:lnTo>
                    <a:pt x="38354" y="3239449"/>
                  </a:lnTo>
                  <a:lnTo>
                    <a:pt x="39413" y="3239449"/>
                  </a:lnTo>
                  <a:lnTo>
                    <a:pt x="39413" y="3238667"/>
                  </a:lnTo>
                  <a:lnTo>
                    <a:pt x="39569" y="3238667"/>
                  </a:lnTo>
                  <a:lnTo>
                    <a:pt x="39569" y="3237885"/>
                  </a:lnTo>
                  <a:lnTo>
                    <a:pt x="39900" y="3237885"/>
                  </a:lnTo>
                  <a:lnTo>
                    <a:pt x="39900" y="3237102"/>
                  </a:lnTo>
                  <a:lnTo>
                    <a:pt x="40441" y="3237102"/>
                  </a:lnTo>
                  <a:lnTo>
                    <a:pt x="40441" y="3236320"/>
                  </a:lnTo>
                  <a:lnTo>
                    <a:pt x="41494" y="3236320"/>
                  </a:lnTo>
                  <a:lnTo>
                    <a:pt x="41494" y="3235538"/>
                  </a:lnTo>
                  <a:lnTo>
                    <a:pt x="41698" y="3235538"/>
                  </a:lnTo>
                  <a:lnTo>
                    <a:pt x="41698" y="3234756"/>
                  </a:lnTo>
                  <a:lnTo>
                    <a:pt x="43346" y="3234756"/>
                  </a:lnTo>
                  <a:lnTo>
                    <a:pt x="43346" y="3233974"/>
                  </a:lnTo>
                  <a:lnTo>
                    <a:pt x="43797" y="3233974"/>
                  </a:lnTo>
                  <a:lnTo>
                    <a:pt x="43797" y="3233192"/>
                  </a:lnTo>
                  <a:lnTo>
                    <a:pt x="43851" y="3233192"/>
                  </a:lnTo>
                  <a:lnTo>
                    <a:pt x="43851" y="3232409"/>
                  </a:lnTo>
                  <a:lnTo>
                    <a:pt x="44981" y="3232409"/>
                  </a:lnTo>
                  <a:lnTo>
                    <a:pt x="44981" y="3231627"/>
                  </a:lnTo>
                  <a:lnTo>
                    <a:pt x="45631" y="3231627"/>
                  </a:lnTo>
                  <a:lnTo>
                    <a:pt x="45631" y="3230845"/>
                  </a:lnTo>
                  <a:lnTo>
                    <a:pt x="46328" y="3230845"/>
                  </a:lnTo>
                  <a:lnTo>
                    <a:pt x="46328" y="3230063"/>
                  </a:lnTo>
                  <a:lnTo>
                    <a:pt x="47008" y="3230063"/>
                  </a:lnTo>
                  <a:lnTo>
                    <a:pt x="47008" y="3229281"/>
                  </a:lnTo>
                  <a:lnTo>
                    <a:pt x="47285" y="3229281"/>
                  </a:lnTo>
                  <a:lnTo>
                    <a:pt x="47285" y="3228503"/>
                  </a:lnTo>
                  <a:lnTo>
                    <a:pt x="47675" y="3228503"/>
                  </a:lnTo>
                  <a:lnTo>
                    <a:pt x="47675" y="3227721"/>
                  </a:lnTo>
                  <a:lnTo>
                    <a:pt x="48000" y="3227721"/>
                  </a:lnTo>
                  <a:lnTo>
                    <a:pt x="48000" y="3226939"/>
                  </a:lnTo>
                  <a:lnTo>
                    <a:pt x="48277" y="3226939"/>
                  </a:lnTo>
                  <a:lnTo>
                    <a:pt x="48277" y="3226157"/>
                  </a:lnTo>
                  <a:lnTo>
                    <a:pt x="48608" y="3226157"/>
                  </a:lnTo>
                  <a:lnTo>
                    <a:pt x="48608" y="3225375"/>
                  </a:lnTo>
                  <a:lnTo>
                    <a:pt x="50273" y="3225375"/>
                  </a:lnTo>
                  <a:lnTo>
                    <a:pt x="50273" y="3224592"/>
                  </a:lnTo>
                  <a:lnTo>
                    <a:pt x="52216" y="3224592"/>
                  </a:lnTo>
                  <a:lnTo>
                    <a:pt x="52216" y="3223810"/>
                  </a:lnTo>
                  <a:lnTo>
                    <a:pt x="52312" y="3223810"/>
                  </a:lnTo>
                  <a:lnTo>
                    <a:pt x="52312" y="3223028"/>
                  </a:lnTo>
                  <a:lnTo>
                    <a:pt x="52787" y="3223028"/>
                  </a:lnTo>
                  <a:lnTo>
                    <a:pt x="52787" y="3222246"/>
                  </a:lnTo>
                  <a:lnTo>
                    <a:pt x="53082" y="3222246"/>
                  </a:lnTo>
                  <a:lnTo>
                    <a:pt x="53082" y="3221464"/>
                  </a:lnTo>
                  <a:lnTo>
                    <a:pt x="53118" y="3221464"/>
                  </a:lnTo>
                  <a:lnTo>
                    <a:pt x="53118" y="3220682"/>
                  </a:lnTo>
                  <a:lnTo>
                    <a:pt x="53388" y="3220682"/>
                  </a:lnTo>
                  <a:lnTo>
                    <a:pt x="53388" y="3219900"/>
                  </a:lnTo>
                  <a:lnTo>
                    <a:pt x="53617" y="3219900"/>
                  </a:lnTo>
                  <a:lnTo>
                    <a:pt x="53617" y="3219117"/>
                  </a:lnTo>
                  <a:lnTo>
                    <a:pt x="54429" y="3219117"/>
                  </a:lnTo>
                  <a:lnTo>
                    <a:pt x="54429" y="3218335"/>
                  </a:lnTo>
                  <a:lnTo>
                    <a:pt x="54477" y="3218335"/>
                  </a:lnTo>
                  <a:lnTo>
                    <a:pt x="54477" y="3217553"/>
                  </a:lnTo>
                  <a:lnTo>
                    <a:pt x="54904" y="3217553"/>
                  </a:lnTo>
                  <a:lnTo>
                    <a:pt x="54904" y="3216775"/>
                  </a:lnTo>
                  <a:lnTo>
                    <a:pt x="55487" y="3216775"/>
                  </a:lnTo>
                  <a:lnTo>
                    <a:pt x="55487" y="3215993"/>
                  </a:lnTo>
                  <a:lnTo>
                    <a:pt x="55601" y="3215993"/>
                  </a:lnTo>
                  <a:lnTo>
                    <a:pt x="55601" y="3215211"/>
                  </a:lnTo>
                  <a:lnTo>
                    <a:pt x="56034" y="3215211"/>
                  </a:lnTo>
                  <a:lnTo>
                    <a:pt x="56034" y="3214429"/>
                  </a:lnTo>
                  <a:lnTo>
                    <a:pt x="56131" y="3214429"/>
                  </a:lnTo>
                  <a:lnTo>
                    <a:pt x="56131" y="3213647"/>
                  </a:lnTo>
                  <a:lnTo>
                    <a:pt x="56383" y="3213647"/>
                  </a:lnTo>
                  <a:lnTo>
                    <a:pt x="56383" y="3212865"/>
                  </a:lnTo>
                  <a:lnTo>
                    <a:pt x="57496" y="3212865"/>
                  </a:lnTo>
                  <a:lnTo>
                    <a:pt x="57496" y="3212082"/>
                  </a:lnTo>
                  <a:lnTo>
                    <a:pt x="58157" y="3212082"/>
                  </a:lnTo>
                  <a:lnTo>
                    <a:pt x="58157" y="3211300"/>
                  </a:lnTo>
                  <a:lnTo>
                    <a:pt x="58518" y="3211300"/>
                  </a:lnTo>
                  <a:lnTo>
                    <a:pt x="58518" y="3210518"/>
                  </a:lnTo>
                  <a:lnTo>
                    <a:pt x="59751" y="3210518"/>
                  </a:lnTo>
                  <a:lnTo>
                    <a:pt x="59751" y="3209736"/>
                  </a:lnTo>
                  <a:lnTo>
                    <a:pt x="60166" y="3209736"/>
                  </a:lnTo>
                  <a:lnTo>
                    <a:pt x="60166" y="3208954"/>
                  </a:lnTo>
                  <a:lnTo>
                    <a:pt x="60857" y="3208954"/>
                  </a:lnTo>
                  <a:lnTo>
                    <a:pt x="60857" y="3208172"/>
                  </a:lnTo>
                  <a:lnTo>
                    <a:pt x="62228" y="3208172"/>
                  </a:lnTo>
                  <a:lnTo>
                    <a:pt x="62228" y="3207389"/>
                  </a:lnTo>
                  <a:lnTo>
                    <a:pt x="63407" y="3207389"/>
                  </a:lnTo>
                  <a:lnTo>
                    <a:pt x="63407" y="3206607"/>
                  </a:lnTo>
                  <a:lnTo>
                    <a:pt x="64508" y="3206607"/>
                  </a:lnTo>
                  <a:lnTo>
                    <a:pt x="64508" y="3205825"/>
                  </a:lnTo>
                  <a:lnTo>
                    <a:pt x="65428" y="3205825"/>
                  </a:lnTo>
                  <a:lnTo>
                    <a:pt x="65428" y="3205043"/>
                  </a:lnTo>
                  <a:lnTo>
                    <a:pt x="66618" y="3205043"/>
                  </a:lnTo>
                  <a:lnTo>
                    <a:pt x="66618" y="3204261"/>
                  </a:lnTo>
                  <a:lnTo>
                    <a:pt x="66745" y="3204261"/>
                  </a:lnTo>
                  <a:lnTo>
                    <a:pt x="66745" y="3203479"/>
                  </a:lnTo>
                  <a:lnTo>
                    <a:pt x="66763" y="3203479"/>
                  </a:lnTo>
                  <a:lnTo>
                    <a:pt x="66763" y="3202696"/>
                  </a:lnTo>
                  <a:lnTo>
                    <a:pt x="68350" y="3202696"/>
                  </a:lnTo>
                  <a:lnTo>
                    <a:pt x="68350" y="3201914"/>
                  </a:lnTo>
                  <a:lnTo>
                    <a:pt x="71050" y="3201914"/>
                  </a:lnTo>
                  <a:lnTo>
                    <a:pt x="71050" y="3201137"/>
                  </a:lnTo>
                  <a:lnTo>
                    <a:pt x="71718" y="3201137"/>
                  </a:lnTo>
                  <a:lnTo>
                    <a:pt x="71718" y="3200354"/>
                  </a:lnTo>
                  <a:lnTo>
                    <a:pt x="72896" y="3200354"/>
                  </a:lnTo>
                  <a:lnTo>
                    <a:pt x="72896" y="3199572"/>
                  </a:lnTo>
                  <a:lnTo>
                    <a:pt x="73173" y="3199572"/>
                  </a:lnTo>
                  <a:lnTo>
                    <a:pt x="73173" y="3198790"/>
                  </a:lnTo>
                  <a:lnTo>
                    <a:pt x="73744" y="3198790"/>
                  </a:lnTo>
                  <a:lnTo>
                    <a:pt x="73744" y="3198008"/>
                  </a:lnTo>
                  <a:lnTo>
                    <a:pt x="73828" y="3198008"/>
                  </a:lnTo>
                  <a:lnTo>
                    <a:pt x="73828" y="3197226"/>
                  </a:lnTo>
                  <a:lnTo>
                    <a:pt x="74773" y="3197226"/>
                  </a:lnTo>
                  <a:lnTo>
                    <a:pt x="74773" y="3196444"/>
                  </a:lnTo>
                  <a:lnTo>
                    <a:pt x="75350" y="3196444"/>
                  </a:lnTo>
                  <a:lnTo>
                    <a:pt x="75350" y="3195661"/>
                  </a:lnTo>
                  <a:lnTo>
                    <a:pt x="76956" y="3195661"/>
                  </a:lnTo>
                  <a:lnTo>
                    <a:pt x="76956" y="3194879"/>
                  </a:lnTo>
                  <a:lnTo>
                    <a:pt x="77593" y="3194879"/>
                  </a:lnTo>
                  <a:lnTo>
                    <a:pt x="77593" y="3194097"/>
                  </a:lnTo>
                  <a:lnTo>
                    <a:pt x="77617" y="3194097"/>
                  </a:lnTo>
                  <a:lnTo>
                    <a:pt x="77617" y="3193315"/>
                  </a:lnTo>
                  <a:lnTo>
                    <a:pt x="77912" y="3193315"/>
                  </a:lnTo>
                  <a:lnTo>
                    <a:pt x="77912" y="3192533"/>
                  </a:lnTo>
                  <a:lnTo>
                    <a:pt x="81977" y="3192533"/>
                  </a:lnTo>
                  <a:lnTo>
                    <a:pt x="81977" y="3191751"/>
                  </a:lnTo>
                  <a:lnTo>
                    <a:pt x="82596" y="3191751"/>
                  </a:lnTo>
                  <a:lnTo>
                    <a:pt x="82596" y="3190968"/>
                  </a:lnTo>
                  <a:lnTo>
                    <a:pt x="82650" y="3190968"/>
                  </a:lnTo>
                  <a:lnTo>
                    <a:pt x="82650" y="3190186"/>
                  </a:lnTo>
                  <a:lnTo>
                    <a:pt x="83504" y="3190186"/>
                  </a:lnTo>
                  <a:lnTo>
                    <a:pt x="83504" y="3189404"/>
                  </a:lnTo>
                  <a:lnTo>
                    <a:pt x="84515" y="3189404"/>
                  </a:lnTo>
                  <a:lnTo>
                    <a:pt x="84515" y="3188622"/>
                  </a:lnTo>
                  <a:lnTo>
                    <a:pt x="84647" y="3188622"/>
                  </a:lnTo>
                  <a:lnTo>
                    <a:pt x="84647" y="3187844"/>
                  </a:lnTo>
                  <a:lnTo>
                    <a:pt x="85290" y="3187844"/>
                  </a:lnTo>
                  <a:lnTo>
                    <a:pt x="85290" y="3187062"/>
                  </a:lnTo>
                  <a:lnTo>
                    <a:pt x="85880" y="3187062"/>
                  </a:lnTo>
                  <a:lnTo>
                    <a:pt x="85880" y="3186280"/>
                  </a:lnTo>
                  <a:lnTo>
                    <a:pt x="86210" y="3186280"/>
                  </a:lnTo>
                  <a:lnTo>
                    <a:pt x="86210" y="3185498"/>
                  </a:lnTo>
                  <a:lnTo>
                    <a:pt x="87257" y="3185498"/>
                  </a:lnTo>
                  <a:lnTo>
                    <a:pt x="87257" y="3184716"/>
                  </a:lnTo>
                  <a:lnTo>
                    <a:pt x="87581" y="3184716"/>
                  </a:lnTo>
                  <a:lnTo>
                    <a:pt x="87581" y="3183933"/>
                  </a:lnTo>
                  <a:lnTo>
                    <a:pt x="88207" y="3183933"/>
                  </a:lnTo>
                  <a:lnTo>
                    <a:pt x="88207" y="3183151"/>
                  </a:lnTo>
                  <a:lnTo>
                    <a:pt x="89217" y="3183151"/>
                  </a:lnTo>
                  <a:lnTo>
                    <a:pt x="89217" y="3182369"/>
                  </a:lnTo>
                  <a:lnTo>
                    <a:pt x="89410" y="3182369"/>
                  </a:lnTo>
                  <a:lnTo>
                    <a:pt x="89410" y="3181587"/>
                  </a:lnTo>
                  <a:lnTo>
                    <a:pt x="91123" y="3181587"/>
                  </a:lnTo>
                  <a:lnTo>
                    <a:pt x="91123" y="3180805"/>
                  </a:lnTo>
                  <a:lnTo>
                    <a:pt x="91436" y="3180805"/>
                  </a:lnTo>
                  <a:lnTo>
                    <a:pt x="91436" y="3180023"/>
                  </a:lnTo>
                  <a:lnTo>
                    <a:pt x="93854" y="3180023"/>
                  </a:lnTo>
                  <a:lnTo>
                    <a:pt x="93854" y="3179240"/>
                  </a:lnTo>
                  <a:lnTo>
                    <a:pt x="94762" y="3179240"/>
                  </a:lnTo>
                  <a:lnTo>
                    <a:pt x="94762" y="3178458"/>
                  </a:lnTo>
                  <a:lnTo>
                    <a:pt x="94924" y="3178458"/>
                  </a:lnTo>
                  <a:lnTo>
                    <a:pt x="94924" y="3177676"/>
                  </a:lnTo>
                  <a:lnTo>
                    <a:pt x="95778" y="3177676"/>
                  </a:lnTo>
                  <a:lnTo>
                    <a:pt x="95778" y="3176894"/>
                  </a:lnTo>
                  <a:lnTo>
                    <a:pt x="95940" y="3176894"/>
                  </a:lnTo>
                  <a:lnTo>
                    <a:pt x="95940" y="3176112"/>
                  </a:lnTo>
                  <a:lnTo>
                    <a:pt x="96848" y="3176112"/>
                  </a:lnTo>
                  <a:lnTo>
                    <a:pt x="96848" y="3175330"/>
                  </a:lnTo>
                  <a:lnTo>
                    <a:pt x="97023" y="3175330"/>
                  </a:lnTo>
                  <a:lnTo>
                    <a:pt x="97023" y="3174552"/>
                  </a:lnTo>
                  <a:lnTo>
                    <a:pt x="97979" y="3174552"/>
                  </a:lnTo>
                  <a:lnTo>
                    <a:pt x="97979" y="3173770"/>
                  </a:lnTo>
                  <a:lnTo>
                    <a:pt x="98346" y="3173770"/>
                  </a:lnTo>
                  <a:lnTo>
                    <a:pt x="98346" y="3172988"/>
                  </a:lnTo>
                  <a:lnTo>
                    <a:pt x="100222" y="3172988"/>
                  </a:lnTo>
                  <a:lnTo>
                    <a:pt x="100222" y="3172205"/>
                  </a:lnTo>
                  <a:lnTo>
                    <a:pt x="100336" y="3172205"/>
                  </a:lnTo>
                  <a:lnTo>
                    <a:pt x="100336" y="3171424"/>
                  </a:lnTo>
                  <a:lnTo>
                    <a:pt x="100547" y="3171424"/>
                  </a:lnTo>
                  <a:lnTo>
                    <a:pt x="100547" y="3170641"/>
                  </a:lnTo>
                  <a:lnTo>
                    <a:pt x="102790" y="3170641"/>
                  </a:lnTo>
                  <a:lnTo>
                    <a:pt x="102790" y="3169859"/>
                  </a:lnTo>
                  <a:lnTo>
                    <a:pt x="103241" y="3169859"/>
                  </a:lnTo>
                  <a:lnTo>
                    <a:pt x="103241" y="3169077"/>
                  </a:lnTo>
                  <a:lnTo>
                    <a:pt x="103806" y="3169077"/>
                  </a:lnTo>
                  <a:lnTo>
                    <a:pt x="103806" y="3168295"/>
                  </a:lnTo>
                  <a:lnTo>
                    <a:pt x="104323" y="3168295"/>
                  </a:lnTo>
                  <a:lnTo>
                    <a:pt x="104323" y="3167512"/>
                  </a:lnTo>
                  <a:lnTo>
                    <a:pt x="104750" y="3167512"/>
                  </a:lnTo>
                  <a:lnTo>
                    <a:pt x="104750" y="3166731"/>
                  </a:lnTo>
                  <a:lnTo>
                    <a:pt x="104828" y="3166731"/>
                  </a:lnTo>
                  <a:lnTo>
                    <a:pt x="104828" y="3165948"/>
                  </a:lnTo>
                  <a:lnTo>
                    <a:pt x="106723" y="3165948"/>
                  </a:lnTo>
                  <a:lnTo>
                    <a:pt x="106723" y="3165166"/>
                  </a:lnTo>
                  <a:lnTo>
                    <a:pt x="107348" y="3165166"/>
                  </a:lnTo>
                  <a:lnTo>
                    <a:pt x="107348" y="3164384"/>
                  </a:lnTo>
                  <a:lnTo>
                    <a:pt x="107450" y="3164384"/>
                  </a:lnTo>
                  <a:lnTo>
                    <a:pt x="107450" y="3163602"/>
                  </a:lnTo>
                  <a:lnTo>
                    <a:pt x="108845" y="3163602"/>
                  </a:lnTo>
                  <a:lnTo>
                    <a:pt x="108845" y="3162820"/>
                  </a:lnTo>
                  <a:lnTo>
                    <a:pt x="109272" y="3162820"/>
                  </a:lnTo>
                  <a:lnTo>
                    <a:pt x="109272" y="3162038"/>
                  </a:lnTo>
                  <a:lnTo>
                    <a:pt x="109790" y="3162038"/>
                  </a:lnTo>
                  <a:lnTo>
                    <a:pt x="109790" y="3161255"/>
                  </a:lnTo>
                  <a:lnTo>
                    <a:pt x="109790" y="3161255"/>
                  </a:lnTo>
                  <a:lnTo>
                    <a:pt x="109790" y="3160473"/>
                  </a:lnTo>
                  <a:lnTo>
                    <a:pt x="110066" y="3160473"/>
                  </a:lnTo>
                  <a:lnTo>
                    <a:pt x="110066" y="3159691"/>
                  </a:lnTo>
                  <a:lnTo>
                    <a:pt x="110205" y="3159691"/>
                  </a:lnTo>
                  <a:lnTo>
                    <a:pt x="110205" y="3158913"/>
                  </a:lnTo>
                  <a:lnTo>
                    <a:pt x="110295" y="3158913"/>
                  </a:lnTo>
                  <a:lnTo>
                    <a:pt x="110295" y="3158131"/>
                  </a:lnTo>
                  <a:lnTo>
                    <a:pt x="110439" y="3158131"/>
                  </a:lnTo>
                  <a:lnTo>
                    <a:pt x="110439" y="3157349"/>
                  </a:lnTo>
                  <a:lnTo>
                    <a:pt x="112351" y="3157349"/>
                  </a:lnTo>
                  <a:lnTo>
                    <a:pt x="112351" y="3156567"/>
                  </a:lnTo>
                  <a:lnTo>
                    <a:pt x="112478" y="3156567"/>
                  </a:lnTo>
                  <a:lnTo>
                    <a:pt x="112478" y="3155785"/>
                  </a:lnTo>
                  <a:lnTo>
                    <a:pt x="114841" y="3155785"/>
                  </a:lnTo>
                  <a:lnTo>
                    <a:pt x="114841" y="3155003"/>
                  </a:lnTo>
                  <a:lnTo>
                    <a:pt x="115045" y="3155003"/>
                  </a:lnTo>
                  <a:lnTo>
                    <a:pt x="115045" y="3154220"/>
                  </a:lnTo>
                  <a:lnTo>
                    <a:pt x="115515" y="3154220"/>
                  </a:lnTo>
                  <a:lnTo>
                    <a:pt x="115515" y="3153438"/>
                  </a:lnTo>
                  <a:lnTo>
                    <a:pt x="115641" y="3153438"/>
                  </a:lnTo>
                  <a:lnTo>
                    <a:pt x="115641" y="3152656"/>
                  </a:lnTo>
                  <a:lnTo>
                    <a:pt x="116477" y="3152656"/>
                  </a:lnTo>
                  <a:lnTo>
                    <a:pt x="116477" y="3151874"/>
                  </a:lnTo>
                  <a:lnTo>
                    <a:pt x="116711" y="3151874"/>
                  </a:lnTo>
                  <a:lnTo>
                    <a:pt x="116711" y="3151092"/>
                  </a:lnTo>
                  <a:lnTo>
                    <a:pt x="117385" y="3151092"/>
                  </a:lnTo>
                  <a:lnTo>
                    <a:pt x="117385" y="3149527"/>
                  </a:lnTo>
                  <a:lnTo>
                    <a:pt x="117884" y="3149527"/>
                  </a:lnTo>
                  <a:lnTo>
                    <a:pt x="117884" y="3148745"/>
                  </a:lnTo>
                  <a:lnTo>
                    <a:pt x="119153" y="3148745"/>
                  </a:lnTo>
                  <a:lnTo>
                    <a:pt x="119153" y="3147963"/>
                  </a:lnTo>
                  <a:lnTo>
                    <a:pt x="119922" y="3147963"/>
                  </a:lnTo>
                  <a:lnTo>
                    <a:pt x="119922" y="3147185"/>
                  </a:lnTo>
                  <a:lnTo>
                    <a:pt x="120223" y="3147185"/>
                  </a:lnTo>
                  <a:lnTo>
                    <a:pt x="120223" y="3146403"/>
                  </a:lnTo>
                  <a:lnTo>
                    <a:pt x="120590" y="3146403"/>
                  </a:lnTo>
                  <a:lnTo>
                    <a:pt x="120590" y="3145617"/>
                  </a:lnTo>
                  <a:lnTo>
                    <a:pt x="120855" y="3145617"/>
                  </a:lnTo>
                  <a:lnTo>
                    <a:pt x="120855" y="3144839"/>
                  </a:lnTo>
                  <a:lnTo>
                    <a:pt x="120885" y="3144839"/>
                  </a:lnTo>
                  <a:lnTo>
                    <a:pt x="120885" y="3144057"/>
                  </a:lnTo>
                  <a:lnTo>
                    <a:pt x="121654" y="3144057"/>
                  </a:lnTo>
                  <a:lnTo>
                    <a:pt x="121654" y="3143275"/>
                  </a:lnTo>
                  <a:lnTo>
                    <a:pt x="121708" y="3143275"/>
                  </a:lnTo>
                  <a:lnTo>
                    <a:pt x="121708" y="3142492"/>
                  </a:lnTo>
                  <a:lnTo>
                    <a:pt x="122953" y="3142492"/>
                  </a:lnTo>
                  <a:lnTo>
                    <a:pt x="122953" y="3141710"/>
                  </a:lnTo>
                  <a:lnTo>
                    <a:pt x="122983" y="3141710"/>
                  </a:lnTo>
                  <a:lnTo>
                    <a:pt x="122983" y="3140928"/>
                  </a:lnTo>
                  <a:lnTo>
                    <a:pt x="124312" y="3140928"/>
                  </a:lnTo>
                  <a:lnTo>
                    <a:pt x="124312" y="3140146"/>
                  </a:lnTo>
                  <a:lnTo>
                    <a:pt x="126417" y="3140146"/>
                  </a:lnTo>
                  <a:lnTo>
                    <a:pt x="126417" y="3139364"/>
                  </a:lnTo>
                  <a:lnTo>
                    <a:pt x="127644" y="3139364"/>
                  </a:lnTo>
                  <a:lnTo>
                    <a:pt x="127644" y="3138582"/>
                  </a:lnTo>
                  <a:lnTo>
                    <a:pt x="128618" y="3138582"/>
                  </a:lnTo>
                  <a:lnTo>
                    <a:pt x="128618" y="3137799"/>
                  </a:lnTo>
                  <a:lnTo>
                    <a:pt x="129454" y="3137799"/>
                  </a:lnTo>
                  <a:lnTo>
                    <a:pt x="129454" y="3137017"/>
                  </a:lnTo>
                  <a:lnTo>
                    <a:pt x="129544" y="3137017"/>
                  </a:lnTo>
                  <a:lnTo>
                    <a:pt x="129544" y="3136235"/>
                  </a:lnTo>
                  <a:lnTo>
                    <a:pt x="129899" y="3136235"/>
                  </a:lnTo>
                  <a:lnTo>
                    <a:pt x="129899" y="3135453"/>
                  </a:lnTo>
                  <a:lnTo>
                    <a:pt x="129911" y="3135453"/>
                  </a:lnTo>
                  <a:lnTo>
                    <a:pt x="129911" y="3134671"/>
                  </a:lnTo>
                  <a:lnTo>
                    <a:pt x="131090" y="3134671"/>
                  </a:lnTo>
                  <a:lnTo>
                    <a:pt x="131090" y="3133889"/>
                  </a:lnTo>
                  <a:lnTo>
                    <a:pt x="131685" y="3133889"/>
                  </a:lnTo>
                  <a:lnTo>
                    <a:pt x="131685" y="3133111"/>
                  </a:lnTo>
                  <a:lnTo>
                    <a:pt x="132232" y="3133111"/>
                  </a:lnTo>
                  <a:lnTo>
                    <a:pt x="132232" y="3132329"/>
                  </a:lnTo>
                  <a:lnTo>
                    <a:pt x="132918" y="3132329"/>
                  </a:lnTo>
                  <a:lnTo>
                    <a:pt x="132918" y="3131547"/>
                  </a:lnTo>
                  <a:lnTo>
                    <a:pt x="134559" y="3131547"/>
                  </a:lnTo>
                  <a:lnTo>
                    <a:pt x="134559" y="3130764"/>
                  </a:lnTo>
                  <a:lnTo>
                    <a:pt x="134872" y="3130764"/>
                  </a:lnTo>
                  <a:lnTo>
                    <a:pt x="134872" y="3129982"/>
                  </a:lnTo>
                  <a:lnTo>
                    <a:pt x="135876" y="3129982"/>
                  </a:lnTo>
                  <a:lnTo>
                    <a:pt x="135876" y="3129200"/>
                  </a:lnTo>
                  <a:lnTo>
                    <a:pt x="136333" y="3129200"/>
                  </a:lnTo>
                  <a:lnTo>
                    <a:pt x="136333" y="3128418"/>
                  </a:lnTo>
                  <a:lnTo>
                    <a:pt x="136712" y="3128418"/>
                  </a:lnTo>
                  <a:lnTo>
                    <a:pt x="136712" y="3127636"/>
                  </a:lnTo>
                  <a:lnTo>
                    <a:pt x="136959" y="3127636"/>
                  </a:lnTo>
                  <a:lnTo>
                    <a:pt x="136959" y="3126854"/>
                  </a:lnTo>
                  <a:lnTo>
                    <a:pt x="137229" y="3126854"/>
                  </a:lnTo>
                  <a:lnTo>
                    <a:pt x="137229" y="3126071"/>
                  </a:lnTo>
                  <a:lnTo>
                    <a:pt x="138150" y="3126071"/>
                  </a:lnTo>
                  <a:lnTo>
                    <a:pt x="138150" y="3125289"/>
                  </a:lnTo>
                  <a:lnTo>
                    <a:pt x="138871" y="3125289"/>
                  </a:lnTo>
                  <a:lnTo>
                    <a:pt x="138871" y="3124507"/>
                  </a:lnTo>
                  <a:lnTo>
                    <a:pt x="139208" y="3124507"/>
                  </a:lnTo>
                  <a:lnTo>
                    <a:pt x="139208" y="3123725"/>
                  </a:lnTo>
                  <a:lnTo>
                    <a:pt x="139497" y="3123725"/>
                  </a:lnTo>
                  <a:lnTo>
                    <a:pt x="139497" y="3122943"/>
                  </a:lnTo>
                  <a:lnTo>
                    <a:pt x="140044" y="3122943"/>
                  </a:lnTo>
                  <a:lnTo>
                    <a:pt x="140044" y="3122161"/>
                  </a:lnTo>
                  <a:lnTo>
                    <a:pt x="140778" y="3122161"/>
                  </a:lnTo>
                  <a:lnTo>
                    <a:pt x="140778" y="3121378"/>
                  </a:lnTo>
                  <a:lnTo>
                    <a:pt x="142143" y="3121378"/>
                  </a:lnTo>
                  <a:lnTo>
                    <a:pt x="142143" y="3120596"/>
                  </a:lnTo>
                  <a:lnTo>
                    <a:pt x="142347" y="3120596"/>
                  </a:lnTo>
                  <a:lnTo>
                    <a:pt x="142347" y="3119814"/>
                  </a:lnTo>
                  <a:lnTo>
                    <a:pt x="142636" y="3119814"/>
                  </a:lnTo>
                  <a:lnTo>
                    <a:pt x="142636" y="3119032"/>
                  </a:lnTo>
                  <a:lnTo>
                    <a:pt x="143778" y="3119032"/>
                  </a:lnTo>
                  <a:lnTo>
                    <a:pt x="143778" y="3118250"/>
                  </a:lnTo>
                  <a:lnTo>
                    <a:pt x="144289" y="3118250"/>
                  </a:lnTo>
                  <a:lnTo>
                    <a:pt x="144289" y="3117472"/>
                  </a:lnTo>
                  <a:lnTo>
                    <a:pt x="145077" y="3117472"/>
                  </a:lnTo>
                  <a:lnTo>
                    <a:pt x="145077" y="3116690"/>
                  </a:lnTo>
                  <a:lnTo>
                    <a:pt x="145540" y="3116690"/>
                  </a:lnTo>
                  <a:lnTo>
                    <a:pt x="145540" y="3115908"/>
                  </a:lnTo>
                  <a:lnTo>
                    <a:pt x="146442" y="3115908"/>
                  </a:lnTo>
                  <a:lnTo>
                    <a:pt x="146442" y="3115126"/>
                  </a:lnTo>
                  <a:lnTo>
                    <a:pt x="147519" y="3115126"/>
                  </a:lnTo>
                  <a:lnTo>
                    <a:pt x="147519" y="3114344"/>
                  </a:lnTo>
                  <a:lnTo>
                    <a:pt x="149738" y="3114344"/>
                  </a:lnTo>
                  <a:lnTo>
                    <a:pt x="149738" y="3113561"/>
                  </a:lnTo>
                  <a:lnTo>
                    <a:pt x="150640" y="3113561"/>
                  </a:lnTo>
                  <a:lnTo>
                    <a:pt x="150640" y="3112779"/>
                  </a:lnTo>
                  <a:lnTo>
                    <a:pt x="152534" y="3112779"/>
                  </a:lnTo>
                  <a:lnTo>
                    <a:pt x="152534" y="3111997"/>
                  </a:lnTo>
                  <a:lnTo>
                    <a:pt x="156395" y="3111997"/>
                  </a:lnTo>
                  <a:lnTo>
                    <a:pt x="156395" y="3111215"/>
                  </a:lnTo>
                  <a:lnTo>
                    <a:pt x="158361" y="3111215"/>
                  </a:lnTo>
                  <a:lnTo>
                    <a:pt x="158361" y="3110433"/>
                  </a:lnTo>
                  <a:lnTo>
                    <a:pt x="158415" y="3110433"/>
                  </a:lnTo>
                  <a:lnTo>
                    <a:pt x="158415" y="3109651"/>
                  </a:lnTo>
                  <a:lnTo>
                    <a:pt x="159167" y="3109651"/>
                  </a:lnTo>
                  <a:lnTo>
                    <a:pt x="159167" y="3108868"/>
                  </a:lnTo>
                  <a:lnTo>
                    <a:pt x="159359" y="3108868"/>
                  </a:lnTo>
                  <a:lnTo>
                    <a:pt x="159359" y="3108086"/>
                  </a:lnTo>
                  <a:lnTo>
                    <a:pt x="159534" y="3108086"/>
                  </a:lnTo>
                  <a:lnTo>
                    <a:pt x="159534" y="3107304"/>
                  </a:lnTo>
                  <a:lnTo>
                    <a:pt x="160159" y="3107304"/>
                  </a:lnTo>
                  <a:lnTo>
                    <a:pt x="160159" y="3106522"/>
                  </a:lnTo>
                  <a:lnTo>
                    <a:pt x="160496" y="3106522"/>
                  </a:lnTo>
                  <a:lnTo>
                    <a:pt x="160496" y="3105744"/>
                  </a:lnTo>
                  <a:lnTo>
                    <a:pt x="160568" y="3105744"/>
                  </a:lnTo>
                  <a:lnTo>
                    <a:pt x="160568" y="3104962"/>
                  </a:lnTo>
                  <a:lnTo>
                    <a:pt x="160935" y="3104962"/>
                  </a:lnTo>
                  <a:lnTo>
                    <a:pt x="160935" y="3104180"/>
                  </a:lnTo>
                  <a:lnTo>
                    <a:pt x="160965" y="3104180"/>
                  </a:lnTo>
                  <a:lnTo>
                    <a:pt x="160965" y="3103398"/>
                  </a:lnTo>
                  <a:lnTo>
                    <a:pt x="161963" y="3103398"/>
                  </a:lnTo>
                  <a:lnTo>
                    <a:pt x="161963" y="3102616"/>
                  </a:lnTo>
                  <a:lnTo>
                    <a:pt x="162793" y="3102616"/>
                  </a:lnTo>
                  <a:lnTo>
                    <a:pt x="162793" y="3101833"/>
                  </a:lnTo>
                  <a:lnTo>
                    <a:pt x="163701" y="3101833"/>
                  </a:lnTo>
                  <a:lnTo>
                    <a:pt x="163701" y="3101051"/>
                  </a:lnTo>
                  <a:lnTo>
                    <a:pt x="165150" y="3101051"/>
                  </a:lnTo>
                  <a:lnTo>
                    <a:pt x="165150" y="3100269"/>
                  </a:lnTo>
                  <a:lnTo>
                    <a:pt x="165782" y="3100269"/>
                  </a:lnTo>
                  <a:lnTo>
                    <a:pt x="165782" y="3099487"/>
                  </a:lnTo>
                  <a:lnTo>
                    <a:pt x="166233" y="3099487"/>
                  </a:lnTo>
                  <a:lnTo>
                    <a:pt x="166233" y="3098705"/>
                  </a:lnTo>
                  <a:lnTo>
                    <a:pt x="167881" y="3098705"/>
                  </a:lnTo>
                  <a:lnTo>
                    <a:pt x="167881" y="3097923"/>
                  </a:lnTo>
                  <a:lnTo>
                    <a:pt x="168193" y="3097923"/>
                  </a:lnTo>
                  <a:lnTo>
                    <a:pt x="168193" y="3097140"/>
                  </a:lnTo>
                  <a:lnTo>
                    <a:pt x="170160" y="3097140"/>
                  </a:lnTo>
                  <a:lnTo>
                    <a:pt x="170160" y="3096358"/>
                  </a:lnTo>
                  <a:lnTo>
                    <a:pt x="170412" y="3096358"/>
                  </a:lnTo>
                  <a:lnTo>
                    <a:pt x="170412" y="3095576"/>
                  </a:lnTo>
                  <a:lnTo>
                    <a:pt x="171380" y="3095576"/>
                  </a:lnTo>
                  <a:lnTo>
                    <a:pt x="171380" y="3094794"/>
                  </a:lnTo>
                  <a:lnTo>
                    <a:pt x="172084" y="3094794"/>
                  </a:lnTo>
                  <a:lnTo>
                    <a:pt x="172084" y="3094012"/>
                  </a:lnTo>
                  <a:lnTo>
                    <a:pt x="172607" y="3094012"/>
                  </a:lnTo>
                  <a:lnTo>
                    <a:pt x="172607" y="3093230"/>
                  </a:lnTo>
                  <a:lnTo>
                    <a:pt x="173010" y="3093230"/>
                  </a:lnTo>
                  <a:lnTo>
                    <a:pt x="173010" y="3092447"/>
                  </a:lnTo>
                  <a:lnTo>
                    <a:pt x="173443" y="3092447"/>
                  </a:lnTo>
                  <a:lnTo>
                    <a:pt x="173443" y="3091665"/>
                  </a:lnTo>
                  <a:lnTo>
                    <a:pt x="174177" y="3091665"/>
                  </a:lnTo>
                  <a:lnTo>
                    <a:pt x="174177" y="3090888"/>
                  </a:lnTo>
                  <a:lnTo>
                    <a:pt x="174790" y="3090888"/>
                  </a:lnTo>
                  <a:lnTo>
                    <a:pt x="174790" y="3090106"/>
                  </a:lnTo>
                  <a:lnTo>
                    <a:pt x="175506" y="3090106"/>
                  </a:lnTo>
                  <a:lnTo>
                    <a:pt x="175506" y="3089323"/>
                  </a:lnTo>
                  <a:lnTo>
                    <a:pt x="175596" y="3089323"/>
                  </a:lnTo>
                  <a:lnTo>
                    <a:pt x="175596" y="3088541"/>
                  </a:lnTo>
                  <a:lnTo>
                    <a:pt x="176029" y="3088541"/>
                  </a:lnTo>
                  <a:lnTo>
                    <a:pt x="176029" y="3087759"/>
                  </a:lnTo>
                  <a:lnTo>
                    <a:pt x="177069" y="3087759"/>
                  </a:lnTo>
                  <a:lnTo>
                    <a:pt x="177069" y="3086977"/>
                  </a:lnTo>
                  <a:lnTo>
                    <a:pt x="178098" y="3086977"/>
                  </a:lnTo>
                  <a:lnTo>
                    <a:pt x="178098" y="3086195"/>
                  </a:lnTo>
                  <a:lnTo>
                    <a:pt x="179366" y="3086195"/>
                  </a:lnTo>
                  <a:lnTo>
                    <a:pt x="179366" y="3085413"/>
                  </a:lnTo>
                  <a:lnTo>
                    <a:pt x="179974" y="3085413"/>
                  </a:lnTo>
                  <a:lnTo>
                    <a:pt x="179974" y="3084630"/>
                  </a:lnTo>
                  <a:lnTo>
                    <a:pt x="180924" y="3084630"/>
                  </a:lnTo>
                  <a:lnTo>
                    <a:pt x="180924" y="3083848"/>
                  </a:lnTo>
                  <a:lnTo>
                    <a:pt x="181417" y="3083848"/>
                  </a:lnTo>
                  <a:lnTo>
                    <a:pt x="181417" y="3083066"/>
                  </a:lnTo>
                  <a:lnTo>
                    <a:pt x="181772" y="3083066"/>
                  </a:lnTo>
                  <a:lnTo>
                    <a:pt x="181772" y="3082284"/>
                  </a:lnTo>
                  <a:lnTo>
                    <a:pt x="182187" y="3082284"/>
                  </a:lnTo>
                  <a:lnTo>
                    <a:pt x="182187" y="3081502"/>
                  </a:lnTo>
                  <a:lnTo>
                    <a:pt x="184093" y="3081502"/>
                  </a:lnTo>
                  <a:lnTo>
                    <a:pt x="184093" y="3080720"/>
                  </a:lnTo>
                  <a:lnTo>
                    <a:pt x="184514" y="3080720"/>
                  </a:lnTo>
                  <a:lnTo>
                    <a:pt x="184514" y="3079937"/>
                  </a:lnTo>
                  <a:lnTo>
                    <a:pt x="185194" y="3079937"/>
                  </a:lnTo>
                  <a:lnTo>
                    <a:pt x="185194" y="3079155"/>
                  </a:lnTo>
                  <a:lnTo>
                    <a:pt x="186535" y="3079155"/>
                  </a:lnTo>
                  <a:lnTo>
                    <a:pt x="186535" y="3078373"/>
                  </a:lnTo>
                  <a:lnTo>
                    <a:pt x="186823" y="3078373"/>
                  </a:lnTo>
                  <a:lnTo>
                    <a:pt x="186823" y="3077591"/>
                  </a:lnTo>
                  <a:lnTo>
                    <a:pt x="186968" y="3077591"/>
                  </a:lnTo>
                  <a:lnTo>
                    <a:pt x="186968" y="3076809"/>
                  </a:lnTo>
                  <a:lnTo>
                    <a:pt x="187918" y="3076809"/>
                  </a:lnTo>
                  <a:lnTo>
                    <a:pt x="187918" y="3076031"/>
                  </a:lnTo>
                  <a:lnTo>
                    <a:pt x="188501" y="3076031"/>
                  </a:lnTo>
                  <a:lnTo>
                    <a:pt x="188501" y="3075249"/>
                  </a:lnTo>
                  <a:lnTo>
                    <a:pt x="189421" y="3075249"/>
                  </a:lnTo>
                  <a:lnTo>
                    <a:pt x="189421" y="3074467"/>
                  </a:lnTo>
                  <a:lnTo>
                    <a:pt x="189824" y="3074467"/>
                  </a:lnTo>
                  <a:lnTo>
                    <a:pt x="189824" y="3073685"/>
                  </a:lnTo>
                  <a:lnTo>
                    <a:pt x="190335" y="3073685"/>
                  </a:lnTo>
                  <a:lnTo>
                    <a:pt x="190335" y="3072902"/>
                  </a:lnTo>
                  <a:lnTo>
                    <a:pt x="190437" y="3072902"/>
                  </a:lnTo>
                  <a:lnTo>
                    <a:pt x="190437" y="3072120"/>
                  </a:lnTo>
                  <a:lnTo>
                    <a:pt x="192362" y="3072120"/>
                  </a:lnTo>
                  <a:lnTo>
                    <a:pt x="192362" y="3071338"/>
                  </a:lnTo>
                  <a:lnTo>
                    <a:pt x="193186" y="3071338"/>
                  </a:lnTo>
                  <a:lnTo>
                    <a:pt x="193186" y="3070556"/>
                  </a:lnTo>
                  <a:lnTo>
                    <a:pt x="193198" y="3070556"/>
                  </a:lnTo>
                  <a:lnTo>
                    <a:pt x="193198" y="3069774"/>
                  </a:lnTo>
                  <a:lnTo>
                    <a:pt x="193588" y="3069774"/>
                  </a:lnTo>
                  <a:lnTo>
                    <a:pt x="193588" y="3068992"/>
                  </a:lnTo>
                  <a:lnTo>
                    <a:pt x="195332" y="3068992"/>
                  </a:lnTo>
                  <a:lnTo>
                    <a:pt x="195332" y="3068210"/>
                  </a:lnTo>
                  <a:lnTo>
                    <a:pt x="196042" y="3068210"/>
                  </a:lnTo>
                  <a:lnTo>
                    <a:pt x="196042" y="3067427"/>
                  </a:lnTo>
                  <a:lnTo>
                    <a:pt x="196271" y="3067427"/>
                  </a:lnTo>
                  <a:lnTo>
                    <a:pt x="196271" y="3066645"/>
                  </a:lnTo>
                  <a:lnTo>
                    <a:pt x="196409" y="3066645"/>
                  </a:lnTo>
                  <a:lnTo>
                    <a:pt x="196409" y="3065863"/>
                  </a:lnTo>
                  <a:lnTo>
                    <a:pt x="196601" y="3065863"/>
                  </a:lnTo>
                  <a:lnTo>
                    <a:pt x="196601" y="3065081"/>
                  </a:lnTo>
                  <a:lnTo>
                    <a:pt x="196776" y="3065081"/>
                  </a:lnTo>
                  <a:lnTo>
                    <a:pt x="196776" y="3064299"/>
                  </a:lnTo>
                  <a:lnTo>
                    <a:pt x="197786" y="3064299"/>
                  </a:lnTo>
                  <a:lnTo>
                    <a:pt x="197786" y="3063521"/>
                  </a:lnTo>
                  <a:lnTo>
                    <a:pt x="198057" y="3063521"/>
                  </a:lnTo>
                  <a:lnTo>
                    <a:pt x="198057" y="3062739"/>
                  </a:lnTo>
                  <a:lnTo>
                    <a:pt x="198971" y="3062739"/>
                  </a:lnTo>
                  <a:lnTo>
                    <a:pt x="198971" y="3061957"/>
                  </a:lnTo>
                  <a:lnTo>
                    <a:pt x="199253" y="3061957"/>
                  </a:lnTo>
                  <a:lnTo>
                    <a:pt x="199253" y="3061175"/>
                  </a:lnTo>
                  <a:lnTo>
                    <a:pt x="199566" y="3061175"/>
                  </a:lnTo>
                  <a:lnTo>
                    <a:pt x="199566" y="3060392"/>
                  </a:lnTo>
                  <a:lnTo>
                    <a:pt x="199728" y="3060392"/>
                  </a:lnTo>
                  <a:lnTo>
                    <a:pt x="199728" y="3059610"/>
                  </a:lnTo>
                  <a:lnTo>
                    <a:pt x="200570" y="3059610"/>
                  </a:lnTo>
                  <a:lnTo>
                    <a:pt x="200570" y="3058828"/>
                  </a:lnTo>
                  <a:lnTo>
                    <a:pt x="200642" y="3058828"/>
                  </a:lnTo>
                  <a:lnTo>
                    <a:pt x="200642" y="3058046"/>
                  </a:lnTo>
                  <a:lnTo>
                    <a:pt x="200685" y="3058046"/>
                  </a:lnTo>
                  <a:lnTo>
                    <a:pt x="200685" y="3057264"/>
                  </a:lnTo>
                  <a:lnTo>
                    <a:pt x="201863" y="3057264"/>
                  </a:lnTo>
                  <a:lnTo>
                    <a:pt x="201863" y="3056482"/>
                  </a:lnTo>
                  <a:lnTo>
                    <a:pt x="202236" y="3056482"/>
                  </a:lnTo>
                  <a:lnTo>
                    <a:pt x="202236" y="3055699"/>
                  </a:lnTo>
                  <a:lnTo>
                    <a:pt x="202525" y="3055699"/>
                  </a:lnTo>
                  <a:lnTo>
                    <a:pt x="202525" y="3054917"/>
                  </a:lnTo>
                  <a:lnTo>
                    <a:pt x="202946" y="3054917"/>
                  </a:lnTo>
                  <a:lnTo>
                    <a:pt x="202946" y="3054135"/>
                  </a:lnTo>
                  <a:lnTo>
                    <a:pt x="203391" y="3054135"/>
                  </a:lnTo>
                  <a:lnTo>
                    <a:pt x="203391" y="3053353"/>
                  </a:lnTo>
                  <a:lnTo>
                    <a:pt x="203613" y="3053353"/>
                  </a:lnTo>
                  <a:lnTo>
                    <a:pt x="203613" y="3052571"/>
                  </a:lnTo>
                  <a:lnTo>
                    <a:pt x="204142" y="3052571"/>
                  </a:lnTo>
                  <a:lnTo>
                    <a:pt x="204142" y="3051789"/>
                  </a:lnTo>
                  <a:lnTo>
                    <a:pt x="205309" y="3051789"/>
                  </a:lnTo>
                  <a:lnTo>
                    <a:pt x="205309" y="3051006"/>
                  </a:lnTo>
                  <a:lnTo>
                    <a:pt x="206416" y="3051006"/>
                  </a:lnTo>
                  <a:lnTo>
                    <a:pt x="206416" y="3050224"/>
                  </a:lnTo>
                  <a:lnTo>
                    <a:pt x="206506" y="3050224"/>
                  </a:lnTo>
                  <a:lnTo>
                    <a:pt x="206506" y="3049447"/>
                  </a:lnTo>
                  <a:lnTo>
                    <a:pt x="207215" y="3049447"/>
                  </a:lnTo>
                  <a:lnTo>
                    <a:pt x="207215" y="3048664"/>
                  </a:lnTo>
                  <a:lnTo>
                    <a:pt x="207299" y="3048664"/>
                  </a:lnTo>
                  <a:lnTo>
                    <a:pt x="207299" y="3047882"/>
                  </a:lnTo>
                  <a:lnTo>
                    <a:pt x="208069" y="3047882"/>
                  </a:lnTo>
                  <a:lnTo>
                    <a:pt x="208069" y="3047100"/>
                  </a:lnTo>
                  <a:lnTo>
                    <a:pt x="208532" y="3047100"/>
                  </a:lnTo>
                  <a:lnTo>
                    <a:pt x="208532" y="3046318"/>
                  </a:lnTo>
                  <a:lnTo>
                    <a:pt x="208815" y="3046318"/>
                  </a:lnTo>
                  <a:lnTo>
                    <a:pt x="208815" y="3045536"/>
                  </a:lnTo>
                  <a:lnTo>
                    <a:pt x="209098" y="3045536"/>
                  </a:lnTo>
                  <a:lnTo>
                    <a:pt x="209098" y="3044754"/>
                  </a:lnTo>
                  <a:lnTo>
                    <a:pt x="209669" y="3044754"/>
                  </a:lnTo>
                  <a:lnTo>
                    <a:pt x="209669" y="3043971"/>
                  </a:lnTo>
                  <a:lnTo>
                    <a:pt x="209879" y="3043971"/>
                  </a:lnTo>
                  <a:lnTo>
                    <a:pt x="209879" y="3043189"/>
                  </a:lnTo>
                  <a:lnTo>
                    <a:pt x="210030" y="3043189"/>
                  </a:lnTo>
                  <a:lnTo>
                    <a:pt x="210030" y="3042407"/>
                  </a:lnTo>
                  <a:lnTo>
                    <a:pt x="210396" y="3042407"/>
                  </a:lnTo>
                  <a:lnTo>
                    <a:pt x="210396" y="3041625"/>
                  </a:lnTo>
                  <a:lnTo>
                    <a:pt x="210920" y="3041625"/>
                  </a:lnTo>
                  <a:lnTo>
                    <a:pt x="210920" y="3040843"/>
                  </a:lnTo>
                  <a:lnTo>
                    <a:pt x="211413" y="3040843"/>
                  </a:lnTo>
                  <a:lnTo>
                    <a:pt x="211413" y="3040061"/>
                  </a:lnTo>
                  <a:lnTo>
                    <a:pt x="211437" y="3040061"/>
                  </a:lnTo>
                  <a:lnTo>
                    <a:pt x="211437" y="3039278"/>
                  </a:lnTo>
                  <a:lnTo>
                    <a:pt x="211756" y="3039278"/>
                  </a:lnTo>
                  <a:lnTo>
                    <a:pt x="211756" y="3038496"/>
                  </a:lnTo>
                  <a:lnTo>
                    <a:pt x="212243" y="3038496"/>
                  </a:lnTo>
                  <a:lnTo>
                    <a:pt x="212243" y="3037714"/>
                  </a:lnTo>
                  <a:lnTo>
                    <a:pt x="212453" y="3037714"/>
                  </a:lnTo>
                  <a:lnTo>
                    <a:pt x="212453" y="3036932"/>
                  </a:lnTo>
                  <a:lnTo>
                    <a:pt x="213169" y="3036932"/>
                  </a:lnTo>
                  <a:lnTo>
                    <a:pt x="213169" y="3036150"/>
                  </a:lnTo>
                  <a:lnTo>
                    <a:pt x="213632" y="3036150"/>
                  </a:lnTo>
                  <a:lnTo>
                    <a:pt x="213632" y="3035368"/>
                  </a:lnTo>
                  <a:lnTo>
                    <a:pt x="215099" y="3035368"/>
                  </a:lnTo>
                  <a:lnTo>
                    <a:pt x="215099" y="3034590"/>
                  </a:lnTo>
                  <a:lnTo>
                    <a:pt x="215117" y="3034590"/>
                  </a:lnTo>
                  <a:lnTo>
                    <a:pt x="215117" y="3033808"/>
                  </a:lnTo>
                  <a:lnTo>
                    <a:pt x="217474" y="3033808"/>
                  </a:lnTo>
                  <a:lnTo>
                    <a:pt x="217474" y="3033026"/>
                  </a:lnTo>
                  <a:lnTo>
                    <a:pt x="218310" y="3033026"/>
                  </a:lnTo>
                  <a:lnTo>
                    <a:pt x="218310" y="3032243"/>
                  </a:lnTo>
                  <a:lnTo>
                    <a:pt x="218906" y="3032243"/>
                  </a:lnTo>
                  <a:lnTo>
                    <a:pt x="218906" y="3031461"/>
                  </a:lnTo>
                  <a:lnTo>
                    <a:pt x="221095" y="3031461"/>
                  </a:lnTo>
                  <a:lnTo>
                    <a:pt x="221095" y="3030679"/>
                  </a:lnTo>
                  <a:lnTo>
                    <a:pt x="221810" y="3030679"/>
                  </a:lnTo>
                  <a:lnTo>
                    <a:pt x="221810" y="3029897"/>
                  </a:lnTo>
                  <a:lnTo>
                    <a:pt x="222183" y="3029897"/>
                  </a:lnTo>
                  <a:lnTo>
                    <a:pt x="222183" y="3029115"/>
                  </a:lnTo>
                  <a:lnTo>
                    <a:pt x="222556" y="3029115"/>
                  </a:lnTo>
                  <a:lnTo>
                    <a:pt x="222556" y="3028333"/>
                  </a:lnTo>
                  <a:lnTo>
                    <a:pt x="223644" y="3028333"/>
                  </a:lnTo>
                  <a:lnTo>
                    <a:pt x="223644" y="3027550"/>
                  </a:lnTo>
                  <a:lnTo>
                    <a:pt x="223771" y="3027550"/>
                  </a:lnTo>
                  <a:lnTo>
                    <a:pt x="223771" y="3026768"/>
                  </a:lnTo>
                  <a:lnTo>
                    <a:pt x="223909" y="3026768"/>
                  </a:lnTo>
                  <a:lnTo>
                    <a:pt x="223909" y="3025986"/>
                  </a:lnTo>
                  <a:lnTo>
                    <a:pt x="224685" y="3025986"/>
                  </a:lnTo>
                  <a:lnTo>
                    <a:pt x="224685" y="3025204"/>
                  </a:lnTo>
                  <a:lnTo>
                    <a:pt x="224775" y="3025204"/>
                  </a:lnTo>
                  <a:lnTo>
                    <a:pt x="224775" y="3024422"/>
                  </a:lnTo>
                  <a:lnTo>
                    <a:pt x="224997" y="3024422"/>
                  </a:lnTo>
                  <a:lnTo>
                    <a:pt x="224997" y="3023640"/>
                  </a:lnTo>
                  <a:lnTo>
                    <a:pt x="225178" y="3023640"/>
                  </a:lnTo>
                  <a:lnTo>
                    <a:pt x="225178" y="3022857"/>
                  </a:lnTo>
                  <a:lnTo>
                    <a:pt x="225256" y="3022857"/>
                  </a:lnTo>
                  <a:lnTo>
                    <a:pt x="225256" y="3022080"/>
                  </a:lnTo>
                  <a:lnTo>
                    <a:pt x="225310" y="3022080"/>
                  </a:lnTo>
                  <a:lnTo>
                    <a:pt x="225310" y="3021298"/>
                  </a:lnTo>
                  <a:lnTo>
                    <a:pt x="226369" y="3021298"/>
                  </a:lnTo>
                  <a:lnTo>
                    <a:pt x="226369" y="3020515"/>
                  </a:lnTo>
                  <a:lnTo>
                    <a:pt x="226417" y="3020515"/>
                  </a:lnTo>
                  <a:lnTo>
                    <a:pt x="226417" y="3019733"/>
                  </a:lnTo>
                  <a:lnTo>
                    <a:pt x="227481" y="3019733"/>
                  </a:lnTo>
                  <a:lnTo>
                    <a:pt x="227481" y="3018951"/>
                  </a:lnTo>
                  <a:lnTo>
                    <a:pt x="228082" y="3018951"/>
                  </a:lnTo>
                  <a:lnTo>
                    <a:pt x="228082" y="3018169"/>
                  </a:lnTo>
                  <a:lnTo>
                    <a:pt x="228118" y="3018169"/>
                  </a:lnTo>
                  <a:lnTo>
                    <a:pt x="228118" y="3017387"/>
                  </a:lnTo>
                  <a:lnTo>
                    <a:pt x="230127" y="3017387"/>
                  </a:lnTo>
                  <a:lnTo>
                    <a:pt x="230127" y="3016605"/>
                  </a:lnTo>
                  <a:lnTo>
                    <a:pt x="231354" y="3016605"/>
                  </a:lnTo>
                  <a:lnTo>
                    <a:pt x="231354" y="3015822"/>
                  </a:lnTo>
                  <a:lnTo>
                    <a:pt x="232093" y="3015822"/>
                  </a:lnTo>
                  <a:lnTo>
                    <a:pt x="232093" y="3015041"/>
                  </a:lnTo>
                  <a:lnTo>
                    <a:pt x="232611" y="3015041"/>
                  </a:lnTo>
                  <a:lnTo>
                    <a:pt x="232611" y="3014258"/>
                  </a:lnTo>
                  <a:lnTo>
                    <a:pt x="235972" y="3014258"/>
                  </a:lnTo>
                  <a:lnTo>
                    <a:pt x="235972" y="3013476"/>
                  </a:lnTo>
                  <a:lnTo>
                    <a:pt x="236646" y="3013476"/>
                  </a:lnTo>
                  <a:lnTo>
                    <a:pt x="236646" y="3012694"/>
                  </a:lnTo>
                  <a:lnTo>
                    <a:pt x="238913" y="3012694"/>
                  </a:lnTo>
                  <a:lnTo>
                    <a:pt x="238913" y="3011912"/>
                  </a:lnTo>
                  <a:lnTo>
                    <a:pt x="240663" y="3011912"/>
                  </a:lnTo>
                  <a:lnTo>
                    <a:pt x="240663" y="3011129"/>
                  </a:lnTo>
                  <a:lnTo>
                    <a:pt x="241426" y="3011129"/>
                  </a:lnTo>
                  <a:lnTo>
                    <a:pt x="241426" y="3010348"/>
                  </a:lnTo>
                  <a:lnTo>
                    <a:pt x="242262" y="3010348"/>
                  </a:lnTo>
                  <a:lnTo>
                    <a:pt x="242262" y="3009565"/>
                  </a:lnTo>
                  <a:lnTo>
                    <a:pt x="242359" y="3009565"/>
                  </a:lnTo>
                  <a:lnTo>
                    <a:pt x="242359" y="3008783"/>
                  </a:lnTo>
                  <a:lnTo>
                    <a:pt x="243561" y="3008783"/>
                  </a:lnTo>
                  <a:lnTo>
                    <a:pt x="243561" y="3008001"/>
                  </a:lnTo>
                  <a:lnTo>
                    <a:pt x="244415" y="3008001"/>
                  </a:lnTo>
                  <a:lnTo>
                    <a:pt x="244415" y="3007223"/>
                  </a:lnTo>
                  <a:lnTo>
                    <a:pt x="245462" y="3007223"/>
                  </a:lnTo>
                  <a:lnTo>
                    <a:pt x="245462" y="3006441"/>
                  </a:lnTo>
                  <a:lnTo>
                    <a:pt x="245925" y="3006441"/>
                  </a:lnTo>
                  <a:lnTo>
                    <a:pt x="245925" y="3005659"/>
                  </a:lnTo>
                  <a:lnTo>
                    <a:pt x="246881" y="3005659"/>
                  </a:lnTo>
                  <a:lnTo>
                    <a:pt x="246881" y="3004877"/>
                  </a:lnTo>
                  <a:lnTo>
                    <a:pt x="247362" y="3004877"/>
                  </a:lnTo>
                  <a:lnTo>
                    <a:pt x="247362" y="3004095"/>
                  </a:lnTo>
                  <a:lnTo>
                    <a:pt x="247632" y="3004095"/>
                  </a:lnTo>
                  <a:lnTo>
                    <a:pt x="247632" y="3003313"/>
                  </a:lnTo>
                  <a:lnTo>
                    <a:pt x="248811" y="3003313"/>
                  </a:lnTo>
                  <a:lnTo>
                    <a:pt x="248811" y="3002530"/>
                  </a:lnTo>
                  <a:lnTo>
                    <a:pt x="249190" y="3002530"/>
                  </a:lnTo>
                  <a:lnTo>
                    <a:pt x="249190" y="3001748"/>
                  </a:lnTo>
                  <a:lnTo>
                    <a:pt x="250026" y="3001748"/>
                  </a:lnTo>
                  <a:lnTo>
                    <a:pt x="250026" y="3000966"/>
                  </a:lnTo>
                  <a:lnTo>
                    <a:pt x="251397" y="3000966"/>
                  </a:lnTo>
                  <a:lnTo>
                    <a:pt x="251397" y="3000184"/>
                  </a:lnTo>
                  <a:lnTo>
                    <a:pt x="251962" y="3000184"/>
                  </a:lnTo>
                  <a:lnTo>
                    <a:pt x="251962" y="2999402"/>
                  </a:lnTo>
                  <a:lnTo>
                    <a:pt x="252016" y="2999402"/>
                  </a:lnTo>
                  <a:lnTo>
                    <a:pt x="252016" y="2998620"/>
                  </a:lnTo>
                  <a:lnTo>
                    <a:pt x="252209" y="2998620"/>
                  </a:lnTo>
                  <a:lnTo>
                    <a:pt x="252209" y="2997837"/>
                  </a:lnTo>
                  <a:lnTo>
                    <a:pt x="252377" y="2997837"/>
                  </a:lnTo>
                  <a:lnTo>
                    <a:pt x="252377" y="2997055"/>
                  </a:lnTo>
                  <a:lnTo>
                    <a:pt x="253875" y="2997055"/>
                  </a:lnTo>
                  <a:lnTo>
                    <a:pt x="253875" y="2996273"/>
                  </a:lnTo>
                  <a:lnTo>
                    <a:pt x="254338" y="2996273"/>
                  </a:lnTo>
                  <a:lnTo>
                    <a:pt x="254338" y="2995491"/>
                  </a:lnTo>
                  <a:lnTo>
                    <a:pt x="255570" y="2995491"/>
                  </a:lnTo>
                  <a:lnTo>
                    <a:pt x="255570" y="2994709"/>
                  </a:lnTo>
                  <a:lnTo>
                    <a:pt x="255685" y="2994709"/>
                  </a:lnTo>
                  <a:lnTo>
                    <a:pt x="255685" y="2993927"/>
                  </a:lnTo>
                  <a:lnTo>
                    <a:pt x="258607" y="2993927"/>
                  </a:lnTo>
                  <a:lnTo>
                    <a:pt x="258607" y="2993144"/>
                  </a:lnTo>
                  <a:lnTo>
                    <a:pt x="258998" y="2993144"/>
                  </a:lnTo>
                  <a:lnTo>
                    <a:pt x="258998" y="2992367"/>
                  </a:lnTo>
                  <a:lnTo>
                    <a:pt x="259876" y="2992367"/>
                  </a:lnTo>
                  <a:lnTo>
                    <a:pt x="259876" y="2991585"/>
                  </a:lnTo>
                  <a:lnTo>
                    <a:pt x="259906" y="2991585"/>
                  </a:lnTo>
                  <a:lnTo>
                    <a:pt x="259906" y="2990802"/>
                  </a:lnTo>
                  <a:lnTo>
                    <a:pt x="260399" y="2990802"/>
                  </a:lnTo>
                  <a:lnTo>
                    <a:pt x="260399" y="2990020"/>
                  </a:lnTo>
                  <a:lnTo>
                    <a:pt x="261716" y="2990020"/>
                  </a:lnTo>
                  <a:lnTo>
                    <a:pt x="261716" y="2989238"/>
                  </a:lnTo>
                  <a:lnTo>
                    <a:pt x="261849" y="2989238"/>
                  </a:lnTo>
                  <a:lnTo>
                    <a:pt x="261849" y="2988456"/>
                  </a:lnTo>
                  <a:lnTo>
                    <a:pt x="262113" y="2988456"/>
                  </a:lnTo>
                  <a:lnTo>
                    <a:pt x="262113" y="2987674"/>
                  </a:lnTo>
                  <a:lnTo>
                    <a:pt x="262324" y="2987674"/>
                  </a:lnTo>
                  <a:lnTo>
                    <a:pt x="262324" y="2986892"/>
                  </a:lnTo>
                  <a:lnTo>
                    <a:pt x="263761" y="2986892"/>
                  </a:lnTo>
                  <a:lnTo>
                    <a:pt x="263761" y="2986109"/>
                  </a:lnTo>
                  <a:lnTo>
                    <a:pt x="264669" y="2986109"/>
                  </a:lnTo>
                  <a:lnTo>
                    <a:pt x="264669" y="2985327"/>
                  </a:lnTo>
                  <a:lnTo>
                    <a:pt x="264687" y="2985327"/>
                  </a:lnTo>
                  <a:lnTo>
                    <a:pt x="264687" y="2984545"/>
                  </a:lnTo>
                  <a:lnTo>
                    <a:pt x="268085" y="2984545"/>
                  </a:lnTo>
                  <a:lnTo>
                    <a:pt x="268085" y="2983763"/>
                  </a:lnTo>
                  <a:lnTo>
                    <a:pt x="268602" y="2983763"/>
                  </a:lnTo>
                  <a:lnTo>
                    <a:pt x="268602" y="2982981"/>
                  </a:lnTo>
                  <a:lnTo>
                    <a:pt x="269558" y="2982981"/>
                  </a:lnTo>
                  <a:lnTo>
                    <a:pt x="269558" y="2982199"/>
                  </a:lnTo>
                  <a:lnTo>
                    <a:pt x="270935" y="2982199"/>
                  </a:lnTo>
                  <a:lnTo>
                    <a:pt x="270935" y="2981416"/>
                  </a:lnTo>
                  <a:lnTo>
                    <a:pt x="271404" y="2981416"/>
                  </a:lnTo>
                  <a:lnTo>
                    <a:pt x="271404" y="2980639"/>
                  </a:lnTo>
                  <a:lnTo>
                    <a:pt x="272126" y="2980639"/>
                  </a:lnTo>
                  <a:lnTo>
                    <a:pt x="272126" y="2979857"/>
                  </a:lnTo>
                  <a:lnTo>
                    <a:pt x="272853" y="2979857"/>
                  </a:lnTo>
                  <a:lnTo>
                    <a:pt x="272853" y="2979074"/>
                  </a:lnTo>
                  <a:lnTo>
                    <a:pt x="272907" y="2979074"/>
                  </a:lnTo>
                  <a:lnTo>
                    <a:pt x="272907" y="2978292"/>
                  </a:lnTo>
                  <a:lnTo>
                    <a:pt x="273232" y="2978292"/>
                  </a:lnTo>
                  <a:lnTo>
                    <a:pt x="273232" y="2977510"/>
                  </a:lnTo>
                  <a:lnTo>
                    <a:pt x="274471" y="2977510"/>
                  </a:lnTo>
                  <a:lnTo>
                    <a:pt x="274471" y="2976728"/>
                  </a:lnTo>
                  <a:lnTo>
                    <a:pt x="274495" y="2976728"/>
                  </a:lnTo>
                  <a:lnTo>
                    <a:pt x="274495" y="2975946"/>
                  </a:lnTo>
                  <a:lnTo>
                    <a:pt x="274495" y="2975946"/>
                  </a:lnTo>
                  <a:lnTo>
                    <a:pt x="274495" y="2975164"/>
                  </a:lnTo>
                  <a:lnTo>
                    <a:pt x="274639" y="2975164"/>
                  </a:lnTo>
                  <a:lnTo>
                    <a:pt x="274639" y="2974381"/>
                  </a:lnTo>
                  <a:lnTo>
                    <a:pt x="274712" y="2974381"/>
                  </a:lnTo>
                  <a:lnTo>
                    <a:pt x="274712" y="2973599"/>
                  </a:lnTo>
                  <a:lnTo>
                    <a:pt x="276101" y="2973599"/>
                  </a:lnTo>
                  <a:lnTo>
                    <a:pt x="276101" y="2972817"/>
                  </a:lnTo>
                  <a:lnTo>
                    <a:pt x="277748" y="2972817"/>
                  </a:lnTo>
                  <a:lnTo>
                    <a:pt x="277748" y="2972035"/>
                  </a:lnTo>
                  <a:lnTo>
                    <a:pt x="278247" y="2972035"/>
                  </a:lnTo>
                  <a:lnTo>
                    <a:pt x="278247" y="2971253"/>
                  </a:lnTo>
                  <a:lnTo>
                    <a:pt x="278290" y="2971253"/>
                  </a:lnTo>
                  <a:lnTo>
                    <a:pt x="278290" y="2970471"/>
                  </a:lnTo>
                  <a:lnTo>
                    <a:pt x="278939" y="2970471"/>
                  </a:lnTo>
                  <a:lnTo>
                    <a:pt x="278939" y="2969688"/>
                  </a:lnTo>
                  <a:lnTo>
                    <a:pt x="281405" y="2969688"/>
                  </a:lnTo>
                  <a:lnTo>
                    <a:pt x="281405" y="2968906"/>
                  </a:lnTo>
                  <a:lnTo>
                    <a:pt x="281633" y="2968906"/>
                  </a:lnTo>
                  <a:lnTo>
                    <a:pt x="281633" y="2968124"/>
                  </a:lnTo>
                  <a:lnTo>
                    <a:pt x="281970" y="2968124"/>
                  </a:lnTo>
                  <a:lnTo>
                    <a:pt x="281970" y="2967342"/>
                  </a:lnTo>
                  <a:lnTo>
                    <a:pt x="282174" y="2967342"/>
                  </a:lnTo>
                  <a:lnTo>
                    <a:pt x="282174" y="2966560"/>
                  </a:lnTo>
                  <a:lnTo>
                    <a:pt x="282247" y="2966560"/>
                  </a:lnTo>
                  <a:lnTo>
                    <a:pt x="282247" y="2965778"/>
                  </a:lnTo>
                  <a:lnTo>
                    <a:pt x="282307" y="2965778"/>
                  </a:lnTo>
                  <a:lnTo>
                    <a:pt x="282307" y="2965000"/>
                  </a:lnTo>
                  <a:lnTo>
                    <a:pt x="282926" y="2965000"/>
                  </a:lnTo>
                  <a:lnTo>
                    <a:pt x="282926" y="2964218"/>
                  </a:lnTo>
                  <a:lnTo>
                    <a:pt x="283299" y="2964218"/>
                  </a:lnTo>
                  <a:lnTo>
                    <a:pt x="283299" y="2963436"/>
                  </a:lnTo>
                  <a:lnTo>
                    <a:pt x="285127" y="2963436"/>
                  </a:lnTo>
                  <a:lnTo>
                    <a:pt x="285127" y="2962653"/>
                  </a:lnTo>
                  <a:lnTo>
                    <a:pt x="286041" y="2962653"/>
                  </a:lnTo>
                  <a:lnTo>
                    <a:pt x="286041" y="2961872"/>
                  </a:lnTo>
                  <a:lnTo>
                    <a:pt x="286715" y="2961872"/>
                  </a:lnTo>
                  <a:lnTo>
                    <a:pt x="286715" y="2961089"/>
                  </a:lnTo>
                  <a:lnTo>
                    <a:pt x="286763" y="2961089"/>
                  </a:lnTo>
                  <a:lnTo>
                    <a:pt x="286763" y="2960307"/>
                  </a:lnTo>
                  <a:lnTo>
                    <a:pt x="287166" y="2960307"/>
                  </a:lnTo>
                  <a:lnTo>
                    <a:pt x="287166" y="2959525"/>
                  </a:lnTo>
                  <a:lnTo>
                    <a:pt x="287941" y="2959525"/>
                  </a:lnTo>
                  <a:lnTo>
                    <a:pt x="287941" y="2958743"/>
                  </a:lnTo>
                  <a:lnTo>
                    <a:pt x="288879" y="2958743"/>
                  </a:lnTo>
                  <a:lnTo>
                    <a:pt x="288879" y="2957961"/>
                  </a:lnTo>
                  <a:lnTo>
                    <a:pt x="289084" y="2957961"/>
                  </a:lnTo>
                  <a:lnTo>
                    <a:pt x="289084" y="2957179"/>
                  </a:lnTo>
                  <a:lnTo>
                    <a:pt x="289962" y="2957179"/>
                  </a:lnTo>
                  <a:lnTo>
                    <a:pt x="289962" y="2956396"/>
                  </a:lnTo>
                  <a:lnTo>
                    <a:pt x="290689" y="2956396"/>
                  </a:lnTo>
                  <a:lnTo>
                    <a:pt x="290689" y="2955614"/>
                  </a:lnTo>
                  <a:lnTo>
                    <a:pt x="291868" y="2955614"/>
                  </a:lnTo>
                  <a:lnTo>
                    <a:pt x="291868" y="2954832"/>
                  </a:lnTo>
                  <a:lnTo>
                    <a:pt x="292542" y="2954832"/>
                  </a:lnTo>
                  <a:lnTo>
                    <a:pt x="292542" y="2954050"/>
                  </a:lnTo>
                  <a:lnTo>
                    <a:pt x="295831" y="2954050"/>
                  </a:lnTo>
                  <a:lnTo>
                    <a:pt x="295831" y="2953268"/>
                  </a:lnTo>
                  <a:lnTo>
                    <a:pt x="297136" y="2953268"/>
                  </a:lnTo>
                  <a:lnTo>
                    <a:pt x="297136" y="2952486"/>
                  </a:lnTo>
                  <a:lnTo>
                    <a:pt x="298477" y="2952486"/>
                  </a:lnTo>
                  <a:lnTo>
                    <a:pt x="298477" y="2951703"/>
                  </a:lnTo>
                  <a:lnTo>
                    <a:pt x="298706" y="2951703"/>
                  </a:lnTo>
                  <a:lnTo>
                    <a:pt x="298706" y="2950926"/>
                  </a:lnTo>
                  <a:lnTo>
                    <a:pt x="300474" y="2950926"/>
                  </a:lnTo>
                  <a:lnTo>
                    <a:pt x="300474" y="2950144"/>
                  </a:lnTo>
                  <a:lnTo>
                    <a:pt x="300889" y="2950144"/>
                  </a:lnTo>
                  <a:lnTo>
                    <a:pt x="300889" y="2949361"/>
                  </a:lnTo>
                  <a:lnTo>
                    <a:pt x="300907" y="2949361"/>
                  </a:lnTo>
                  <a:lnTo>
                    <a:pt x="300907" y="2948579"/>
                  </a:lnTo>
                  <a:lnTo>
                    <a:pt x="302163" y="2948579"/>
                  </a:lnTo>
                  <a:lnTo>
                    <a:pt x="302163" y="2947797"/>
                  </a:lnTo>
                  <a:lnTo>
                    <a:pt x="305718" y="2947797"/>
                  </a:lnTo>
                  <a:lnTo>
                    <a:pt x="305718" y="2947015"/>
                  </a:lnTo>
                  <a:lnTo>
                    <a:pt x="307317" y="2947015"/>
                  </a:lnTo>
                  <a:lnTo>
                    <a:pt x="307317" y="2946233"/>
                  </a:lnTo>
                  <a:lnTo>
                    <a:pt x="307900" y="2946233"/>
                  </a:lnTo>
                  <a:lnTo>
                    <a:pt x="307900" y="2945451"/>
                  </a:lnTo>
                  <a:lnTo>
                    <a:pt x="310510" y="2945451"/>
                  </a:lnTo>
                  <a:lnTo>
                    <a:pt x="310510" y="2944668"/>
                  </a:lnTo>
                  <a:lnTo>
                    <a:pt x="312471" y="2944668"/>
                  </a:lnTo>
                  <a:lnTo>
                    <a:pt x="312471" y="2943886"/>
                  </a:lnTo>
                  <a:lnTo>
                    <a:pt x="312633" y="2943886"/>
                  </a:lnTo>
                  <a:lnTo>
                    <a:pt x="312633" y="2943104"/>
                  </a:lnTo>
                  <a:lnTo>
                    <a:pt x="313655" y="2943104"/>
                  </a:lnTo>
                  <a:lnTo>
                    <a:pt x="313655" y="2942322"/>
                  </a:lnTo>
                  <a:lnTo>
                    <a:pt x="313824" y="2942322"/>
                  </a:lnTo>
                  <a:lnTo>
                    <a:pt x="313824" y="2941540"/>
                  </a:lnTo>
                  <a:lnTo>
                    <a:pt x="314088" y="2941540"/>
                  </a:lnTo>
                  <a:lnTo>
                    <a:pt x="314088" y="2940758"/>
                  </a:lnTo>
                  <a:lnTo>
                    <a:pt x="314353" y="2940758"/>
                  </a:lnTo>
                  <a:lnTo>
                    <a:pt x="314353" y="2939975"/>
                  </a:lnTo>
                  <a:lnTo>
                    <a:pt x="314635" y="2939975"/>
                  </a:lnTo>
                  <a:lnTo>
                    <a:pt x="314635" y="2939198"/>
                  </a:lnTo>
                  <a:lnTo>
                    <a:pt x="315309" y="2939198"/>
                  </a:lnTo>
                  <a:lnTo>
                    <a:pt x="315309" y="2938416"/>
                  </a:lnTo>
                  <a:lnTo>
                    <a:pt x="316013" y="2938416"/>
                  </a:lnTo>
                  <a:lnTo>
                    <a:pt x="316013" y="2937633"/>
                  </a:lnTo>
                  <a:lnTo>
                    <a:pt x="316151" y="2937633"/>
                  </a:lnTo>
                  <a:lnTo>
                    <a:pt x="316151" y="2936851"/>
                  </a:lnTo>
                  <a:lnTo>
                    <a:pt x="316307" y="2936851"/>
                  </a:lnTo>
                  <a:lnTo>
                    <a:pt x="316307" y="2936069"/>
                  </a:lnTo>
                  <a:lnTo>
                    <a:pt x="319007" y="2936069"/>
                  </a:lnTo>
                  <a:lnTo>
                    <a:pt x="319007" y="2935287"/>
                  </a:lnTo>
                  <a:lnTo>
                    <a:pt x="319284" y="2935287"/>
                  </a:lnTo>
                  <a:lnTo>
                    <a:pt x="319284" y="2934505"/>
                  </a:lnTo>
                  <a:lnTo>
                    <a:pt x="320264" y="2934505"/>
                  </a:lnTo>
                  <a:lnTo>
                    <a:pt x="320264" y="2933723"/>
                  </a:lnTo>
                  <a:lnTo>
                    <a:pt x="320854" y="2933723"/>
                  </a:lnTo>
                  <a:lnTo>
                    <a:pt x="320854" y="2932940"/>
                  </a:lnTo>
                  <a:lnTo>
                    <a:pt x="321719" y="2932940"/>
                  </a:lnTo>
                  <a:lnTo>
                    <a:pt x="321719" y="2932158"/>
                  </a:lnTo>
                  <a:lnTo>
                    <a:pt x="321816" y="2932158"/>
                  </a:lnTo>
                  <a:lnTo>
                    <a:pt x="321816" y="2931376"/>
                  </a:lnTo>
                  <a:lnTo>
                    <a:pt x="321852" y="2931376"/>
                  </a:lnTo>
                  <a:lnTo>
                    <a:pt x="321852" y="2930594"/>
                  </a:lnTo>
                  <a:lnTo>
                    <a:pt x="322225" y="2930594"/>
                  </a:lnTo>
                  <a:lnTo>
                    <a:pt x="322225" y="2929812"/>
                  </a:lnTo>
                  <a:lnTo>
                    <a:pt x="322904" y="2929812"/>
                  </a:lnTo>
                  <a:lnTo>
                    <a:pt x="322904" y="2929030"/>
                  </a:lnTo>
                  <a:lnTo>
                    <a:pt x="322928" y="2929030"/>
                  </a:lnTo>
                  <a:lnTo>
                    <a:pt x="322928" y="2928247"/>
                  </a:lnTo>
                  <a:lnTo>
                    <a:pt x="322940" y="2928247"/>
                  </a:lnTo>
                  <a:lnTo>
                    <a:pt x="322940" y="2927465"/>
                  </a:lnTo>
                  <a:lnTo>
                    <a:pt x="323896" y="2927465"/>
                  </a:lnTo>
                  <a:lnTo>
                    <a:pt x="323896" y="2926683"/>
                  </a:lnTo>
                  <a:lnTo>
                    <a:pt x="323981" y="2926683"/>
                  </a:lnTo>
                  <a:lnTo>
                    <a:pt x="323981" y="2925901"/>
                  </a:lnTo>
                  <a:lnTo>
                    <a:pt x="324143" y="2925901"/>
                  </a:lnTo>
                  <a:lnTo>
                    <a:pt x="324143" y="2925119"/>
                  </a:lnTo>
                  <a:lnTo>
                    <a:pt x="326091" y="2925119"/>
                  </a:lnTo>
                  <a:lnTo>
                    <a:pt x="326091" y="2924337"/>
                  </a:lnTo>
                  <a:lnTo>
                    <a:pt x="326242" y="2924337"/>
                  </a:lnTo>
                  <a:lnTo>
                    <a:pt x="326242" y="2923559"/>
                  </a:lnTo>
                  <a:lnTo>
                    <a:pt x="326272" y="2923559"/>
                  </a:lnTo>
                  <a:lnTo>
                    <a:pt x="326272" y="2922777"/>
                  </a:lnTo>
                  <a:lnTo>
                    <a:pt x="327078" y="2922777"/>
                  </a:lnTo>
                  <a:lnTo>
                    <a:pt x="327078" y="2921995"/>
                  </a:lnTo>
                  <a:lnTo>
                    <a:pt x="327324" y="2921995"/>
                  </a:lnTo>
                  <a:lnTo>
                    <a:pt x="327324" y="2921212"/>
                  </a:lnTo>
                  <a:lnTo>
                    <a:pt x="328094" y="2921212"/>
                  </a:lnTo>
                  <a:lnTo>
                    <a:pt x="328094" y="2920430"/>
                  </a:lnTo>
                  <a:lnTo>
                    <a:pt x="331480" y="2920430"/>
                  </a:lnTo>
                  <a:lnTo>
                    <a:pt x="331480" y="2919648"/>
                  </a:lnTo>
                  <a:lnTo>
                    <a:pt x="331582" y="2919648"/>
                  </a:lnTo>
                  <a:lnTo>
                    <a:pt x="331582" y="2918866"/>
                  </a:lnTo>
                  <a:lnTo>
                    <a:pt x="332971" y="2918866"/>
                  </a:lnTo>
                  <a:lnTo>
                    <a:pt x="332971" y="2918084"/>
                  </a:lnTo>
                  <a:lnTo>
                    <a:pt x="333290" y="2918084"/>
                  </a:lnTo>
                  <a:lnTo>
                    <a:pt x="333290" y="2917302"/>
                  </a:lnTo>
                  <a:lnTo>
                    <a:pt x="333626" y="2917302"/>
                  </a:lnTo>
                  <a:lnTo>
                    <a:pt x="333626" y="2916519"/>
                  </a:lnTo>
                  <a:lnTo>
                    <a:pt x="334252" y="2916519"/>
                  </a:lnTo>
                  <a:lnTo>
                    <a:pt x="334252" y="2915737"/>
                  </a:lnTo>
                  <a:lnTo>
                    <a:pt x="334426" y="2915737"/>
                  </a:lnTo>
                  <a:lnTo>
                    <a:pt x="334426" y="2914955"/>
                  </a:lnTo>
                  <a:lnTo>
                    <a:pt x="334733" y="2914955"/>
                  </a:lnTo>
                  <a:lnTo>
                    <a:pt x="334733" y="2914173"/>
                  </a:lnTo>
                  <a:lnTo>
                    <a:pt x="335082" y="2914173"/>
                  </a:lnTo>
                  <a:lnTo>
                    <a:pt x="335082" y="2913391"/>
                  </a:lnTo>
                  <a:lnTo>
                    <a:pt x="335749" y="2913391"/>
                  </a:lnTo>
                  <a:lnTo>
                    <a:pt x="335749" y="2912609"/>
                  </a:lnTo>
                  <a:lnTo>
                    <a:pt x="336248" y="2912609"/>
                  </a:lnTo>
                  <a:lnTo>
                    <a:pt x="336248" y="2911827"/>
                  </a:lnTo>
                  <a:lnTo>
                    <a:pt x="337668" y="2911827"/>
                  </a:lnTo>
                  <a:lnTo>
                    <a:pt x="337668" y="2911044"/>
                  </a:lnTo>
                  <a:lnTo>
                    <a:pt x="337716" y="2911044"/>
                  </a:lnTo>
                  <a:lnTo>
                    <a:pt x="337716" y="2910267"/>
                  </a:lnTo>
                  <a:lnTo>
                    <a:pt x="338341" y="2910267"/>
                  </a:lnTo>
                  <a:lnTo>
                    <a:pt x="338341" y="2909484"/>
                  </a:lnTo>
                  <a:lnTo>
                    <a:pt x="338984" y="2909484"/>
                  </a:lnTo>
                  <a:lnTo>
                    <a:pt x="338984" y="2908702"/>
                  </a:lnTo>
                  <a:lnTo>
                    <a:pt x="339177" y="2908702"/>
                  </a:lnTo>
                  <a:lnTo>
                    <a:pt x="339177" y="2907920"/>
                  </a:lnTo>
                  <a:lnTo>
                    <a:pt x="341041" y="2907920"/>
                  </a:lnTo>
                  <a:lnTo>
                    <a:pt x="341041" y="2907138"/>
                  </a:lnTo>
                  <a:lnTo>
                    <a:pt x="341161" y="2907138"/>
                  </a:lnTo>
                  <a:lnTo>
                    <a:pt x="341161" y="2906356"/>
                  </a:lnTo>
                  <a:lnTo>
                    <a:pt x="341582" y="2906356"/>
                  </a:lnTo>
                  <a:lnTo>
                    <a:pt x="341582" y="2905574"/>
                  </a:lnTo>
                  <a:lnTo>
                    <a:pt x="341630" y="2905574"/>
                  </a:lnTo>
                  <a:lnTo>
                    <a:pt x="341630" y="2904792"/>
                  </a:lnTo>
                  <a:lnTo>
                    <a:pt x="342009" y="2904792"/>
                  </a:lnTo>
                  <a:lnTo>
                    <a:pt x="342009" y="2904009"/>
                  </a:lnTo>
                  <a:lnTo>
                    <a:pt x="342316" y="2904009"/>
                  </a:lnTo>
                  <a:lnTo>
                    <a:pt x="342316" y="2903227"/>
                  </a:lnTo>
                  <a:lnTo>
                    <a:pt x="343765" y="2903227"/>
                  </a:lnTo>
                  <a:lnTo>
                    <a:pt x="343765" y="2902445"/>
                  </a:lnTo>
                  <a:lnTo>
                    <a:pt x="345708" y="2902445"/>
                  </a:lnTo>
                  <a:lnTo>
                    <a:pt x="345708" y="2901663"/>
                  </a:lnTo>
                  <a:lnTo>
                    <a:pt x="345894" y="2901663"/>
                  </a:lnTo>
                  <a:lnTo>
                    <a:pt x="345894" y="2900881"/>
                  </a:lnTo>
                  <a:lnTo>
                    <a:pt x="346020" y="2900881"/>
                  </a:lnTo>
                  <a:lnTo>
                    <a:pt x="346020" y="2900099"/>
                  </a:lnTo>
                  <a:lnTo>
                    <a:pt x="346123" y="2900099"/>
                  </a:lnTo>
                  <a:lnTo>
                    <a:pt x="346123" y="2899316"/>
                  </a:lnTo>
                  <a:lnTo>
                    <a:pt x="347554" y="2899316"/>
                  </a:lnTo>
                  <a:lnTo>
                    <a:pt x="347554" y="2898534"/>
                  </a:lnTo>
                  <a:lnTo>
                    <a:pt x="347854" y="2898534"/>
                  </a:lnTo>
                  <a:lnTo>
                    <a:pt x="347854" y="2897752"/>
                  </a:lnTo>
                  <a:lnTo>
                    <a:pt x="349189" y="2897752"/>
                  </a:lnTo>
                  <a:lnTo>
                    <a:pt x="349189" y="2896974"/>
                  </a:lnTo>
                  <a:lnTo>
                    <a:pt x="350398" y="2896974"/>
                  </a:lnTo>
                  <a:lnTo>
                    <a:pt x="350398" y="2896192"/>
                  </a:lnTo>
                  <a:lnTo>
                    <a:pt x="352341" y="2896192"/>
                  </a:lnTo>
                  <a:lnTo>
                    <a:pt x="352341" y="2895410"/>
                  </a:lnTo>
                  <a:lnTo>
                    <a:pt x="355173" y="2895410"/>
                  </a:lnTo>
                  <a:lnTo>
                    <a:pt x="355173" y="2894628"/>
                  </a:lnTo>
                  <a:lnTo>
                    <a:pt x="356466" y="2894628"/>
                  </a:lnTo>
                  <a:lnTo>
                    <a:pt x="356466" y="2893846"/>
                  </a:lnTo>
                  <a:lnTo>
                    <a:pt x="358799" y="2893846"/>
                  </a:lnTo>
                  <a:lnTo>
                    <a:pt x="358799" y="2893064"/>
                  </a:lnTo>
                  <a:lnTo>
                    <a:pt x="359443" y="2893064"/>
                  </a:lnTo>
                  <a:lnTo>
                    <a:pt x="359443" y="2892281"/>
                  </a:lnTo>
                  <a:lnTo>
                    <a:pt x="361289" y="2892281"/>
                  </a:lnTo>
                  <a:lnTo>
                    <a:pt x="361289" y="2891499"/>
                  </a:lnTo>
                  <a:lnTo>
                    <a:pt x="361373" y="2891499"/>
                  </a:lnTo>
                  <a:lnTo>
                    <a:pt x="361373" y="2890717"/>
                  </a:lnTo>
                  <a:lnTo>
                    <a:pt x="361499" y="2890717"/>
                  </a:lnTo>
                  <a:lnTo>
                    <a:pt x="361499" y="2889935"/>
                  </a:lnTo>
                  <a:lnTo>
                    <a:pt x="362954" y="2889935"/>
                  </a:lnTo>
                  <a:lnTo>
                    <a:pt x="362954" y="2889153"/>
                  </a:lnTo>
                  <a:lnTo>
                    <a:pt x="365071" y="2889153"/>
                  </a:lnTo>
                  <a:lnTo>
                    <a:pt x="365071" y="2888371"/>
                  </a:lnTo>
                  <a:lnTo>
                    <a:pt x="365967" y="2888371"/>
                  </a:lnTo>
                  <a:lnTo>
                    <a:pt x="365967" y="2887588"/>
                  </a:lnTo>
                  <a:lnTo>
                    <a:pt x="366178" y="2887588"/>
                  </a:lnTo>
                  <a:lnTo>
                    <a:pt x="366178" y="2886806"/>
                  </a:lnTo>
                  <a:lnTo>
                    <a:pt x="367098" y="2886806"/>
                  </a:lnTo>
                  <a:lnTo>
                    <a:pt x="367098" y="2886024"/>
                  </a:lnTo>
                  <a:lnTo>
                    <a:pt x="368162" y="2886024"/>
                  </a:lnTo>
                  <a:lnTo>
                    <a:pt x="368162" y="2885242"/>
                  </a:lnTo>
                  <a:lnTo>
                    <a:pt x="368198" y="2885242"/>
                  </a:lnTo>
                  <a:lnTo>
                    <a:pt x="368198" y="2884460"/>
                  </a:lnTo>
                  <a:lnTo>
                    <a:pt x="368361" y="2884460"/>
                  </a:lnTo>
                  <a:lnTo>
                    <a:pt x="368361" y="2883678"/>
                  </a:lnTo>
                  <a:lnTo>
                    <a:pt x="368415" y="2883678"/>
                  </a:lnTo>
                  <a:lnTo>
                    <a:pt x="368415" y="2882895"/>
                  </a:lnTo>
                  <a:lnTo>
                    <a:pt x="368541" y="2882895"/>
                  </a:lnTo>
                  <a:lnTo>
                    <a:pt x="368541" y="2882113"/>
                  </a:lnTo>
                  <a:lnTo>
                    <a:pt x="368691" y="2882113"/>
                  </a:lnTo>
                  <a:lnTo>
                    <a:pt x="368691" y="2881336"/>
                  </a:lnTo>
                  <a:lnTo>
                    <a:pt x="368728" y="2881336"/>
                  </a:lnTo>
                  <a:lnTo>
                    <a:pt x="368728" y="2880554"/>
                  </a:lnTo>
                  <a:lnTo>
                    <a:pt x="368932" y="2880554"/>
                  </a:lnTo>
                  <a:lnTo>
                    <a:pt x="368932" y="2879771"/>
                  </a:lnTo>
                  <a:lnTo>
                    <a:pt x="369281" y="2879771"/>
                  </a:lnTo>
                  <a:lnTo>
                    <a:pt x="369281" y="2878989"/>
                  </a:lnTo>
                  <a:lnTo>
                    <a:pt x="369557" y="2878989"/>
                  </a:lnTo>
                  <a:lnTo>
                    <a:pt x="369557" y="2878207"/>
                  </a:lnTo>
                  <a:lnTo>
                    <a:pt x="369852" y="2878207"/>
                  </a:lnTo>
                  <a:lnTo>
                    <a:pt x="369852" y="2877425"/>
                  </a:lnTo>
                  <a:lnTo>
                    <a:pt x="369918" y="2877425"/>
                  </a:lnTo>
                  <a:lnTo>
                    <a:pt x="369918" y="2876643"/>
                  </a:lnTo>
                  <a:lnTo>
                    <a:pt x="370423" y="2876643"/>
                  </a:lnTo>
                  <a:lnTo>
                    <a:pt x="370423" y="2875861"/>
                  </a:lnTo>
                  <a:lnTo>
                    <a:pt x="371422" y="2875861"/>
                  </a:lnTo>
                  <a:lnTo>
                    <a:pt x="371422" y="2875078"/>
                  </a:lnTo>
                  <a:lnTo>
                    <a:pt x="371560" y="2875078"/>
                  </a:lnTo>
                  <a:lnTo>
                    <a:pt x="371560" y="2874296"/>
                  </a:lnTo>
                  <a:lnTo>
                    <a:pt x="372414" y="2874296"/>
                  </a:lnTo>
                  <a:lnTo>
                    <a:pt x="372414" y="2873514"/>
                  </a:lnTo>
                  <a:lnTo>
                    <a:pt x="374296" y="2873514"/>
                  </a:lnTo>
                  <a:lnTo>
                    <a:pt x="374296" y="2872732"/>
                  </a:lnTo>
                  <a:lnTo>
                    <a:pt x="374831" y="2872732"/>
                  </a:lnTo>
                  <a:lnTo>
                    <a:pt x="374831" y="2871950"/>
                  </a:lnTo>
                  <a:lnTo>
                    <a:pt x="375318" y="2871950"/>
                  </a:lnTo>
                  <a:lnTo>
                    <a:pt x="375318" y="2871168"/>
                  </a:lnTo>
                  <a:lnTo>
                    <a:pt x="375433" y="2871168"/>
                  </a:lnTo>
                  <a:lnTo>
                    <a:pt x="375433" y="2870385"/>
                  </a:lnTo>
                  <a:lnTo>
                    <a:pt x="375439" y="2870385"/>
                  </a:lnTo>
                  <a:lnTo>
                    <a:pt x="375439" y="2869608"/>
                  </a:lnTo>
                  <a:lnTo>
                    <a:pt x="376154" y="2869608"/>
                  </a:lnTo>
                  <a:lnTo>
                    <a:pt x="376154" y="2868826"/>
                  </a:lnTo>
                  <a:lnTo>
                    <a:pt x="377074" y="2868826"/>
                  </a:lnTo>
                  <a:lnTo>
                    <a:pt x="377074" y="2868039"/>
                  </a:lnTo>
                  <a:lnTo>
                    <a:pt x="378758" y="2868039"/>
                  </a:lnTo>
                  <a:lnTo>
                    <a:pt x="378758" y="2867261"/>
                  </a:lnTo>
                  <a:lnTo>
                    <a:pt x="381422" y="2867261"/>
                  </a:lnTo>
                  <a:lnTo>
                    <a:pt x="381422" y="2866479"/>
                  </a:lnTo>
                  <a:lnTo>
                    <a:pt x="383028" y="2866479"/>
                  </a:lnTo>
                  <a:lnTo>
                    <a:pt x="383028" y="2865697"/>
                  </a:lnTo>
                  <a:lnTo>
                    <a:pt x="384080" y="2865697"/>
                  </a:lnTo>
                  <a:lnTo>
                    <a:pt x="384080" y="2864915"/>
                  </a:lnTo>
                  <a:lnTo>
                    <a:pt x="384495" y="2864915"/>
                  </a:lnTo>
                  <a:lnTo>
                    <a:pt x="384495" y="2864133"/>
                  </a:lnTo>
                  <a:lnTo>
                    <a:pt x="385048" y="2864133"/>
                  </a:lnTo>
                  <a:lnTo>
                    <a:pt x="385048" y="2863350"/>
                  </a:lnTo>
                  <a:lnTo>
                    <a:pt x="385217" y="2863350"/>
                  </a:lnTo>
                  <a:lnTo>
                    <a:pt x="385217" y="2862568"/>
                  </a:lnTo>
                  <a:lnTo>
                    <a:pt x="385698" y="2862568"/>
                  </a:lnTo>
                  <a:lnTo>
                    <a:pt x="385698" y="2861786"/>
                  </a:lnTo>
                  <a:lnTo>
                    <a:pt x="388554" y="2861786"/>
                  </a:lnTo>
                  <a:lnTo>
                    <a:pt x="388554" y="2861004"/>
                  </a:lnTo>
                  <a:lnTo>
                    <a:pt x="389059" y="2861004"/>
                  </a:lnTo>
                  <a:lnTo>
                    <a:pt x="389059" y="2860222"/>
                  </a:lnTo>
                  <a:lnTo>
                    <a:pt x="390340" y="2860222"/>
                  </a:lnTo>
                  <a:lnTo>
                    <a:pt x="390340" y="2859440"/>
                  </a:lnTo>
                  <a:lnTo>
                    <a:pt x="393419" y="2859440"/>
                  </a:lnTo>
                  <a:lnTo>
                    <a:pt x="393419" y="2858658"/>
                  </a:lnTo>
                  <a:lnTo>
                    <a:pt x="393521" y="2858658"/>
                  </a:lnTo>
                  <a:lnTo>
                    <a:pt x="393521" y="2857875"/>
                  </a:lnTo>
                  <a:lnTo>
                    <a:pt x="394688" y="2857875"/>
                  </a:lnTo>
                  <a:lnTo>
                    <a:pt x="394688" y="2857093"/>
                  </a:lnTo>
                  <a:lnTo>
                    <a:pt x="394929" y="2857093"/>
                  </a:lnTo>
                  <a:lnTo>
                    <a:pt x="394929" y="2856311"/>
                  </a:lnTo>
                  <a:lnTo>
                    <a:pt x="396101" y="2856311"/>
                  </a:lnTo>
                  <a:lnTo>
                    <a:pt x="396101" y="2855533"/>
                  </a:lnTo>
                  <a:lnTo>
                    <a:pt x="396943" y="2855533"/>
                  </a:lnTo>
                  <a:lnTo>
                    <a:pt x="396943" y="2854751"/>
                  </a:lnTo>
                  <a:lnTo>
                    <a:pt x="397689" y="2854751"/>
                  </a:lnTo>
                  <a:lnTo>
                    <a:pt x="397689" y="2853969"/>
                  </a:lnTo>
                  <a:lnTo>
                    <a:pt x="398344" y="2853969"/>
                  </a:lnTo>
                  <a:lnTo>
                    <a:pt x="398344" y="2853187"/>
                  </a:lnTo>
                  <a:lnTo>
                    <a:pt x="398356" y="2853187"/>
                  </a:lnTo>
                  <a:lnTo>
                    <a:pt x="398356" y="2852405"/>
                  </a:lnTo>
                  <a:lnTo>
                    <a:pt x="399132" y="2852405"/>
                  </a:lnTo>
                  <a:lnTo>
                    <a:pt x="399132" y="2851623"/>
                  </a:lnTo>
                  <a:lnTo>
                    <a:pt x="399240" y="2851623"/>
                  </a:lnTo>
                  <a:lnTo>
                    <a:pt x="399240" y="2850840"/>
                  </a:lnTo>
                  <a:lnTo>
                    <a:pt x="400118" y="2850840"/>
                  </a:lnTo>
                  <a:lnTo>
                    <a:pt x="400118" y="2850058"/>
                  </a:lnTo>
                  <a:lnTo>
                    <a:pt x="400750" y="2850058"/>
                  </a:lnTo>
                  <a:lnTo>
                    <a:pt x="400750" y="2849276"/>
                  </a:lnTo>
                  <a:lnTo>
                    <a:pt x="400804" y="2849276"/>
                  </a:lnTo>
                  <a:lnTo>
                    <a:pt x="400804" y="2848494"/>
                  </a:lnTo>
                  <a:lnTo>
                    <a:pt x="400990" y="2848494"/>
                  </a:lnTo>
                  <a:lnTo>
                    <a:pt x="400990" y="2847712"/>
                  </a:lnTo>
                  <a:lnTo>
                    <a:pt x="401381" y="2847712"/>
                  </a:lnTo>
                  <a:lnTo>
                    <a:pt x="401381" y="2846930"/>
                  </a:lnTo>
                  <a:lnTo>
                    <a:pt x="402091" y="2846930"/>
                  </a:lnTo>
                  <a:lnTo>
                    <a:pt x="402091" y="2846147"/>
                  </a:lnTo>
                  <a:lnTo>
                    <a:pt x="402247" y="2846147"/>
                  </a:lnTo>
                  <a:lnTo>
                    <a:pt x="402247" y="2845365"/>
                  </a:lnTo>
                  <a:lnTo>
                    <a:pt x="402488" y="2845365"/>
                  </a:lnTo>
                  <a:lnTo>
                    <a:pt x="402488" y="2844583"/>
                  </a:lnTo>
                  <a:lnTo>
                    <a:pt x="402776" y="2844583"/>
                  </a:lnTo>
                  <a:lnTo>
                    <a:pt x="402776" y="2843801"/>
                  </a:lnTo>
                  <a:lnTo>
                    <a:pt x="403251" y="2843801"/>
                  </a:lnTo>
                  <a:lnTo>
                    <a:pt x="403251" y="2843019"/>
                  </a:lnTo>
                  <a:lnTo>
                    <a:pt x="403504" y="2843019"/>
                  </a:lnTo>
                  <a:lnTo>
                    <a:pt x="403504" y="2842237"/>
                  </a:lnTo>
                  <a:lnTo>
                    <a:pt x="404394" y="2842237"/>
                  </a:lnTo>
                  <a:lnTo>
                    <a:pt x="404394" y="2841454"/>
                  </a:lnTo>
                  <a:lnTo>
                    <a:pt x="404466" y="2841454"/>
                  </a:lnTo>
                  <a:lnTo>
                    <a:pt x="404466" y="2840672"/>
                  </a:lnTo>
                  <a:lnTo>
                    <a:pt x="406282" y="2840672"/>
                  </a:lnTo>
                  <a:lnTo>
                    <a:pt x="406282" y="2839895"/>
                  </a:lnTo>
                  <a:lnTo>
                    <a:pt x="406511" y="2839895"/>
                  </a:lnTo>
                  <a:lnTo>
                    <a:pt x="406511" y="2839112"/>
                  </a:lnTo>
                  <a:lnTo>
                    <a:pt x="406577" y="2839112"/>
                  </a:lnTo>
                  <a:lnTo>
                    <a:pt x="406577" y="2838330"/>
                  </a:lnTo>
                  <a:lnTo>
                    <a:pt x="407774" y="2838330"/>
                  </a:lnTo>
                  <a:lnTo>
                    <a:pt x="407774" y="2837548"/>
                  </a:lnTo>
                  <a:lnTo>
                    <a:pt x="408814" y="2837548"/>
                  </a:lnTo>
                  <a:lnTo>
                    <a:pt x="408814" y="2836766"/>
                  </a:lnTo>
                  <a:lnTo>
                    <a:pt x="409674" y="2836766"/>
                  </a:lnTo>
                  <a:lnTo>
                    <a:pt x="409674" y="2835984"/>
                  </a:lnTo>
                  <a:lnTo>
                    <a:pt x="409872" y="2835984"/>
                  </a:lnTo>
                  <a:lnTo>
                    <a:pt x="409872" y="2835202"/>
                  </a:lnTo>
                  <a:lnTo>
                    <a:pt x="409884" y="2835202"/>
                  </a:lnTo>
                  <a:lnTo>
                    <a:pt x="409884" y="2834419"/>
                  </a:lnTo>
                  <a:lnTo>
                    <a:pt x="411496" y="2834419"/>
                  </a:lnTo>
                  <a:lnTo>
                    <a:pt x="411496" y="2833637"/>
                  </a:lnTo>
                  <a:lnTo>
                    <a:pt x="411550" y="2833637"/>
                  </a:lnTo>
                  <a:lnTo>
                    <a:pt x="411550" y="2832855"/>
                  </a:lnTo>
                  <a:lnTo>
                    <a:pt x="414250" y="2832855"/>
                  </a:lnTo>
                  <a:lnTo>
                    <a:pt x="414250" y="2832073"/>
                  </a:lnTo>
                  <a:lnTo>
                    <a:pt x="414683" y="2832073"/>
                  </a:lnTo>
                  <a:lnTo>
                    <a:pt x="414683" y="2831291"/>
                  </a:lnTo>
                  <a:lnTo>
                    <a:pt x="414695" y="2831291"/>
                  </a:lnTo>
                  <a:lnTo>
                    <a:pt x="414695" y="2830509"/>
                  </a:lnTo>
                  <a:lnTo>
                    <a:pt x="414990" y="2830509"/>
                  </a:lnTo>
                  <a:lnTo>
                    <a:pt x="414990" y="2829726"/>
                  </a:lnTo>
                  <a:lnTo>
                    <a:pt x="416770" y="2829726"/>
                  </a:lnTo>
                  <a:lnTo>
                    <a:pt x="416770" y="2828944"/>
                  </a:lnTo>
                  <a:lnTo>
                    <a:pt x="417515" y="2828944"/>
                  </a:lnTo>
                  <a:lnTo>
                    <a:pt x="417515" y="2828167"/>
                  </a:lnTo>
                  <a:lnTo>
                    <a:pt x="419205" y="2828167"/>
                  </a:lnTo>
                  <a:lnTo>
                    <a:pt x="419205" y="2827384"/>
                  </a:lnTo>
                  <a:lnTo>
                    <a:pt x="419217" y="2827384"/>
                  </a:lnTo>
                  <a:lnTo>
                    <a:pt x="419217" y="2826602"/>
                  </a:lnTo>
                  <a:lnTo>
                    <a:pt x="420829" y="2826602"/>
                  </a:lnTo>
                  <a:lnTo>
                    <a:pt x="420829" y="2825820"/>
                  </a:lnTo>
                  <a:lnTo>
                    <a:pt x="420961" y="2825820"/>
                  </a:lnTo>
                  <a:lnTo>
                    <a:pt x="420961" y="2825038"/>
                  </a:lnTo>
                  <a:lnTo>
                    <a:pt x="421045" y="2825038"/>
                  </a:lnTo>
                  <a:lnTo>
                    <a:pt x="421045" y="2824256"/>
                  </a:lnTo>
                  <a:lnTo>
                    <a:pt x="422026" y="2824256"/>
                  </a:lnTo>
                  <a:lnTo>
                    <a:pt x="422026" y="2823474"/>
                  </a:lnTo>
                  <a:lnTo>
                    <a:pt x="422182" y="2823474"/>
                  </a:lnTo>
                  <a:lnTo>
                    <a:pt x="422182" y="2822691"/>
                  </a:lnTo>
                  <a:lnTo>
                    <a:pt x="423228" y="2822691"/>
                  </a:lnTo>
                  <a:lnTo>
                    <a:pt x="423228" y="2821909"/>
                  </a:lnTo>
                  <a:lnTo>
                    <a:pt x="423764" y="2821909"/>
                  </a:lnTo>
                  <a:lnTo>
                    <a:pt x="423764" y="2821127"/>
                  </a:lnTo>
                  <a:lnTo>
                    <a:pt x="424485" y="2821127"/>
                  </a:lnTo>
                  <a:lnTo>
                    <a:pt x="424485" y="2820345"/>
                  </a:lnTo>
                  <a:lnTo>
                    <a:pt x="424756" y="2820345"/>
                  </a:lnTo>
                  <a:lnTo>
                    <a:pt x="424756" y="2819563"/>
                  </a:lnTo>
                  <a:lnTo>
                    <a:pt x="425327" y="2819563"/>
                  </a:lnTo>
                  <a:lnTo>
                    <a:pt x="425327" y="2818781"/>
                  </a:lnTo>
                  <a:lnTo>
                    <a:pt x="426813" y="2818781"/>
                  </a:lnTo>
                  <a:lnTo>
                    <a:pt x="426813" y="2817998"/>
                  </a:lnTo>
                  <a:lnTo>
                    <a:pt x="427612" y="2817998"/>
                  </a:lnTo>
                  <a:lnTo>
                    <a:pt x="427612" y="2817216"/>
                  </a:lnTo>
                  <a:lnTo>
                    <a:pt x="428575" y="2817216"/>
                  </a:lnTo>
                  <a:lnTo>
                    <a:pt x="428575" y="2816434"/>
                  </a:lnTo>
                  <a:lnTo>
                    <a:pt x="429813" y="2816434"/>
                  </a:lnTo>
                  <a:lnTo>
                    <a:pt x="429813" y="2815652"/>
                  </a:lnTo>
                  <a:lnTo>
                    <a:pt x="429879" y="2815652"/>
                  </a:lnTo>
                  <a:lnTo>
                    <a:pt x="429879" y="2814870"/>
                  </a:lnTo>
                  <a:lnTo>
                    <a:pt x="433109" y="2814870"/>
                  </a:lnTo>
                  <a:lnTo>
                    <a:pt x="433109" y="2814088"/>
                  </a:lnTo>
                  <a:lnTo>
                    <a:pt x="433259" y="2814088"/>
                  </a:lnTo>
                  <a:lnTo>
                    <a:pt x="433259" y="2813310"/>
                  </a:lnTo>
                  <a:lnTo>
                    <a:pt x="433590" y="2813310"/>
                  </a:lnTo>
                  <a:lnTo>
                    <a:pt x="433590" y="2812528"/>
                  </a:lnTo>
                  <a:lnTo>
                    <a:pt x="433608" y="2812528"/>
                  </a:lnTo>
                  <a:lnTo>
                    <a:pt x="433608" y="2811746"/>
                  </a:lnTo>
                  <a:lnTo>
                    <a:pt x="434155" y="2811746"/>
                  </a:lnTo>
                  <a:lnTo>
                    <a:pt x="434155" y="2810963"/>
                  </a:lnTo>
                  <a:lnTo>
                    <a:pt x="434335" y="2810963"/>
                  </a:lnTo>
                  <a:lnTo>
                    <a:pt x="434335" y="2810182"/>
                  </a:lnTo>
                  <a:lnTo>
                    <a:pt x="434600" y="2810182"/>
                  </a:lnTo>
                  <a:lnTo>
                    <a:pt x="434600" y="2809399"/>
                  </a:lnTo>
                  <a:lnTo>
                    <a:pt x="435785" y="2809399"/>
                  </a:lnTo>
                  <a:lnTo>
                    <a:pt x="435785" y="2808617"/>
                  </a:lnTo>
                  <a:lnTo>
                    <a:pt x="435797" y="2808617"/>
                  </a:lnTo>
                  <a:lnTo>
                    <a:pt x="435797" y="2807835"/>
                  </a:lnTo>
                  <a:lnTo>
                    <a:pt x="436488" y="2807835"/>
                  </a:lnTo>
                  <a:lnTo>
                    <a:pt x="436488" y="2807053"/>
                  </a:lnTo>
                  <a:lnTo>
                    <a:pt x="437072" y="2807053"/>
                  </a:lnTo>
                  <a:lnTo>
                    <a:pt x="437072" y="2806270"/>
                  </a:lnTo>
                  <a:lnTo>
                    <a:pt x="438250" y="2806270"/>
                  </a:lnTo>
                  <a:lnTo>
                    <a:pt x="438250" y="2805489"/>
                  </a:lnTo>
                  <a:lnTo>
                    <a:pt x="439603" y="2805489"/>
                  </a:lnTo>
                  <a:lnTo>
                    <a:pt x="439603" y="2804706"/>
                  </a:lnTo>
                  <a:lnTo>
                    <a:pt x="439736" y="2804706"/>
                  </a:lnTo>
                  <a:lnTo>
                    <a:pt x="439736" y="2803924"/>
                  </a:lnTo>
                  <a:lnTo>
                    <a:pt x="440018" y="2803924"/>
                  </a:lnTo>
                  <a:lnTo>
                    <a:pt x="440018" y="2803142"/>
                  </a:lnTo>
                  <a:lnTo>
                    <a:pt x="440902" y="2803142"/>
                  </a:lnTo>
                  <a:lnTo>
                    <a:pt x="440902" y="2802360"/>
                  </a:lnTo>
                  <a:lnTo>
                    <a:pt x="441071" y="2802360"/>
                  </a:lnTo>
                  <a:lnTo>
                    <a:pt x="441071" y="2801578"/>
                  </a:lnTo>
                  <a:lnTo>
                    <a:pt x="441858" y="2801578"/>
                  </a:lnTo>
                  <a:lnTo>
                    <a:pt x="441858" y="2800796"/>
                  </a:lnTo>
                  <a:lnTo>
                    <a:pt x="442159" y="2800796"/>
                  </a:lnTo>
                  <a:lnTo>
                    <a:pt x="442159" y="2800013"/>
                  </a:lnTo>
                  <a:lnTo>
                    <a:pt x="442478" y="2800013"/>
                  </a:lnTo>
                  <a:lnTo>
                    <a:pt x="442478" y="2799231"/>
                  </a:lnTo>
                  <a:lnTo>
                    <a:pt x="443133" y="2799231"/>
                  </a:lnTo>
                  <a:lnTo>
                    <a:pt x="443133" y="2798454"/>
                  </a:lnTo>
                  <a:lnTo>
                    <a:pt x="444727" y="2798454"/>
                  </a:lnTo>
                  <a:lnTo>
                    <a:pt x="444727" y="2797671"/>
                  </a:lnTo>
                  <a:lnTo>
                    <a:pt x="446008" y="2797671"/>
                  </a:lnTo>
                  <a:lnTo>
                    <a:pt x="446008" y="2796889"/>
                  </a:lnTo>
                  <a:lnTo>
                    <a:pt x="448173" y="2796889"/>
                  </a:lnTo>
                  <a:lnTo>
                    <a:pt x="448173" y="2796107"/>
                  </a:lnTo>
                  <a:lnTo>
                    <a:pt x="448239" y="2796107"/>
                  </a:lnTo>
                  <a:lnTo>
                    <a:pt x="448239" y="2795325"/>
                  </a:lnTo>
                  <a:lnTo>
                    <a:pt x="449929" y="2795325"/>
                  </a:lnTo>
                  <a:lnTo>
                    <a:pt x="449929" y="2794543"/>
                  </a:lnTo>
                  <a:lnTo>
                    <a:pt x="451703" y="2794543"/>
                  </a:lnTo>
                  <a:lnTo>
                    <a:pt x="451703" y="2793761"/>
                  </a:lnTo>
                  <a:lnTo>
                    <a:pt x="451775" y="2793761"/>
                  </a:lnTo>
                  <a:lnTo>
                    <a:pt x="451775" y="2792978"/>
                  </a:lnTo>
                  <a:lnTo>
                    <a:pt x="452003" y="2792978"/>
                  </a:lnTo>
                  <a:lnTo>
                    <a:pt x="452003" y="2792196"/>
                  </a:lnTo>
                  <a:lnTo>
                    <a:pt x="452863" y="2792196"/>
                  </a:lnTo>
                  <a:lnTo>
                    <a:pt x="452863" y="2791414"/>
                  </a:lnTo>
                  <a:lnTo>
                    <a:pt x="454523" y="2791414"/>
                  </a:lnTo>
                  <a:lnTo>
                    <a:pt x="454523" y="2790632"/>
                  </a:lnTo>
                  <a:lnTo>
                    <a:pt x="454968" y="2790632"/>
                  </a:lnTo>
                  <a:lnTo>
                    <a:pt x="454968" y="2789850"/>
                  </a:lnTo>
                  <a:lnTo>
                    <a:pt x="455197" y="2789850"/>
                  </a:lnTo>
                  <a:lnTo>
                    <a:pt x="455197" y="2789068"/>
                  </a:lnTo>
                  <a:lnTo>
                    <a:pt x="456381" y="2789068"/>
                  </a:lnTo>
                  <a:lnTo>
                    <a:pt x="456381" y="2788285"/>
                  </a:lnTo>
                  <a:lnTo>
                    <a:pt x="456736" y="2788285"/>
                  </a:lnTo>
                  <a:lnTo>
                    <a:pt x="456736" y="2787503"/>
                  </a:lnTo>
                  <a:lnTo>
                    <a:pt x="456928" y="2787503"/>
                  </a:lnTo>
                  <a:lnTo>
                    <a:pt x="456928" y="2786721"/>
                  </a:lnTo>
                  <a:lnTo>
                    <a:pt x="457019" y="2786721"/>
                  </a:lnTo>
                  <a:lnTo>
                    <a:pt x="457019" y="2785943"/>
                  </a:lnTo>
                  <a:lnTo>
                    <a:pt x="457500" y="2785943"/>
                  </a:lnTo>
                  <a:lnTo>
                    <a:pt x="457500" y="2785161"/>
                  </a:lnTo>
                  <a:lnTo>
                    <a:pt x="458258" y="2785161"/>
                  </a:lnTo>
                  <a:lnTo>
                    <a:pt x="458258" y="2784379"/>
                  </a:lnTo>
                  <a:lnTo>
                    <a:pt x="460531" y="2784379"/>
                  </a:lnTo>
                  <a:lnTo>
                    <a:pt x="460531" y="2783597"/>
                  </a:lnTo>
                  <a:lnTo>
                    <a:pt x="460843" y="2783597"/>
                  </a:lnTo>
                  <a:lnTo>
                    <a:pt x="460843" y="2782815"/>
                  </a:lnTo>
                  <a:lnTo>
                    <a:pt x="461649" y="2782815"/>
                  </a:lnTo>
                  <a:lnTo>
                    <a:pt x="461649" y="2782033"/>
                  </a:lnTo>
                  <a:lnTo>
                    <a:pt x="461751" y="2782033"/>
                  </a:lnTo>
                  <a:lnTo>
                    <a:pt x="461751" y="2781250"/>
                  </a:lnTo>
                  <a:lnTo>
                    <a:pt x="461823" y="2781250"/>
                  </a:lnTo>
                  <a:lnTo>
                    <a:pt x="461823" y="2780468"/>
                  </a:lnTo>
                  <a:lnTo>
                    <a:pt x="462004" y="2780468"/>
                  </a:lnTo>
                  <a:lnTo>
                    <a:pt x="462004" y="2779686"/>
                  </a:lnTo>
                  <a:lnTo>
                    <a:pt x="462665" y="2779686"/>
                  </a:lnTo>
                  <a:lnTo>
                    <a:pt x="462665" y="2778904"/>
                  </a:lnTo>
                  <a:lnTo>
                    <a:pt x="464680" y="2778904"/>
                  </a:lnTo>
                  <a:lnTo>
                    <a:pt x="464680" y="2778122"/>
                  </a:lnTo>
                  <a:lnTo>
                    <a:pt x="464914" y="2778122"/>
                  </a:lnTo>
                  <a:lnTo>
                    <a:pt x="464914" y="2777340"/>
                  </a:lnTo>
                  <a:lnTo>
                    <a:pt x="466273" y="2777340"/>
                  </a:lnTo>
                  <a:lnTo>
                    <a:pt x="466273" y="2776557"/>
                  </a:lnTo>
                  <a:lnTo>
                    <a:pt x="466544" y="2776557"/>
                  </a:lnTo>
                  <a:lnTo>
                    <a:pt x="466544" y="2775775"/>
                  </a:lnTo>
                  <a:lnTo>
                    <a:pt x="466755" y="2775775"/>
                  </a:lnTo>
                  <a:lnTo>
                    <a:pt x="466755" y="2774993"/>
                  </a:lnTo>
                  <a:lnTo>
                    <a:pt x="466881" y="2774993"/>
                  </a:lnTo>
                  <a:lnTo>
                    <a:pt x="466881" y="2774211"/>
                  </a:lnTo>
                  <a:lnTo>
                    <a:pt x="468132" y="2774211"/>
                  </a:lnTo>
                  <a:lnTo>
                    <a:pt x="468132" y="2773429"/>
                  </a:lnTo>
                  <a:lnTo>
                    <a:pt x="469232" y="2773429"/>
                  </a:lnTo>
                  <a:lnTo>
                    <a:pt x="469232" y="2772647"/>
                  </a:lnTo>
                  <a:lnTo>
                    <a:pt x="469930" y="2772647"/>
                  </a:lnTo>
                  <a:lnTo>
                    <a:pt x="469930" y="2771869"/>
                  </a:lnTo>
                  <a:lnTo>
                    <a:pt x="471565" y="2771869"/>
                  </a:lnTo>
                  <a:lnTo>
                    <a:pt x="471565" y="2771087"/>
                  </a:lnTo>
                  <a:lnTo>
                    <a:pt x="472179" y="2771087"/>
                  </a:lnTo>
                  <a:lnTo>
                    <a:pt x="472179" y="2770305"/>
                  </a:lnTo>
                  <a:lnTo>
                    <a:pt x="474338" y="2770305"/>
                  </a:lnTo>
                  <a:lnTo>
                    <a:pt x="474338" y="2769522"/>
                  </a:lnTo>
                  <a:lnTo>
                    <a:pt x="474548" y="2769522"/>
                  </a:lnTo>
                  <a:lnTo>
                    <a:pt x="474548" y="2768740"/>
                  </a:lnTo>
                  <a:lnTo>
                    <a:pt x="474729" y="2768740"/>
                  </a:lnTo>
                  <a:lnTo>
                    <a:pt x="474729" y="2767958"/>
                  </a:lnTo>
                  <a:lnTo>
                    <a:pt x="475534" y="2767958"/>
                  </a:lnTo>
                  <a:lnTo>
                    <a:pt x="475534" y="2767176"/>
                  </a:lnTo>
                  <a:lnTo>
                    <a:pt x="475637" y="2767176"/>
                  </a:lnTo>
                  <a:lnTo>
                    <a:pt x="475637" y="2765612"/>
                  </a:lnTo>
                  <a:lnTo>
                    <a:pt x="475733" y="2765612"/>
                  </a:lnTo>
                  <a:lnTo>
                    <a:pt x="475733" y="2764829"/>
                  </a:lnTo>
                  <a:lnTo>
                    <a:pt x="476340" y="2764829"/>
                  </a:lnTo>
                  <a:lnTo>
                    <a:pt x="476340" y="2764047"/>
                  </a:lnTo>
                  <a:lnTo>
                    <a:pt x="477513" y="2764047"/>
                  </a:lnTo>
                  <a:lnTo>
                    <a:pt x="477513" y="2763265"/>
                  </a:lnTo>
                  <a:lnTo>
                    <a:pt x="478499" y="2763265"/>
                  </a:lnTo>
                  <a:lnTo>
                    <a:pt x="478499" y="2762483"/>
                  </a:lnTo>
                  <a:lnTo>
                    <a:pt x="478613" y="2762483"/>
                  </a:lnTo>
                  <a:lnTo>
                    <a:pt x="478613" y="2761701"/>
                  </a:lnTo>
                  <a:lnTo>
                    <a:pt x="478836" y="2761701"/>
                  </a:lnTo>
                  <a:lnTo>
                    <a:pt x="478836" y="2760919"/>
                  </a:lnTo>
                  <a:lnTo>
                    <a:pt x="480171" y="2760919"/>
                  </a:lnTo>
                  <a:lnTo>
                    <a:pt x="480171" y="2760136"/>
                  </a:lnTo>
                  <a:lnTo>
                    <a:pt x="481398" y="2760136"/>
                  </a:lnTo>
                  <a:lnTo>
                    <a:pt x="481398" y="2759354"/>
                  </a:lnTo>
                  <a:lnTo>
                    <a:pt x="481789" y="2759354"/>
                  </a:lnTo>
                  <a:lnTo>
                    <a:pt x="481789" y="2758572"/>
                  </a:lnTo>
                  <a:lnTo>
                    <a:pt x="482011" y="2758572"/>
                  </a:lnTo>
                  <a:lnTo>
                    <a:pt x="482011" y="2757790"/>
                  </a:lnTo>
                  <a:lnTo>
                    <a:pt x="482582" y="2757790"/>
                  </a:lnTo>
                  <a:lnTo>
                    <a:pt x="482582" y="2757013"/>
                  </a:lnTo>
                  <a:lnTo>
                    <a:pt x="483069" y="2757013"/>
                  </a:lnTo>
                  <a:lnTo>
                    <a:pt x="483069" y="2756230"/>
                  </a:lnTo>
                  <a:lnTo>
                    <a:pt x="483184" y="2756230"/>
                  </a:lnTo>
                  <a:lnTo>
                    <a:pt x="483184" y="2755448"/>
                  </a:lnTo>
                  <a:lnTo>
                    <a:pt x="483821" y="2755448"/>
                  </a:lnTo>
                  <a:lnTo>
                    <a:pt x="483821" y="2754666"/>
                  </a:lnTo>
                  <a:lnTo>
                    <a:pt x="483875" y="2754666"/>
                  </a:lnTo>
                  <a:lnTo>
                    <a:pt x="483875" y="2753884"/>
                  </a:lnTo>
                  <a:lnTo>
                    <a:pt x="484386" y="2753884"/>
                  </a:lnTo>
                  <a:lnTo>
                    <a:pt x="484386" y="2753101"/>
                  </a:lnTo>
                  <a:lnTo>
                    <a:pt x="484573" y="2753101"/>
                  </a:lnTo>
                  <a:lnTo>
                    <a:pt x="484573" y="2752320"/>
                  </a:lnTo>
                  <a:lnTo>
                    <a:pt x="485198" y="2752320"/>
                  </a:lnTo>
                  <a:lnTo>
                    <a:pt x="485198" y="2751537"/>
                  </a:lnTo>
                  <a:lnTo>
                    <a:pt x="485409" y="2751537"/>
                  </a:lnTo>
                  <a:lnTo>
                    <a:pt x="485409" y="2750755"/>
                  </a:lnTo>
                  <a:lnTo>
                    <a:pt x="485751" y="2750755"/>
                  </a:lnTo>
                  <a:lnTo>
                    <a:pt x="485751" y="2749973"/>
                  </a:lnTo>
                  <a:lnTo>
                    <a:pt x="486118" y="2749973"/>
                  </a:lnTo>
                  <a:lnTo>
                    <a:pt x="486118" y="2749191"/>
                  </a:lnTo>
                  <a:lnTo>
                    <a:pt x="486232" y="2749191"/>
                  </a:lnTo>
                  <a:lnTo>
                    <a:pt x="486232" y="2748409"/>
                  </a:lnTo>
                  <a:lnTo>
                    <a:pt x="486563" y="2748409"/>
                  </a:lnTo>
                  <a:lnTo>
                    <a:pt x="486563" y="2747627"/>
                  </a:lnTo>
                  <a:lnTo>
                    <a:pt x="486930" y="2747627"/>
                  </a:lnTo>
                  <a:lnTo>
                    <a:pt x="486930" y="2746844"/>
                  </a:lnTo>
                  <a:lnTo>
                    <a:pt x="489720" y="2746844"/>
                  </a:lnTo>
                  <a:lnTo>
                    <a:pt x="489720" y="2746062"/>
                  </a:lnTo>
                  <a:lnTo>
                    <a:pt x="489889" y="2746062"/>
                  </a:lnTo>
                  <a:lnTo>
                    <a:pt x="489889" y="2745280"/>
                  </a:lnTo>
                  <a:lnTo>
                    <a:pt x="490063" y="2745280"/>
                  </a:lnTo>
                  <a:lnTo>
                    <a:pt x="490063" y="2744502"/>
                  </a:lnTo>
                  <a:lnTo>
                    <a:pt x="490791" y="2744502"/>
                  </a:lnTo>
                  <a:lnTo>
                    <a:pt x="490791" y="2743720"/>
                  </a:lnTo>
                  <a:lnTo>
                    <a:pt x="493599" y="2743720"/>
                  </a:lnTo>
                  <a:lnTo>
                    <a:pt x="493599" y="2742938"/>
                  </a:lnTo>
                  <a:lnTo>
                    <a:pt x="494886" y="2742938"/>
                  </a:lnTo>
                  <a:lnTo>
                    <a:pt x="494886" y="2742156"/>
                  </a:lnTo>
                  <a:lnTo>
                    <a:pt x="495253" y="2742156"/>
                  </a:lnTo>
                  <a:lnTo>
                    <a:pt x="495253" y="2741374"/>
                  </a:lnTo>
                  <a:lnTo>
                    <a:pt x="495361" y="2741374"/>
                  </a:lnTo>
                  <a:lnTo>
                    <a:pt x="495361" y="2740592"/>
                  </a:lnTo>
                  <a:lnTo>
                    <a:pt x="495860" y="2740592"/>
                  </a:lnTo>
                  <a:lnTo>
                    <a:pt x="495860" y="2739809"/>
                  </a:lnTo>
                  <a:lnTo>
                    <a:pt x="496251" y="2739809"/>
                  </a:lnTo>
                  <a:lnTo>
                    <a:pt x="496251" y="2739027"/>
                  </a:lnTo>
                  <a:lnTo>
                    <a:pt x="496269" y="2739027"/>
                  </a:lnTo>
                  <a:lnTo>
                    <a:pt x="496269" y="2737463"/>
                  </a:lnTo>
                  <a:lnTo>
                    <a:pt x="496462" y="2737463"/>
                  </a:lnTo>
                  <a:lnTo>
                    <a:pt x="496462" y="2736681"/>
                  </a:lnTo>
                  <a:lnTo>
                    <a:pt x="496786" y="2736681"/>
                  </a:lnTo>
                  <a:lnTo>
                    <a:pt x="496786" y="2735899"/>
                  </a:lnTo>
                  <a:lnTo>
                    <a:pt x="497490" y="2735899"/>
                  </a:lnTo>
                  <a:lnTo>
                    <a:pt x="497490" y="2735116"/>
                  </a:lnTo>
                  <a:lnTo>
                    <a:pt x="500178" y="2735116"/>
                  </a:lnTo>
                  <a:lnTo>
                    <a:pt x="500178" y="2734334"/>
                  </a:lnTo>
                  <a:lnTo>
                    <a:pt x="501946" y="2734334"/>
                  </a:lnTo>
                  <a:lnTo>
                    <a:pt x="501946" y="2733552"/>
                  </a:lnTo>
                  <a:lnTo>
                    <a:pt x="502469" y="2733552"/>
                  </a:lnTo>
                  <a:lnTo>
                    <a:pt x="502469" y="2732770"/>
                  </a:lnTo>
                  <a:lnTo>
                    <a:pt x="503401" y="2732770"/>
                  </a:lnTo>
                  <a:lnTo>
                    <a:pt x="503401" y="2731988"/>
                  </a:lnTo>
                  <a:lnTo>
                    <a:pt x="503473" y="2731988"/>
                  </a:lnTo>
                  <a:lnTo>
                    <a:pt x="503473" y="2731206"/>
                  </a:lnTo>
                  <a:lnTo>
                    <a:pt x="503828" y="2731206"/>
                  </a:lnTo>
                  <a:lnTo>
                    <a:pt x="503828" y="2730423"/>
                  </a:lnTo>
                  <a:lnTo>
                    <a:pt x="505777" y="2730423"/>
                  </a:lnTo>
                  <a:lnTo>
                    <a:pt x="505777" y="2729646"/>
                  </a:lnTo>
                  <a:lnTo>
                    <a:pt x="505927" y="2729646"/>
                  </a:lnTo>
                  <a:lnTo>
                    <a:pt x="505927" y="2728864"/>
                  </a:lnTo>
                  <a:lnTo>
                    <a:pt x="505951" y="2728864"/>
                  </a:lnTo>
                  <a:lnTo>
                    <a:pt x="505951" y="2728081"/>
                  </a:lnTo>
                  <a:lnTo>
                    <a:pt x="506498" y="2728081"/>
                  </a:lnTo>
                  <a:lnTo>
                    <a:pt x="506498" y="2727299"/>
                  </a:lnTo>
                  <a:lnTo>
                    <a:pt x="507563" y="2727299"/>
                  </a:lnTo>
                  <a:lnTo>
                    <a:pt x="507563" y="2726517"/>
                  </a:lnTo>
                  <a:lnTo>
                    <a:pt x="508615" y="2726517"/>
                  </a:lnTo>
                  <a:lnTo>
                    <a:pt x="508615" y="2725735"/>
                  </a:lnTo>
                  <a:lnTo>
                    <a:pt x="509307" y="2725735"/>
                  </a:lnTo>
                  <a:lnTo>
                    <a:pt x="509307" y="2724953"/>
                  </a:lnTo>
                  <a:lnTo>
                    <a:pt x="509397" y="2724953"/>
                  </a:lnTo>
                  <a:lnTo>
                    <a:pt x="509397" y="2724171"/>
                  </a:lnTo>
                  <a:lnTo>
                    <a:pt x="509601" y="2724171"/>
                  </a:lnTo>
                  <a:lnTo>
                    <a:pt x="509601" y="2723388"/>
                  </a:lnTo>
                  <a:lnTo>
                    <a:pt x="509710" y="2723388"/>
                  </a:lnTo>
                  <a:lnTo>
                    <a:pt x="509710" y="2722606"/>
                  </a:lnTo>
                  <a:lnTo>
                    <a:pt x="510028" y="2722606"/>
                  </a:lnTo>
                  <a:lnTo>
                    <a:pt x="510028" y="2721824"/>
                  </a:lnTo>
                  <a:lnTo>
                    <a:pt x="510618" y="2721824"/>
                  </a:lnTo>
                  <a:lnTo>
                    <a:pt x="510618" y="2721042"/>
                  </a:lnTo>
                  <a:lnTo>
                    <a:pt x="510894" y="2721042"/>
                  </a:lnTo>
                  <a:lnTo>
                    <a:pt x="510894" y="2720260"/>
                  </a:lnTo>
                  <a:lnTo>
                    <a:pt x="511676" y="2720260"/>
                  </a:lnTo>
                  <a:lnTo>
                    <a:pt x="511676" y="2719478"/>
                  </a:lnTo>
                  <a:lnTo>
                    <a:pt x="512674" y="2719478"/>
                  </a:lnTo>
                  <a:lnTo>
                    <a:pt x="512674" y="2718695"/>
                  </a:lnTo>
                  <a:lnTo>
                    <a:pt x="512885" y="2718695"/>
                  </a:lnTo>
                  <a:lnTo>
                    <a:pt x="512885" y="2717913"/>
                  </a:lnTo>
                  <a:lnTo>
                    <a:pt x="513390" y="2717913"/>
                  </a:lnTo>
                  <a:lnTo>
                    <a:pt x="513390" y="2717131"/>
                  </a:lnTo>
                  <a:lnTo>
                    <a:pt x="514081" y="2717131"/>
                  </a:lnTo>
                  <a:lnTo>
                    <a:pt x="514081" y="2716349"/>
                  </a:lnTo>
                  <a:lnTo>
                    <a:pt x="514707" y="2716349"/>
                  </a:lnTo>
                  <a:lnTo>
                    <a:pt x="514707" y="2715567"/>
                  </a:lnTo>
                  <a:lnTo>
                    <a:pt x="515188" y="2715567"/>
                  </a:lnTo>
                  <a:lnTo>
                    <a:pt x="515188" y="2714789"/>
                  </a:lnTo>
                  <a:lnTo>
                    <a:pt x="515675" y="2714789"/>
                  </a:lnTo>
                  <a:lnTo>
                    <a:pt x="515675" y="2714007"/>
                  </a:lnTo>
                  <a:lnTo>
                    <a:pt x="516409" y="2714007"/>
                  </a:lnTo>
                  <a:lnTo>
                    <a:pt x="516409" y="2713225"/>
                  </a:lnTo>
                  <a:lnTo>
                    <a:pt x="516673" y="2713225"/>
                  </a:lnTo>
                  <a:lnTo>
                    <a:pt x="516673" y="2712443"/>
                  </a:lnTo>
                  <a:lnTo>
                    <a:pt x="517238" y="2712443"/>
                  </a:lnTo>
                  <a:lnTo>
                    <a:pt x="517238" y="2711660"/>
                  </a:lnTo>
                  <a:lnTo>
                    <a:pt x="517383" y="2711660"/>
                  </a:lnTo>
                  <a:lnTo>
                    <a:pt x="517383" y="2710878"/>
                  </a:lnTo>
                  <a:lnTo>
                    <a:pt x="517714" y="2710878"/>
                  </a:lnTo>
                  <a:lnTo>
                    <a:pt x="517714" y="2710096"/>
                  </a:lnTo>
                  <a:lnTo>
                    <a:pt x="518423" y="2710096"/>
                  </a:lnTo>
                  <a:lnTo>
                    <a:pt x="518423" y="2709314"/>
                  </a:lnTo>
                  <a:lnTo>
                    <a:pt x="518525" y="2709314"/>
                  </a:lnTo>
                  <a:lnTo>
                    <a:pt x="518525" y="2708532"/>
                  </a:lnTo>
                  <a:lnTo>
                    <a:pt x="518820" y="2708532"/>
                  </a:lnTo>
                  <a:lnTo>
                    <a:pt x="518820" y="2707750"/>
                  </a:lnTo>
                  <a:lnTo>
                    <a:pt x="519716" y="2707750"/>
                  </a:lnTo>
                  <a:lnTo>
                    <a:pt x="519716" y="2706968"/>
                  </a:lnTo>
                  <a:lnTo>
                    <a:pt x="519872" y="2706968"/>
                  </a:lnTo>
                  <a:lnTo>
                    <a:pt x="519872" y="2706185"/>
                  </a:lnTo>
                  <a:lnTo>
                    <a:pt x="520263" y="2706185"/>
                  </a:lnTo>
                  <a:lnTo>
                    <a:pt x="520263" y="2705403"/>
                  </a:lnTo>
                  <a:lnTo>
                    <a:pt x="520504" y="2705403"/>
                  </a:lnTo>
                  <a:lnTo>
                    <a:pt x="520504" y="2704621"/>
                  </a:lnTo>
                  <a:lnTo>
                    <a:pt x="520853" y="2704621"/>
                  </a:lnTo>
                  <a:lnTo>
                    <a:pt x="520853" y="2703839"/>
                  </a:lnTo>
                  <a:lnTo>
                    <a:pt x="521117" y="2703839"/>
                  </a:lnTo>
                  <a:lnTo>
                    <a:pt x="521117" y="2703061"/>
                  </a:lnTo>
                  <a:lnTo>
                    <a:pt x="521280" y="2703061"/>
                  </a:lnTo>
                  <a:lnTo>
                    <a:pt x="521280" y="2702279"/>
                  </a:lnTo>
                  <a:lnTo>
                    <a:pt x="522470" y="2702279"/>
                  </a:lnTo>
                  <a:lnTo>
                    <a:pt x="522470" y="2701497"/>
                  </a:lnTo>
                  <a:lnTo>
                    <a:pt x="522603" y="2701497"/>
                  </a:lnTo>
                  <a:lnTo>
                    <a:pt x="522603" y="2700715"/>
                  </a:lnTo>
                  <a:lnTo>
                    <a:pt x="523054" y="2700715"/>
                  </a:lnTo>
                  <a:lnTo>
                    <a:pt x="523054" y="2699933"/>
                  </a:lnTo>
                  <a:lnTo>
                    <a:pt x="525850" y="2699933"/>
                  </a:lnTo>
                  <a:lnTo>
                    <a:pt x="525850" y="2699150"/>
                  </a:lnTo>
                  <a:lnTo>
                    <a:pt x="526126" y="2699150"/>
                  </a:lnTo>
                  <a:lnTo>
                    <a:pt x="526126" y="2698368"/>
                  </a:lnTo>
                  <a:lnTo>
                    <a:pt x="526584" y="2698368"/>
                  </a:lnTo>
                  <a:lnTo>
                    <a:pt x="526584" y="2697586"/>
                  </a:lnTo>
                  <a:lnTo>
                    <a:pt x="526956" y="2697586"/>
                  </a:lnTo>
                  <a:lnTo>
                    <a:pt x="526956" y="2696804"/>
                  </a:lnTo>
                  <a:lnTo>
                    <a:pt x="528285" y="2696804"/>
                  </a:lnTo>
                  <a:lnTo>
                    <a:pt x="528285" y="2696022"/>
                  </a:lnTo>
                  <a:lnTo>
                    <a:pt x="528370" y="2696022"/>
                  </a:lnTo>
                  <a:lnTo>
                    <a:pt x="528370" y="2695240"/>
                  </a:lnTo>
                  <a:lnTo>
                    <a:pt x="529753" y="2695240"/>
                  </a:lnTo>
                  <a:lnTo>
                    <a:pt x="529753" y="2694457"/>
                  </a:lnTo>
                  <a:lnTo>
                    <a:pt x="530252" y="2694457"/>
                  </a:lnTo>
                  <a:lnTo>
                    <a:pt x="530252" y="2693675"/>
                  </a:lnTo>
                  <a:lnTo>
                    <a:pt x="531202" y="2693675"/>
                  </a:lnTo>
                  <a:lnTo>
                    <a:pt x="531202" y="2692893"/>
                  </a:lnTo>
                  <a:lnTo>
                    <a:pt x="532591" y="2692893"/>
                  </a:lnTo>
                  <a:lnTo>
                    <a:pt x="532591" y="2692111"/>
                  </a:lnTo>
                  <a:lnTo>
                    <a:pt x="532681" y="2692111"/>
                  </a:lnTo>
                  <a:lnTo>
                    <a:pt x="532681" y="2691329"/>
                  </a:lnTo>
                  <a:lnTo>
                    <a:pt x="532717" y="2691329"/>
                  </a:lnTo>
                  <a:lnTo>
                    <a:pt x="532717" y="2690547"/>
                  </a:lnTo>
                  <a:lnTo>
                    <a:pt x="533704" y="2690547"/>
                  </a:lnTo>
                  <a:lnTo>
                    <a:pt x="533704" y="2689764"/>
                  </a:lnTo>
                  <a:lnTo>
                    <a:pt x="534762" y="2689764"/>
                  </a:lnTo>
                  <a:lnTo>
                    <a:pt x="534762" y="2688982"/>
                  </a:lnTo>
                  <a:lnTo>
                    <a:pt x="535063" y="2688982"/>
                  </a:lnTo>
                  <a:lnTo>
                    <a:pt x="535063" y="2688200"/>
                  </a:lnTo>
                  <a:lnTo>
                    <a:pt x="535652" y="2688200"/>
                  </a:lnTo>
                  <a:lnTo>
                    <a:pt x="535652" y="2687422"/>
                  </a:lnTo>
                  <a:lnTo>
                    <a:pt x="535802" y="2687422"/>
                  </a:lnTo>
                  <a:lnTo>
                    <a:pt x="535802" y="2686640"/>
                  </a:lnTo>
                  <a:lnTo>
                    <a:pt x="535856" y="2686640"/>
                  </a:lnTo>
                  <a:lnTo>
                    <a:pt x="535856" y="2685858"/>
                  </a:lnTo>
                  <a:lnTo>
                    <a:pt x="537204" y="2685858"/>
                  </a:lnTo>
                  <a:lnTo>
                    <a:pt x="537204" y="2685076"/>
                  </a:lnTo>
                  <a:lnTo>
                    <a:pt x="537883" y="2685076"/>
                  </a:lnTo>
                  <a:lnTo>
                    <a:pt x="537883" y="2684294"/>
                  </a:lnTo>
                  <a:lnTo>
                    <a:pt x="538298" y="2684294"/>
                  </a:lnTo>
                  <a:lnTo>
                    <a:pt x="538298" y="2683512"/>
                  </a:lnTo>
                  <a:lnTo>
                    <a:pt x="539302" y="2683512"/>
                  </a:lnTo>
                  <a:lnTo>
                    <a:pt x="539302" y="2682729"/>
                  </a:lnTo>
                  <a:lnTo>
                    <a:pt x="539705" y="2682729"/>
                  </a:lnTo>
                  <a:lnTo>
                    <a:pt x="539705" y="2681947"/>
                  </a:lnTo>
                  <a:lnTo>
                    <a:pt x="541245" y="2681947"/>
                  </a:lnTo>
                  <a:lnTo>
                    <a:pt x="541245" y="2681165"/>
                  </a:lnTo>
                  <a:lnTo>
                    <a:pt x="543229" y="2681165"/>
                  </a:lnTo>
                  <a:lnTo>
                    <a:pt x="543229" y="2680383"/>
                  </a:lnTo>
                  <a:lnTo>
                    <a:pt x="543428" y="2680383"/>
                  </a:lnTo>
                  <a:lnTo>
                    <a:pt x="543428" y="2679601"/>
                  </a:lnTo>
                  <a:lnTo>
                    <a:pt x="543939" y="2679601"/>
                  </a:lnTo>
                  <a:lnTo>
                    <a:pt x="543939" y="2678819"/>
                  </a:lnTo>
                  <a:lnTo>
                    <a:pt x="544865" y="2678819"/>
                  </a:lnTo>
                  <a:lnTo>
                    <a:pt x="544865" y="2678036"/>
                  </a:lnTo>
                  <a:lnTo>
                    <a:pt x="545460" y="2678036"/>
                  </a:lnTo>
                  <a:lnTo>
                    <a:pt x="545460" y="2677254"/>
                  </a:lnTo>
                  <a:lnTo>
                    <a:pt x="546067" y="2677254"/>
                  </a:lnTo>
                  <a:lnTo>
                    <a:pt x="546067" y="2676472"/>
                  </a:lnTo>
                  <a:lnTo>
                    <a:pt x="546837" y="2676472"/>
                  </a:lnTo>
                  <a:lnTo>
                    <a:pt x="546837" y="2675690"/>
                  </a:lnTo>
                  <a:lnTo>
                    <a:pt x="547096" y="2675690"/>
                  </a:lnTo>
                  <a:lnTo>
                    <a:pt x="547096" y="2674908"/>
                  </a:lnTo>
                  <a:lnTo>
                    <a:pt x="547228" y="2674908"/>
                  </a:lnTo>
                  <a:lnTo>
                    <a:pt x="547228" y="2674126"/>
                  </a:lnTo>
                  <a:lnTo>
                    <a:pt x="548124" y="2674126"/>
                  </a:lnTo>
                  <a:lnTo>
                    <a:pt x="548124" y="2673348"/>
                  </a:lnTo>
                  <a:lnTo>
                    <a:pt x="548395" y="2673348"/>
                  </a:lnTo>
                  <a:lnTo>
                    <a:pt x="548395" y="2672566"/>
                  </a:lnTo>
                  <a:lnTo>
                    <a:pt x="548407" y="2672566"/>
                  </a:lnTo>
                  <a:lnTo>
                    <a:pt x="548407" y="2671784"/>
                  </a:lnTo>
                  <a:lnTo>
                    <a:pt x="548443" y="2671784"/>
                  </a:lnTo>
                  <a:lnTo>
                    <a:pt x="548443" y="2671002"/>
                  </a:lnTo>
                  <a:lnTo>
                    <a:pt x="549477" y="2671002"/>
                  </a:lnTo>
                  <a:lnTo>
                    <a:pt x="549477" y="2670219"/>
                  </a:lnTo>
                  <a:lnTo>
                    <a:pt x="549646" y="2670219"/>
                  </a:lnTo>
                  <a:lnTo>
                    <a:pt x="549646" y="2669437"/>
                  </a:lnTo>
                  <a:lnTo>
                    <a:pt x="550205" y="2669437"/>
                  </a:lnTo>
                  <a:lnTo>
                    <a:pt x="550205" y="2668655"/>
                  </a:lnTo>
                  <a:lnTo>
                    <a:pt x="552231" y="2668655"/>
                  </a:lnTo>
                  <a:lnTo>
                    <a:pt x="552231" y="2667873"/>
                  </a:lnTo>
                  <a:lnTo>
                    <a:pt x="552634" y="2667873"/>
                  </a:lnTo>
                  <a:lnTo>
                    <a:pt x="552634" y="2667091"/>
                  </a:lnTo>
                  <a:lnTo>
                    <a:pt x="552821" y="2667091"/>
                  </a:lnTo>
                  <a:lnTo>
                    <a:pt x="552821" y="2666309"/>
                  </a:lnTo>
                  <a:lnTo>
                    <a:pt x="553530" y="2666309"/>
                  </a:lnTo>
                  <a:lnTo>
                    <a:pt x="553530" y="2665526"/>
                  </a:lnTo>
                  <a:lnTo>
                    <a:pt x="553813" y="2665526"/>
                  </a:lnTo>
                  <a:lnTo>
                    <a:pt x="553813" y="2664744"/>
                  </a:lnTo>
                  <a:lnTo>
                    <a:pt x="554029" y="2664744"/>
                  </a:lnTo>
                  <a:lnTo>
                    <a:pt x="554029" y="2663962"/>
                  </a:lnTo>
                  <a:lnTo>
                    <a:pt x="554246" y="2663962"/>
                  </a:lnTo>
                  <a:lnTo>
                    <a:pt x="554246" y="2663180"/>
                  </a:lnTo>
                  <a:lnTo>
                    <a:pt x="554318" y="2663180"/>
                  </a:lnTo>
                  <a:lnTo>
                    <a:pt x="554318" y="2662398"/>
                  </a:lnTo>
                  <a:lnTo>
                    <a:pt x="555431" y="2662398"/>
                  </a:lnTo>
                  <a:lnTo>
                    <a:pt x="555431" y="2661620"/>
                  </a:lnTo>
                  <a:lnTo>
                    <a:pt x="555479" y="2661620"/>
                  </a:lnTo>
                  <a:lnTo>
                    <a:pt x="555479" y="2660838"/>
                  </a:lnTo>
                  <a:lnTo>
                    <a:pt x="555605" y="2660838"/>
                  </a:lnTo>
                  <a:lnTo>
                    <a:pt x="555605" y="2660056"/>
                  </a:lnTo>
                  <a:lnTo>
                    <a:pt x="556056" y="2660056"/>
                  </a:lnTo>
                  <a:lnTo>
                    <a:pt x="556056" y="2659274"/>
                  </a:lnTo>
                  <a:lnTo>
                    <a:pt x="556140" y="2659274"/>
                  </a:lnTo>
                  <a:lnTo>
                    <a:pt x="556140" y="2658491"/>
                  </a:lnTo>
                  <a:lnTo>
                    <a:pt x="557565" y="2658491"/>
                  </a:lnTo>
                  <a:lnTo>
                    <a:pt x="557565" y="2657709"/>
                  </a:lnTo>
                  <a:lnTo>
                    <a:pt x="557752" y="2657709"/>
                  </a:lnTo>
                  <a:lnTo>
                    <a:pt x="557752" y="2656927"/>
                  </a:lnTo>
                  <a:lnTo>
                    <a:pt x="558191" y="2656927"/>
                  </a:lnTo>
                  <a:lnTo>
                    <a:pt x="558191" y="2656145"/>
                  </a:lnTo>
                  <a:lnTo>
                    <a:pt x="561859" y="2656145"/>
                  </a:lnTo>
                  <a:lnTo>
                    <a:pt x="561859" y="2655363"/>
                  </a:lnTo>
                  <a:lnTo>
                    <a:pt x="562015" y="2655363"/>
                  </a:lnTo>
                  <a:lnTo>
                    <a:pt x="562015" y="2654581"/>
                  </a:lnTo>
                  <a:lnTo>
                    <a:pt x="563789" y="2654581"/>
                  </a:lnTo>
                  <a:lnTo>
                    <a:pt x="563789" y="2653799"/>
                  </a:lnTo>
                  <a:lnTo>
                    <a:pt x="563982" y="2653799"/>
                  </a:lnTo>
                  <a:lnTo>
                    <a:pt x="563982" y="2653016"/>
                  </a:lnTo>
                  <a:lnTo>
                    <a:pt x="564240" y="2653016"/>
                  </a:lnTo>
                  <a:lnTo>
                    <a:pt x="564240" y="2652234"/>
                  </a:lnTo>
                  <a:lnTo>
                    <a:pt x="564319" y="2652234"/>
                  </a:lnTo>
                  <a:lnTo>
                    <a:pt x="564319" y="2651452"/>
                  </a:lnTo>
                  <a:lnTo>
                    <a:pt x="566219" y="2651452"/>
                  </a:lnTo>
                  <a:lnTo>
                    <a:pt x="566219" y="2650670"/>
                  </a:lnTo>
                  <a:lnTo>
                    <a:pt x="566544" y="2650670"/>
                  </a:lnTo>
                  <a:lnTo>
                    <a:pt x="566544" y="2649888"/>
                  </a:lnTo>
                  <a:lnTo>
                    <a:pt x="566742" y="2649888"/>
                  </a:lnTo>
                  <a:lnTo>
                    <a:pt x="566742" y="2649106"/>
                  </a:lnTo>
                  <a:lnTo>
                    <a:pt x="567019" y="2649106"/>
                  </a:lnTo>
                  <a:lnTo>
                    <a:pt x="567019" y="2648323"/>
                  </a:lnTo>
                  <a:lnTo>
                    <a:pt x="567602" y="2648323"/>
                  </a:lnTo>
                  <a:lnTo>
                    <a:pt x="567602" y="2647541"/>
                  </a:lnTo>
                  <a:lnTo>
                    <a:pt x="568005" y="2647541"/>
                  </a:lnTo>
                  <a:lnTo>
                    <a:pt x="568005" y="2646759"/>
                  </a:lnTo>
                  <a:lnTo>
                    <a:pt x="568666" y="2646759"/>
                  </a:lnTo>
                  <a:lnTo>
                    <a:pt x="568666" y="2645981"/>
                  </a:lnTo>
                  <a:lnTo>
                    <a:pt x="569298" y="2645981"/>
                  </a:lnTo>
                  <a:lnTo>
                    <a:pt x="569298" y="2645199"/>
                  </a:lnTo>
                  <a:lnTo>
                    <a:pt x="569983" y="2645199"/>
                  </a:lnTo>
                  <a:lnTo>
                    <a:pt x="569983" y="2644417"/>
                  </a:lnTo>
                  <a:lnTo>
                    <a:pt x="570543" y="2644417"/>
                  </a:lnTo>
                  <a:lnTo>
                    <a:pt x="570543" y="2643635"/>
                  </a:lnTo>
                  <a:lnTo>
                    <a:pt x="570813" y="2643635"/>
                  </a:lnTo>
                  <a:lnTo>
                    <a:pt x="570813" y="2642853"/>
                  </a:lnTo>
                  <a:lnTo>
                    <a:pt x="571481" y="2642853"/>
                  </a:lnTo>
                  <a:lnTo>
                    <a:pt x="571481" y="2642071"/>
                  </a:lnTo>
                  <a:lnTo>
                    <a:pt x="572070" y="2642071"/>
                  </a:lnTo>
                  <a:lnTo>
                    <a:pt x="572070" y="2641288"/>
                  </a:lnTo>
                  <a:lnTo>
                    <a:pt x="572070" y="2641288"/>
                  </a:lnTo>
                  <a:lnTo>
                    <a:pt x="572070" y="2640506"/>
                  </a:lnTo>
                  <a:lnTo>
                    <a:pt x="572082" y="2640506"/>
                  </a:lnTo>
                  <a:lnTo>
                    <a:pt x="572082" y="2639724"/>
                  </a:lnTo>
                  <a:lnTo>
                    <a:pt x="574247" y="2639724"/>
                  </a:lnTo>
                  <a:lnTo>
                    <a:pt x="574247" y="2638942"/>
                  </a:lnTo>
                  <a:lnTo>
                    <a:pt x="575540" y="2638942"/>
                  </a:lnTo>
                  <a:lnTo>
                    <a:pt x="575540" y="2638160"/>
                  </a:lnTo>
                  <a:lnTo>
                    <a:pt x="575792" y="2638160"/>
                  </a:lnTo>
                  <a:lnTo>
                    <a:pt x="575792" y="2637378"/>
                  </a:lnTo>
                  <a:lnTo>
                    <a:pt x="576670" y="2637378"/>
                  </a:lnTo>
                  <a:lnTo>
                    <a:pt x="576670" y="2636595"/>
                  </a:lnTo>
                  <a:lnTo>
                    <a:pt x="576755" y="2636595"/>
                  </a:lnTo>
                  <a:lnTo>
                    <a:pt x="576755" y="2635813"/>
                  </a:lnTo>
                  <a:lnTo>
                    <a:pt x="577434" y="2635813"/>
                  </a:lnTo>
                  <a:lnTo>
                    <a:pt x="577434" y="2635031"/>
                  </a:lnTo>
                  <a:lnTo>
                    <a:pt x="579232" y="2635031"/>
                  </a:lnTo>
                  <a:lnTo>
                    <a:pt x="579232" y="2634249"/>
                  </a:lnTo>
                  <a:lnTo>
                    <a:pt x="579551" y="2634249"/>
                  </a:lnTo>
                  <a:lnTo>
                    <a:pt x="579551" y="2633467"/>
                  </a:lnTo>
                  <a:lnTo>
                    <a:pt x="579822" y="2633467"/>
                  </a:lnTo>
                  <a:lnTo>
                    <a:pt x="579822" y="2632689"/>
                  </a:lnTo>
                  <a:lnTo>
                    <a:pt x="580224" y="2632689"/>
                  </a:lnTo>
                  <a:lnTo>
                    <a:pt x="580224" y="2631907"/>
                  </a:lnTo>
                  <a:lnTo>
                    <a:pt x="580459" y="2631907"/>
                  </a:lnTo>
                  <a:lnTo>
                    <a:pt x="580459" y="2631125"/>
                  </a:lnTo>
                  <a:lnTo>
                    <a:pt x="580501" y="2631125"/>
                  </a:lnTo>
                  <a:lnTo>
                    <a:pt x="580501" y="2630343"/>
                  </a:lnTo>
                  <a:lnTo>
                    <a:pt x="583887" y="2630343"/>
                  </a:lnTo>
                  <a:lnTo>
                    <a:pt x="583887" y="2629560"/>
                  </a:lnTo>
                  <a:lnTo>
                    <a:pt x="584145" y="2629560"/>
                  </a:lnTo>
                  <a:lnTo>
                    <a:pt x="584145" y="2628778"/>
                  </a:lnTo>
                  <a:lnTo>
                    <a:pt x="584206" y="2628778"/>
                  </a:lnTo>
                  <a:lnTo>
                    <a:pt x="584206" y="2627996"/>
                  </a:lnTo>
                  <a:lnTo>
                    <a:pt x="585089" y="2627996"/>
                  </a:lnTo>
                  <a:lnTo>
                    <a:pt x="585089" y="2627214"/>
                  </a:lnTo>
                  <a:lnTo>
                    <a:pt x="585637" y="2627214"/>
                  </a:lnTo>
                  <a:lnTo>
                    <a:pt x="585637" y="2626432"/>
                  </a:lnTo>
                  <a:lnTo>
                    <a:pt x="585883" y="2626432"/>
                  </a:lnTo>
                  <a:lnTo>
                    <a:pt x="585883" y="2625650"/>
                  </a:lnTo>
                  <a:lnTo>
                    <a:pt x="587573" y="2625650"/>
                  </a:lnTo>
                  <a:lnTo>
                    <a:pt x="587573" y="2624867"/>
                  </a:lnTo>
                  <a:lnTo>
                    <a:pt x="588217" y="2624867"/>
                  </a:lnTo>
                  <a:lnTo>
                    <a:pt x="588217" y="2624085"/>
                  </a:lnTo>
                  <a:lnTo>
                    <a:pt x="588698" y="2624085"/>
                  </a:lnTo>
                  <a:lnTo>
                    <a:pt x="588698" y="2623303"/>
                  </a:lnTo>
                  <a:lnTo>
                    <a:pt x="589419" y="2623303"/>
                  </a:lnTo>
                  <a:lnTo>
                    <a:pt x="589419" y="2622521"/>
                  </a:lnTo>
                  <a:lnTo>
                    <a:pt x="589419" y="2622521"/>
                  </a:lnTo>
                  <a:lnTo>
                    <a:pt x="589419" y="2621739"/>
                  </a:lnTo>
                  <a:lnTo>
                    <a:pt x="589762" y="2621739"/>
                  </a:lnTo>
                  <a:lnTo>
                    <a:pt x="589762" y="2620957"/>
                  </a:lnTo>
                  <a:lnTo>
                    <a:pt x="589810" y="2620957"/>
                  </a:lnTo>
                  <a:lnTo>
                    <a:pt x="589810" y="2620174"/>
                  </a:lnTo>
                  <a:lnTo>
                    <a:pt x="590826" y="2620174"/>
                  </a:lnTo>
                  <a:lnTo>
                    <a:pt x="590826" y="2619397"/>
                  </a:lnTo>
                  <a:lnTo>
                    <a:pt x="591175" y="2619397"/>
                  </a:lnTo>
                  <a:lnTo>
                    <a:pt x="591175" y="2618615"/>
                  </a:lnTo>
                  <a:lnTo>
                    <a:pt x="591975" y="2618615"/>
                  </a:lnTo>
                  <a:lnTo>
                    <a:pt x="591975" y="2617832"/>
                  </a:lnTo>
                  <a:lnTo>
                    <a:pt x="592107" y="2617832"/>
                  </a:lnTo>
                  <a:lnTo>
                    <a:pt x="592107" y="2617050"/>
                  </a:lnTo>
                  <a:lnTo>
                    <a:pt x="593370" y="2617050"/>
                  </a:lnTo>
                  <a:lnTo>
                    <a:pt x="593370" y="2616268"/>
                  </a:lnTo>
                  <a:lnTo>
                    <a:pt x="594597" y="2616268"/>
                  </a:lnTo>
                  <a:lnTo>
                    <a:pt x="594597" y="2615486"/>
                  </a:lnTo>
                  <a:lnTo>
                    <a:pt x="594651" y="2615486"/>
                  </a:lnTo>
                  <a:lnTo>
                    <a:pt x="594651" y="2614704"/>
                  </a:lnTo>
                  <a:lnTo>
                    <a:pt x="594699" y="2614704"/>
                  </a:lnTo>
                  <a:lnTo>
                    <a:pt x="594699" y="2613922"/>
                  </a:lnTo>
                  <a:lnTo>
                    <a:pt x="595529" y="2613922"/>
                  </a:lnTo>
                  <a:lnTo>
                    <a:pt x="595529" y="2613139"/>
                  </a:lnTo>
                  <a:lnTo>
                    <a:pt x="596996" y="2613139"/>
                  </a:lnTo>
                  <a:lnTo>
                    <a:pt x="596996" y="2612357"/>
                  </a:lnTo>
                  <a:lnTo>
                    <a:pt x="597550" y="2612357"/>
                  </a:lnTo>
                  <a:lnTo>
                    <a:pt x="597550" y="2611575"/>
                  </a:lnTo>
                  <a:lnTo>
                    <a:pt x="598806" y="2611575"/>
                  </a:lnTo>
                  <a:lnTo>
                    <a:pt x="598806" y="2610793"/>
                  </a:lnTo>
                  <a:lnTo>
                    <a:pt x="599215" y="2610793"/>
                  </a:lnTo>
                  <a:lnTo>
                    <a:pt x="599215" y="2610011"/>
                  </a:lnTo>
                  <a:lnTo>
                    <a:pt x="600845" y="2610011"/>
                  </a:lnTo>
                  <a:lnTo>
                    <a:pt x="600845" y="2609229"/>
                  </a:lnTo>
                  <a:lnTo>
                    <a:pt x="603172" y="2609229"/>
                  </a:lnTo>
                  <a:lnTo>
                    <a:pt x="603172" y="2608446"/>
                  </a:lnTo>
                  <a:lnTo>
                    <a:pt x="604441" y="2608446"/>
                  </a:lnTo>
                  <a:lnTo>
                    <a:pt x="604441" y="2607665"/>
                  </a:lnTo>
                  <a:lnTo>
                    <a:pt x="604868" y="2607665"/>
                  </a:lnTo>
                  <a:lnTo>
                    <a:pt x="604868" y="2606882"/>
                  </a:lnTo>
                  <a:lnTo>
                    <a:pt x="606161" y="2606882"/>
                  </a:lnTo>
                  <a:lnTo>
                    <a:pt x="606161" y="2606100"/>
                  </a:lnTo>
                  <a:lnTo>
                    <a:pt x="606191" y="2606100"/>
                  </a:lnTo>
                  <a:lnTo>
                    <a:pt x="606191" y="2605318"/>
                  </a:lnTo>
                  <a:lnTo>
                    <a:pt x="607117" y="2605318"/>
                  </a:lnTo>
                  <a:lnTo>
                    <a:pt x="607117" y="2604536"/>
                  </a:lnTo>
                  <a:lnTo>
                    <a:pt x="608747" y="2604536"/>
                  </a:lnTo>
                  <a:lnTo>
                    <a:pt x="608747" y="2603758"/>
                  </a:lnTo>
                  <a:lnTo>
                    <a:pt x="609210" y="2603758"/>
                  </a:lnTo>
                  <a:lnTo>
                    <a:pt x="609210" y="2602976"/>
                  </a:lnTo>
                  <a:lnTo>
                    <a:pt x="609408" y="2602976"/>
                  </a:lnTo>
                  <a:lnTo>
                    <a:pt x="609408" y="2602194"/>
                  </a:lnTo>
                  <a:lnTo>
                    <a:pt x="610268" y="2602194"/>
                  </a:lnTo>
                  <a:lnTo>
                    <a:pt x="610268" y="2601411"/>
                  </a:lnTo>
                  <a:lnTo>
                    <a:pt x="611754" y="2601411"/>
                  </a:lnTo>
                  <a:lnTo>
                    <a:pt x="611754" y="2600630"/>
                  </a:lnTo>
                  <a:lnTo>
                    <a:pt x="612307" y="2600630"/>
                  </a:lnTo>
                  <a:lnTo>
                    <a:pt x="612307" y="2599847"/>
                  </a:lnTo>
                  <a:lnTo>
                    <a:pt x="613347" y="2599847"/>
                  </a:lnTo>
                  <a:lnTo>
                    <a:pt x="613347" y="2599065"/>
                  </a:lnTo>
                  <a:lnTo>
                    <a:pt x="613738" y="2599065"/>
                  </a:lnTo>
                  <a:lnTo>
                    <a:pt x="613738" y="2598283"/>
                  </a:lnTo>
                  <a:lnTo>
                    <a:pt x="613931" y="2598283"/>
                  </a:lnTo>
                  <a:lnTo>
                    <a:pt x="613931" y="2597501"/>
                  </a:lnTo>
                  <a:lnTo>
                    <a:pt x="614237" y="2597501"/>
                  </a:lnTo>
                  <a:lnTo>
                    <a:pt x="614237" y="2596719"/>
                  </a:lnTo>
                  <a:lnTo>
                    <a:pt x="614724" y="2596719"/>
                  </a:lnTo>
                  <a:lnTo>
                    <a:pt x="614724" y="2595937"/>
                  </a:lnTo>
                  <a:lnTo>
                    <a:pt x="616763" y="2595937"/>
                  </a:lnTo>
                  <a:lnTo>
                    <a:pt x="616763" y="2595154"/>
                  </a:lnTo>
                  <a:lnTo>
                    <a:pt x="617887" y="2595154"/>
                  </a:lnTo>
                  <a:lnTo>
                    <a:pt x="617887" y="2594372"/>
                  </a:lnTo>
                  <a:lnTo>
                    <a:pt x="619349" y="2594372"/>
                  </a:lnTo>
                  <a:lnTo>
                    <a:pt x="619349" y="2593590"/>
                  </a:lnTo>
                  <a:lnTo>
                    <a:pt x="621093" y="2593590"/>
                  </a:lnTo>
                  <a:lnTo>
                    <a:pt x="621093" y="2592808"/>
                  </a:lnTo>
                  <a:lnTo>
                    <a:pt x="621670" y="2592808"/>
                  </a:lnTo>
                  <a:lnTo>
                    <a:pt x="621670" y="2592030"/>
                  </a:lnTo>
                  <a:lnTo>
                    <a:pt x="622103" y="2592030"/>
                  </a:lnTo>
                  <a:lnTo>
                    <a:pt x="622103" y="2591248"/>
                  </a:lnTo>
                  <a:lnTo>
                    <a:pt x="622452" y="2591248"/>
                  </a:lnTo>
                  <a:lnTo>
                    <a:pt x="622452" y="2590461"/>
                  </a:lnTo>
                  <a:lnTo>
                    <a:pt x="622680" y="2590461"/>
                  </a:lnTo>
                  <a:lnTo>
                    <a:pt x="622680" y="2589684"/>
                  </a:lnTo>
                  <a:lnTo>
                    <a:pt x="623336" y="2589684"/>
                  </a:lnTo>
                  <a:lnTo>
                    <a:pt x="623336" y="2588902"/>
                  </a:lnTo>
                  <a:lnTo>
                    <a:pt x="623594" y="2588902"/>
                  </a:lnTo>
                  <a:lnTo>
                    <a:pt x="623594" y="2588119"/>
                  </a:lnTo>
                  <a:lnTo>
                    <a:pt x="623817" y="2588119"/>
                  </a:lnTo>
                  <a:lnTo>
                    <a:pt x="623817" y="2587337"/>
                  </a:lnTo>
                  <a:lnTo>
                    <a:pt x="627233" y="2587337"/>
                  </a:lnTo>
                  <a:lnTo>
                    <a:pt x="627233" y="2586555"/>
                  </a:lnTo>
                  <a:lnTo>
                    <a:pt x="627251" y="2586555"/>
                  </a:lnTo>
                  <a:lnTo>
                    <a:pt x="627251" y="2585773"/>
                  </a:lnTo>
                  <a:lnTo>
                    <a:pt x="629385" y="2585773"/>
                  </a:lnTo>
                  <a:lnTo>
                    <a:pt x="629385" y="2584991"/>
                  </a:lnTo>
                  <a:lnTo>
                    <a:pt x="630594" y="2584991"/>
                  </a:lnTo>
                  <a:lnTo>
                    <a:pt x="630594" y="2584209"/>
                  </a:lnTo>
                  <a:lnTo>
                    <a:pt x="631574" y="2584209"/>
                  </a:lnTo>
                  <a:lnTo>
                    <a:pt x="631574" y="2583426"/>
                  </a:lnTo>
                  <a:lnTo>
                    <a:pt x="632759" y="2583426"/>
                  </a:lnTo>
                  <a:lnTo>
                    <a:pt x="632759" y="2582644"/>
                  </a:lnTo>
                  <a:lnTo>
                    <a:pt x="632801" y="2582644"/>
                  </a:lnTo>
                  <a:lnTo>
                    <a:pt x="632801" y="2581862"/>
                  </a:lnTo>
                  <a:lnTo>
                    <a:pt x="633294" y="2581862"/>
                  </a:lnTo>
                  <a:lnTo>
                    <a:pt x="633294" y="2581080"/>
                  </a:lnTo>
                  <a:lnTo>
                    <a:pt x="635267" y="2581080"/>
                  </a:lnTo>
                  <a:lnTo>
                    <a:pt x="635267" y="2580298"/>
                  </a:lnTo>
                  <a:lnTo>
                    <a:pt x="636018" y="2580298"/>
                  </a:lnTo>
                  <a:lnTo>
                    <a:pt x="636018" y="2579516"/>
                  </a:lnTo>
                  <a:lnTo>
                    <a:pt x="636505" y="2579516"/>
                  </a:lnTo>
                  <a:lnTo>
                    <a:pt x="636505" y="2578733"/>
                  </a:lnTo>
                  <a:lnTo>
                    <a:pt x="637630" y="2578733"/>
                  </a:lnTo>
                  <a:lnTo>
                    <a:pt x="637630" y="2577956"/>
                  </a:lnTo>
                  <a:lnTo>
                    <a:pt x="637678" y="2577956"/>
                  </a:lnTo>
                  <a:lnTo>
                    <a:pt x="637678" y="2577174"/>
                  </a:lnTo>
                  <a:lnTo>
                    <a:pt x="638333" y="2577174"/>
                  </a:lnTo>
                  <a:lnTo>
                    <a:pt x="638333" y="2576391"/>
                  </a:lnTo>
                  <a:lnTo>
                    <a:pt x="639909" y="2576391"/>
                  </a:lnTo>
                  <a:lnTo>
                    <a:pt x="639909" y="2575609"/>
                  </a:lnTo>
                  <a:lnTo>
                    <a:pt x="639927" y="2575609"/>
                  </a:lnTo>
                  <a:lnTo>
                    <a:pt x="639927" y="2574827"/>
                  </a:lnTo>
                  <a:lnTo>
                    <a:pt x="640114" y="2574827"/>
                  </a:lnTo>
                  <a:lnTo>
                    <a:pt x="640114" y="2574045"/>
                  </a:lnTo>
                  <a:lnTo>
                    <a:pt x="642555" y="2574045"/>
                  </a:lnTo>
                  <a:lnTo>
                    <a:pt x="642555" y="2573263"/>
                  </a:lnTo>
                  <a:lnTo>
                    <a:pt x="642982" y="2573263"/>
                  </a:lnTo>
                  <a:lnTo>
                    <a:pt x="642982" y="2572481"/>
                  </a:lnTo>
                  <a:lnTo>
                    <a:pt x="643295" y="2572481"/>
                  </a:lnTo>
                  <a:lnTo>
                    <a:pt x="643295" y="2571698"/>
                  </a:lnTo>
                  <a:lnTo>
                    <a:pt x="644979" y="2571698"/>
                  </a:lnTo>
                  <a:lnTo>
                    <a:pt x="644979" y="2570916"/>
                  </a:lnTo>
                  <a:lnTo>
                    <a:pt x="645225" y="2570916"/>
                  </a:lnTo>
                  <a:lnTo>
                    <a:pt x="645225" y="2570134"/>
                  </a:lnTo>
                  <a:lnTo>
                    <a:pt x="645598" y="2570134"/>
                  </a:lnTo>
                  <a:lnTo>
                    <a:pt x="645598" y="2569352"/>
                  </a:lnTo>
                  <a:lnTo>
                    <a:pt x="647961" y="2569352"/>
                  </a:lnTo>
                  <a:lnTo>
                    <a:pt x="647961" y="2568570"/>
                  </a:lnTo>
                  <a:lnTo>
                    <a:pt x="648100" y="2568570"/>
                  </a:lnTo>
                  <a:lnTo>
                    <a:pt x="648100" y="2567788"/>
                  </a:lnTo>
                  <a:lnTo>
                    <a:pt x="648262" y="2567788"/>
                  </a:lnTo>
                  <a:lnTo>
                    <a:pt x="648262" y="2567005"/>
                  </a:lnTo>
                  <a:lnTo>
                    <a:pt x="648671" y="2567005"/>
                  </a:lnTo>
                  <a:lnTo>
                    <a:pt x="648671" y="2566223"/>
                  </a:lnTo>
                  <a:lnTo>
                    <a:pt x="648965" y="2566223"/>
                  </a:lnTo>
                  <a:lnTo>
                    <a:pt x="648965" y="2565441"/>
                  </a:lnTo>
                  <a:lnTo>
                    <a:pt x="649495" y="2565441"/>
                  </a:lnTo>
                  <a:lnTo>
                    <a:pt x="649495" y="2564659"/>
                  </a:lnTo>
                  <a:lnTo>
                    <a:pt x="650944" y="2564659"/>
                  </a:lnTo>
                  <a:lnTo>
                    <a:pt x="650944" y="2563877"/>
                  </a:lnTo>
                  <a:lnTo>
                    <a:pt x="651112" y="2563877"/>
                  </a:lnTo>
                  <a:lnTo>
                    <a:pt x="651112" y="2563095"/>
                  </a:lnTo>
                  <a:lnTo>
                    <a:pt x="651311" y="2563095"/>
                  </a:lnTo>
                  <a:lnTo>
                    <a:pt x="651311" y="2562317"/>
                  </a:lnTo>
                  <a:lnTo>
                    <a:pt x="651449" y="2562317"/>
                  </a:lnTo>
                  <a:lnTo>
                    <a:pt x="651449" y="2561535"/>
                  </a:lnTo>
                  <a:lnTo>
                    <a:pt x="651545" y="2561535"/>
                  </a:lnTo>
                  <a:lnTo>
                    <a:pt x="651545" y="2560753"/>
                  </a:lnTo>
                  <a:lnTo>
                    <a:pt x="651678" y="2560753"/>
                  </a:lnTo>
                  <a:lnTo>
                    <a:pt x="651678" y="2559970"/>
                  </a:lnTo>
                  <a:lnTo>
                    <a:pt x="651720" y="2559970"/>
                  </a:lnTo>
                  <a:lnTo>
                    <a:pt x="651720" y="2559188"/>
                  </a:lnTo>
                  <a:lnTo>
                    <a:pt x="652039" y="2559188"/>
                  </a:lnTo>
                  <a:lnTo>
                    <a:pt x="652039" y="2558406"/>
                  </a:lnTo>
                  <a:lnTo>
                    <a:pt x="652081" y="2558406"/>
                  </a:lnTo>
                  <a:lnTo>
                    <a:pt x="652081" y="2557624"/>
                  </a:lnTo>
                  <a:lnTo>
                    <a:pt x="652796" y="2557624"/>
                  </a:lnTo>
                  <a:lnTo>
                    <a:pt x="652796" y="2556842"/>
                  </a:lnTo>
                  <a:lnTo>
                    <a:pt x="654209" y="2556842"/>
                  </a:lnTo>
                  <a:lnTo>
                    <a:pt x="654209" y="2556060"/>
                  </a:lnTo>
                  <a:lnTo>
                    <a:pt x="654588" y="2556060"/>
                  </a:lnTo>
                  <a:lnTo>
                    <a:pt x="654588" y="2555277"/>
                  </a:lnTo>
                  <a:lnTo>
                    <a:pt x="654678" y="2555277"/>
                  </a:lnTo>
                  <a:lnTo>
                    <a:pt x="654678" y="2554495"/>
                  </a:lnTo>
                  <a:lnTo>
                    <a:pt x="654733" y="2554495"/>
                  </a:lnTo>
                  <a:lnTo>
                    <a:pt x="654733" y="2553713"/>
                  </a:lnTo>
                  <a:lnTo>
                    <a:pt x="655520" y="2553713"/>
                  </a:lnTo>
                  <a:lnTo>
                    <a:pt x="655520" y="2552931"/>
                  </a:lnTo>
                  <a:lnTo>
                    <a:pt x="655977" y="2552931"/>
                  </a:lnTo>
                  <a:lnTo>
                    <a:pt x="655977" y="2552149"/>
                  </a:lnTo>
                  <a:lnTo>
                    <a:pt x="657186" y="2552149"/>
                  </a:lnTo>
                  <a:lnTo>
                    <a:pt x="657186" y="2551367"/>
                  </a:lnTo>
                  <a:lnTo>
                    <a:pt x="657595" y="2551367"/>
                  </a:lnTo>
                  <a:lnTo>
                    <a:pt x="657595" y="2550589"/>
                  </a:lnTo>
                  <a:lnTo>
                    <a:pt x="659098" y="2550589"/>
                  </a:lnTo>
                  <a:lnTo>
                    <a:pt x="659098" y="2549807"/>
                  </a:lnTo>
                  <a:lnTo>
                    <a:pt x="659628" y="2549807"/>
                  </a:lnTo>
                  <a:lnTo>
                    <a:pt x="659628" y="2549025"/>
                  </a:lnTo>
                  <a:lnTo>
                    <a:pt x="659814" y="2549025"/>
                  </a:lnTo>
                  <a:lnTo>
                    <a:pt x="659814" y="2548242"/>
                  </a:lnTo>
                  <a:lnTo>
                    <a:pt x="660205" y="2548242"/>
                  </a:lnTo>
                  <a:lnTo>
                    <a:pt x="660205" y="2547460"/>
                  </a:lnTo>
                  <a:lnTo>
                    <a:pt x="660584" y="2547460"/>
                  </a:lnTo>
                  <a:lnTo>
                    <a:pt x="660584" y="2546678"/>
                  </a:lnTo>
                  <a:lnTo>
                    <a:pt x="660782" y="2546678"/>
                  </a:lnTo>
                  <a:lnTo>
                    <a:pt x="660782" y="2545896"/>
                  </a:lnTo>
                  <a:lnTo>
                    <a:pt x="660794" y="2545896"/>
                  </a:lnTo>
                  <a:lnTo>
                    <a:pt x="660794" y="2545114"/>
                  </a:lnTo>
                  <a:lnTo>
                    <a:pt x="661582" y="2545114"/>
                  </a:lnTo>
                  <a:lnTo>
                    <a:pt x="661582" y="2544332"/>
                  </a:lnTo>
                  <a:lnTo>
                    <a:pt x="661708" y="2544332"/>
                  </a:lnTo>
                  <a:lnTo>
                    <a:pt x="661708" y="2543550"/>
                  </a:lnTo>
                  <a:lnTo>
                    <a:pt x="661949" y="2543550"/>
                  </a:lnTo>
                  <a:lnTo>
                    <a:pt x="661949" y="2542767"/>
                  </a:lnTo>
                  <a:lnTo>
                    <a:pt x="662039" y="2542767"/>
                  </a:lnTo>
                  <a:lnTo>
                    <a:pt x="662039" y="2541985"/>
                  </a:lnTo>
                  <a:lnTo>
                    <a:pt x="662586" y="2541985"/>
                  </a:lnTo>
                  <a:lnTo>
                    <a:pt x="662586" y="2541203"/>
                  </a:lnTo>
                  <a:lnTo>
                    <a:pt x="663903" y="2541203"/>
                  </a:lnTo>
                  <a:lnTo>
                    <a:pt x="663903" y="2540421"/>
                  </a:lnTo>
                  <a:lnTo>
                    <a:pt x="664186" y="2540421"/>
                  </a:lnTo>
                  <a:lnTo>
                    <a:pt x="664186" y="2539639"/>
                  </a:lnTo>
                  <a:lnTo>
                    <a:pt x="664619" y="2539639"/>
                  </a:lnTo>
                  <a:lnTo>
                    <a:pt x="664619" y="2538857"/>
                  </a:lnTo>
                  <a:lnTo>
                    <a:pt x="665142" y="2538857"/>
                  </a:lnTo>
                  <a:lnTo>
                    <a:pt x="665142" y="2538074"/>
                  </a:lnTo>
                  <a:lnTo>
                    <a:pt x="665882" y="2538074"/>
                  </a:lnTo>
                  <a:lnTo>
                    <a:pt x="665882" y="2537292"/>
                  </a:lnTo>
                  <a:lnTo>
                    <a:pt x="666814" y="2537292"/>
                  </a:lnTo>
                  <a:lnTo>
                    <a:pt x="666814" y="2536510"/>
                  </a:lnTo>
                  <a:lnTo>
                    <a:pt x="668065" y="2536510"/>
                  </a:lnTo>
                  <a:lnTo>
                    <a:pt x="668065" y="2535733"/>
                  </a:lnTo>
                  <a:lnTo>
                    <a:pt x="668401" y="2535733"/>
                  </a:lnTo>
                  <a:lnTo>
                    <a:pt x="668401" y="2534950"/>
                  </a:lnTo>
                  <a:lnTo>
                    <a:pt x="669003" y="2534950"/>
                  </a:lnTo>
                  <a:lnTo>
                    <a:pt x="669003" y="2534168"/>
                  </a:lnTo>
                  <a:lnTo>
                    <a:pt x="669652" y="2534168"/>
                  </a:lnTo>
                  <a:lnTo>
                    <a:pt x="669652" y="2533386"/>
                  </a:lnTo>
                  <a:lnTo>
                    <a:pt x="669724" y="2533386"/>
                  </a:lnTo>
                  <a:lnTo>
                    <a:pt x="669724" y="2532604"/>
                  </a:lnTo>
                  <a:lnTo>
                    <a:pt x="670993" y="2532604"/>
                  </a:lnTo>
                  <a:lnTo>
                    <a:pt x="670993" y="2531822"/>
                  </a:lnTo>
                  <a:lnTo>
                    <a:pt x="671763" y="2531822"/>
                  </a:lnTo>
                  <a:lnTo>
                    <a:pt x="671763" y="2531040"/>
                  </a:lnTo>
                  <a:lnTo>
                    <a:pt x="672479" y="2531040"/>
                  </a:lnTo>
                  <a:lnTo>
                    <a:pt x="672479" y="2530257"/>
                  </a:lnTo>
                  <a:lnTo>
                    <a:pt x="672605" y="2530257"/>
                  </a:lnTo>
                  <a:lnTo>
                    <a:pt x="672605" y="2529475"/>
                  </a:lnTo>
                  <a:lnTo>
                    <a:pt x="673164" y="2529475"/>
                  </a:lnTo>
                  <a:lnTo>
                    <a:pt x="673164" y="2528693"/>
                  </a:lnTo>
                  <a:lnTo>
                    <a:pt x="677861" y="2528693"/>
                  </a:lnTo>
                  <a:lnTo>
                    <a:pt x="677861" y="2527911"/>
                  </a:lnTo>
                  <a:lnTo>
                    <a:pt x="678408" y="2527911"/>
                  </a:lnTo>
                  <a:lnTo>
                    <a:pt x="678408" y="2527129"/>
                  </a:lnTo>
                  <a:lnTo>
                    <a:pt x="679683" y="2527129"/>
                  </a:lnTo>
                  <a:lnTo>
                    <a:pt x="679683" y="2526347"/>
                  </a:lnTo>
                  <a:lnTo>
                    <a:pt x="680477" y="2526347"/>
                  </a:lnTo>
                  <a:lnTo>
                    <a:pt x="680477" y="2525564"/>
                  </a:lnTo>
                  <a:lnTo>
                    <a:pt x="680543" y="2525564"/>
                  </a:lnTo>
                  <a:lnTo>
                    <a:pt x="680543" y="2524782"/>
                  </a:lnTo>
                  <a:lnTo>
                    <a:pt x="680723" y="2524782"/>
                  </a:lnTo>
                  <a:lnTo>
                    <a:pt x="680723" y="2524000"/>
                  </a:lnTo>
                  <a:lnTo>
                    <a:pt x="681090" y="2524000"/>
                  </a:lnTo>
                  <a:lnTo>
                    <a:pt x="681090" y="2523218"/>
                  </a:lnTo>
                  <a:lnTo>
                    <a:pt x="681096" y="2523218"/>
                  </a:lnTo>
                  <a:lnTo>
                    <a:pt x="681096" y="2522436"/>
                  </a:lnTo>
                  <a:lnTo>
                    <a:pt x="681661" y="2522436"/>
                  </a:lnTo>
                  <a:lnTo>
                    <a:pt x="681661" y="2521654"/>
                  </a:lnTo>
                  <a:lnTo>
                    <a:pt x="682611" y="2521654"/>
                  </a:lnTo>
                  <a:lnTo>
                    <a:pt x="682611" y="2520876"/>
                  </a:lnTo>
                  <a:lnTo>
                    <a:pt x="685329" y="2520876"/>
                  </a:lnTo>
                  <a:lnTo>
                    <a:pt x="685329" y="2520094"/>
                  </a:lnTo>
                  <a:lnTo>
                    <a:pt x="685871" y="2520094"/>
                  </a:lnTo>
                  <a:lnTo>
                    <a:pt x="685871" y="2519312"/>
                  </a:lnTo>
                  <a:lnTo>
                    <a:pt x="686622" y="2519312"/>
                  </a:lnTo>
                  <a:lnTo>
                    <a:pt x="686622" y="2518529"/>
                  </a:lnTo>
                  <a:lnTo>
                    <a:pt x="686725" y="2518529"/>
                  </a:lnTo>
                  <a:lnTo>
                    <a:pt x="686725" y="2517747"/>
                  </a:lnTo>
                  <a:lnTo>
                    <a:pt x="688336" y="2517747"/>
                  </a:lnTo>
                  <a:lnTo>
                    <a:pt x="688336" y="2516965"/>
                  </a:lnTo>
                  <a:lnTo>
                    <a:pt x="688655" y="2516965"/>
                  </a:lnTo>
                  <a:lnTo>
                    <a:pt x="688655" y="2516183"/>
                  </a:lnTo>
                  <a:lnTo>
                    <a:pt x="689353" y="2516183"/>
                  </a:lnTo>
                  <a:lnTo>
                    <a:pt x="689353" y="2515401"/>
                  </a:lnTo>
                  <a:lnTo>
                    <a:pt x="690026" y="2515401"/>
                  </a:lnTo>
                  <a:lnTo>
                    <a:pt x="690026" y="2514619"/>
                  </a:lnTo>
                  <a:lnTo>
                    <a:pt x="690453" y="2514619"/>
                  </a:lnTo>
                  <a:lnTo>
                    <a:pt x="690453" y="2513836"/>
                  </a:lnTo>
                  <a:lnTo>
                    <a:pt x="690639" y="2513836"/>
                  </a:lnTo>
                  <a:lnTo>
                    <a:pt x="690639" y="2513054"/>
                  </a:lnTo>
                  <a:lnTo>
                    <a:pt x="690820" y="2513054"/>
                  </a:lnTo>
                  <a:lnTo>
                    <a:pt x="690820" y="2512272"/>
                  </a:lnTo>
                  <a:lnTo>
                    <a:pt x="690988" y="2512272"/>
                  </a:lnTo>
                  <a:lnTo>
                    <a:pt x="690988" y="2511490"/>
                  </a:lnTo>
                  <a:lnTo>
                    <a:pt x="691397" y="2511490"/>
                  </a:lnTo>
                  <a:lnTo>
                    <a:pt x="691397" y="2510708"/>
                  </a:lnTo>
                  <a:lnTo>
                    <a:pt x="691614" y="2510708"/>
                  </a:lnTo>
                  <a:lnTo>
                    <a:pt x="691614" y="2509926"/>
                  </a:lnTo>
                  <a:lnTo>
                    <a:pt x="692173" y="2509926"/>
                  </a:lnTo>
                  <a:lnTo>
                    <a:pt x="692173" y="2509143"/>
                  </a:lnTo>
                  <a:lnTo>
                    <a:pt x="692468" y="2509143"/>
                  </a:lnTo>
                  <a:lnTo>
                    <a:pt x="692468" y="2508366"/>
                  </a:lnTo>
                  <a:lnTo>
                    <a:pt x="692612" y="2508366"/>
                  </a:lnTo>
                  <a:lnTo>
                    <a:pt x="692612" y="2507584"/>
                  </a:lnTo>
                  <a:lnTo>
                    <a:pt x="692991" y="2507584"/>
                  </a:lnTo>
                  <a:lnTo>
                    <a:pt x="692991" y="2506801"/>
                  </a:lnTo>
                  <a:lnTo>
                    <a:pt x="693436" y="2506801"/>
                  </a:lnTo>
                  <a:lnTo>
                    <a:pt x="693436" y="2506019"/>
                  </a:lnTo>
                  <a:lnTo>
                    <a:pt x="694428" y="2506019"/>
                  </a:lnTo>
                  <a:lnTo>
                    <a:pt x="694428" y="2505237"/>
                  </a:lnTo>
                  <a:lnTo>
                    <a:pt x="694536" y="2505237"/>
                  </a:lnTo>
                  <a:lnTo>
                    <a:pt x="694536" y="2504455"/>
                  </a:lnTo>
                  <a:lnTo>
                    <a:pt x="695204" y="2504455"/>
                  </a:lnTo>
                  <a:lnTo>
                    <a:pt x="695204" y="2503673"/>
                  </a:lnTo>
                  <a:lnTo>
                    <a:pt x="695264" y="2503673"/>
                  </a:lnTo>
                  <a:lnTo>
                    <a:pt x="695264" y="2502891"/>
                  </a:lnTo>
                  <a:lnTo>
                    <a:pt x="695318" y="2502891"/>
                  </a:lnTo>
                  <a:lnTo>
                    <a:pt x="695318" y="2502108"/>
                  </a:lnTo>
                  <a:lnTo>
                    <a:pt x="695853" y="2502108"/>
                  </a:lnTo>
                  <a:lnTo>
                    <a:pt x="695853" y="2501326"/>
                  </a:lnTo>
                  <a:lnTo>
                    <a:pt x="695859" y="2501326"/>
                  </a:lnTo>
                  <a:lnTo>
                    <a:pt x="695859" y="2500544"/>
                  </a:lnTo>
                  <a:lnTo>
                    <a:pt x="699143" y="2500544"/>
                  </a:lnTo>
                  <a:lnTo>
                    <a:pt x="699143" y="2499762"/>
                  </a:lnTo>
                  <a:lnTo>
                    <a:pt x="699666" y="2499762"/>
                  </a:lnTo>
                  <a:lnTo>
                    <a:pt x="699666" y="2498980"/>
                  </a:lnTo>
                  <a:lnTo>
                    <a:pt x="700081" y="2498980"/>
                  </a:lnTo>
                  <a:lnTo>
                    <a:pt x="700081" y="2498198"/>
                  </a:lnTo>
                  <a:lnTo>
                    <a:pt x="700369" y="2498198"/>
                  </a:lnTo>
                  <a:lnTo>
                    <a:pt x="700369" y="2497416"/>
                  </a:lnTo>
                  <a:lnTo>
                    <a:pt x="701001" y="2497416"/>
                  </a:lnTo>
                  <a:lnTo>
                    <a:pt x="701001" y="2496633"/>
                  </a:lnTo>
                  <a:lnTo>
                    <a:pt x="702618" y="2496633"/>
                  </a:lnTo>
                  <a:lnTo>
                    <a:pt x="702618" y="2495851"/>
                  </a:lnTo>
                  <a:lnTo>
                    <a:pt x="702775" y="2495851"/>
                  </a:lnTo>
                  <a:lnTo>
                    <a:pt x="702775" y="2495069"/>
                  </a:lnTo>
                  <a:lnTo>
                    <a:pt x="704212" y="2495069"/>
                  </a:lnTo>
                  <a:lnTo>
                    <a:pt x="704212" y="2494291"/>
                  </a:lnTo>
                  <a:lnTo>
                    <a:pt x="705042" y="2494291"/>
                  </a:lnTo>
                  <a:lnTo>
                    <a:pt x="705042" y="2493509"/>
                  </a:lnTo>
                  <a:lnTo>
                    <a:pt x="706630" y="2493509"/>
                  </a:lnTo>
                  <a:lnTo>
                    <a:pt x="706630" y="2492727"/>
                  </a:lnTo>
                  <a:lnTo>
                    <a:pt x="709702" y="2492727"/>
                  </a:lnTo>
                  <a:lnTo>
                    <a:pt x="709702" y="2491945"/>
                  </a:lnTo>
                  <a:lnTo>
                    <a:pt x="710220" y="2491945"/>
                  </a:lnTo>
                  <a:lnTo>
                    <a:pt x="710220" y="2491163"/>
                  </a:lnTo>
                  <a:lnTo>
                    <a:pt x="710701" y="2491163"/>
                  </a:lnTo>
                  <a:lnTo>
                    <a:pt x="710701" y="2490381"/>
                  </a:lnTo>
                  <a:lnTo>
                    <a:pt x="710779" y="2490381"/>
                  </a:lnTo>
                  <a:lnTo>
                    <a:pt x="710779" y="2489598"/>
                  </a:lnTo>
                  <a:lnTo>
                    <a:pt x="712102" y="2489598"/>
                  </a:lnTo>
                  <a:lnTo>
                    <a:pt x="712102" y="2488816"/>
                  </a:lnTo>
                  <a:lnTo>
                    <a:pt x="713641" y="2488816"/>
                  </a:lnTo>
                  <a:lnTo>
                    <a:pt x="713641" y="2488034"/>
                  </a:lnTo>
                  <a:lnTo>
                    <a:pt x="714736" y="2488034"/>
                  </a:lnTo>
                  <a:lnTo>
                    <a:pt x="714736" y="2487252"/>
                  </a:lnTo>
                  <a:lnTo>
                    <a:pt x="716251" y="2487252"/>
                  </a:lnTo>
                  <a:lnTo>
                    <a:pt x="716251" y="2486470"/>
                  </a:lnTo>
                  <a:lnTo>
                    <a:pt x="717117" y="2486470"/>
                  </a:lnTo>
                  <a:lnTo>
                    <a:pt x="717117" y="2485688"/>
                  </a:lnTo>
                  <a:lnTo>
                    <a:pt x="718272" y="2485688"/>
                  </a:lnTo>
                  <a:lnTo>
                    <a:pt x="718272" y="2484905"/>
                  </a:lnTo>
                  <a:lnTo>
                    <a:pt x="718338" y="2484905"/>
                  </a:lnTo>
                  <a:lnTo>
                    <a:pt x="718338" y="2484123"/>
                  </a:lnTo>
                  <a:lnTo>
                    <a:pt x="718500" y="2484123"/>
                  </a:lnTo>
                  <a:lnTo>
                    <a:pt x="718500" y="2483341"/>
                  </a:lnTo>
                  <a:lnTo>
                    <a:pt x="719992" y="2483341"/>
                  </a:lnTo>
                  <a:lnTo>
                    <a:pt x="719992" y="2482559"/>
                  </a:lnTo>
                  <a:lnTo>
                    <a:pt x="720629" y="2482559"/>
                  </a:lnTo>
                  <a:lnTo>
                    <a:pt x="720629" y="2481777"/>
                  </a:lnTo>
                  <a:lnTo>
                    <a:pt x="723882" y="2481777"/>
                  </a:lnTo>
                  <a:lnTo>
                    <a:pt x="723882" y="2480995"/>
                  </a:lnTo>
                  <a:lnTo>
                    <a:pt x="724821" y="2480995"/>
                  </a:lnTo>
                  <a:lnTo>
                    <a:pt x="724821" y="2480212"/>
                  </a:lnTo>
                  <a:lnTo>
                    <a:pt x="724917" y="2480212"/>
                  </a:lnTo>
                  <a:lnTo>
                    <a:pt x="724917" y="2479430"/>
                  </a:lnTo>
                  <a:lnTo>
                    <a:pt x="725548" y="2479430"/>
                  </a:lnTo>
                  <a:lnTo>
                    <a:pt x="725548" y="2478653"/>
                  </a:lnTo>
                  <a:lnTo>
                    <a:pt x="727412" y="2478653"/>
                  </a:lnTo>
                  <a:lnTo>
                    <a:pt x="727412" y="2477870"/>
                  </a:lnTo>
                  <a:lnTo>
                    <a:pt x="727412" y="2477870"/>
                  </a:lnTo>
                  <a:lnTo>
                    <a:pt x="727412" y="2477088"/>
                  </a:lnTo>
                  <a:lnTo>
                    <a:pt x="728573" y="2477088"/>
                  </a:lnTo>
                  <a:lnTo>
                    <a:pt x="728573" y="2476306"/>
                  </a:lnTo>
                  <a:lnTo>
                    <a:pt x="729216" y="2476306"/>
                  </a:lnTo>
                  <a:lnTo>
                    <a:pt x="729216" y="2475524"/>
                  </a:lnTo>
                  <a:lnTo>
                    <a:pt x="729686" y="2475524"/>
                  </a:lnTo>
                  <a:lnTo>
                    <a:pt x="729686" y="2474742"/>
                  </a:lnTo>
                  <a:lnTo>
                    <a:pt x="730287" y="2474742"/>
                  </a:lnTo>
                  <a:lnTo>
                    <a:pt x="730287" y="2473960"/>
                  </a:lnTo>
                  <a:lnTo>
                    <a:pt x="730557" y="2473960"/>
                  </a:lnTo>
                  <a:lnTo>
                    <a:pt x="730557" y="2473177"/>
                  </a:lnTo>
                  <a:lnTo>
                    <a:pt x="730960" y="2473177"/>
                  </a:lnTo>
                  <a:lnTo>
                    <a:pt x="730960" y="2472395"/>
                  </a:lnTo>
                  <a:lnTo>
                    <a:pt x="732452" y="2472395"/>
                  </a:lnTo>
                  <a:lnTo>
                    <a:pt x="732452" y="2471613"/>
                  </a:lnTo>
                  <a:lnTo>
                    <a:pt x="733865" y="2471613"/>
                  </a:lnTo>
                  <a:lnTo>
                    <a:pt x="733865" y="2470831"/>
                  </a:lnTo>
                  <a:lnTo>
                    <a:pt x="736240" y="2470831"/>
                  </a:lnTo>
                  <a:lnTo>
                    <a:pt x="736240" y="2470049"/>
                  </a:lnTo>
                  <a:lnTo>
                    <a:pt x="736288" y="2470049"/>
                  </a:lnTo>
                  <a:lnTo>
                    <a:pt x="736288" y="2469267"/>
                  </a:lnTo>
                  <a:lnTo>
                    <a:pt x="737690" y="2469267"/>
                  </a:lnTo>
                  <a:lnTo>
                    <a:pt x="737690" y="2468484"/>
                  </a:lnTo>
                  <a:lnTo>
                    <a:pt x="737720" y="2468484"/>
                  </a:lnTo>
                  <a:lnTo>
                    <a:pt x="737720" y="2467702"/>
                  </a:lnTo>
                  <a:lnTo>
                    <a:pt x="738562" y="2467702"/>
                  </a:lnTo>
                  <a:lnTo>
                    <a:pt x="738562" y="2466925"/>
                  </a:lnTo>
                  <a:lnTo>
                    <a:pt x="739229" y="2466925"/>
                  </a:lnTo>
                  <a:lnTo>
                    <a:pt x="739229" y="2466143"/>
                  </a:lnTo>
                  <a:lnTo>
                    <a:pt x="739410" y="2466143"/>
                  </a:lnTo>
                  <a:lnTo>
                    <a:pt x="739410" y="2465360"/>
                  </a:lnTo>
                  <a:lnTo>
                    <a:pt x="739596" y="2465360"/>
                  </a:lnTo>
                  <a:lnTo>
                    <a:pt x="739596" y="2464578"/>
                  </a:lnTo>
                  <a:lnTo>
                    <a:pt x="739614" y="2464578"/>
                  </a:lnTo>
                  <a:lnTo>
                    <a:pt x="739614" y="2463796"/>
                  </a:lnTo>
                  <a:lnTo>
                    <a:pt x="739812" y="2463796"/>
                  </a:lnTo>
                  <a:lnTo>
                    <a:pt x="739812" y="2463014"/>
                  </a:lnTo>
                  <a:lnTo>
                    <a:pt x="740017" y="2463014"/>
                  </a:lnTo>
                  <a:lnTo>
                    <a:pt x="740017" y="2462232"/>
                  </a:lnTo>
                  <a:lnTo>
                    <a:pt x="741665" y="2462232"/>
                  </a:lnTo>
                  <a:lnTo>
                    <a:pt x="741665" y="2461450"/>
                  </a:lnTo>
                  <a:lnTo>
                    <a:pt x="741827" y="2461450"/>
                  </a:lnTo>
                  <a:lnTo>
                    <a:pt x="741827" y="2460667"/>
                  </a:lnTo>
                  <a:lnTo>
                    <a:pt x="744287" y="2460667"/>
                  </a:lnTo>
                  <a:lnTo>
                    <a:pt x="744287" y="2459885"/>
                  </a:lnTo>
                  <a:lnTo>
                    <a:pt x="744557" y="2459885"/>
                  </a:lnTo>
                  <a:lnTo>
                    <a:pt x="744557" y="2459103"/>
                  </a:lnTo>
                  <a:lnTo>
                    <a:pt x="745465" y="2459103"/>
                  </a:lnTo>
                  <a:lnTo>
                    <a:pt x="745465" y="2458321"/>
                  </a:lnTo>
                  <a:lnTo>
                    <a:pt x="748532" y="2458321"/>
                  </a:lnTo>
                  <a:lnTo>
                    <a:pt x="748532" y="2457539"/>
                  </a:lnTo>
                  <a:lnTo>
                    <a:pt x="751178" y="2457539"/>
                  </a:lnTo>
                  <a:lnTo>
                    <a:pt x="751178" y="2456757"/>
                  </a:lnTo>
                  <a:lnTo>
                    <a:pt x="752140" y="2456757"/>
                  </a:lnTo>
                  <a:lnTo>
                    <a:pt x="752140" y="2455974"/>
                  </a:lnTo>
                  <a:lnTo>
                    <a:pt x="752345" y="2455974"/>
                  </a:lnTo>
                  <a:lnTo>
                    <a:pt x="752345" y="2455192"/>
                  </a:lnTo>
                  <a:lnTo>
                    <a:pt x="752567" y="2455192"/>
                  </a:lnTo>
                  <a:lnTo>
                    <a:pt x="752567" y="2454410"/>
                  </a:lnTo>
                  <a:lnTo>
                    <a:pt x="753956" y="2454410"/>
                  </a:lnTo>
                  <a:lnTo>
                    <a:pt x="753956" y="2453628"/>
                  </a:lnTo>
                  <a:lnTo>
                    <a:pt x="754720" y="2453628"/>
                  </a:lnTo>
                  <a:lnTo>
                    <a:pt x="754720" y="2452846"/>
                  </a:lnTo>
                  <a:lnTo>
                    <a:pt x="754774" y="2452846"/>
                  </a:lnTo>
                  <a:lnTo>
                    <a:pt x="754774" y="2452068"/>
                  </a:lnTo>
                  <a:lnTo>
                    <a:pt x="754919" y="2452068"/>
                  </a:lnTo>
                  <a:lnTo>
                    <a:pt x="754919" y="2451286"/>
                  </a:lnTo>
                  <a:lnTo>
                    <a:pt x="755003" y="2451286"/>
                  </a:lnTo>
                  <a:lnTo>
                    <a:pt x="755003" y="2450504"/>
                  </a:lnTo>
                  <a:lnTo>
                    <a:pt x="755063" y="2450504"/>
                  </a:lnTo>
                  <a:lnTo>
                    <a:pt x="755063" y="2449722"/>
                  </a:lnTo>
                  <a:lnTo>
                    <a:pt x="757468" y="2449722"/>
                  </a:lnTo>
                  <a:lnTo>
                    <a:pt x="757468" y="2448940"/>
                  </a:lnTo>
                  <a:lnTo>
                    <a:pt x="759356" y="2448940"/>
                  </a:lnTo>
                  <a:lnTo>
                    <a:pt x="759356" y="2448157"/>
                  </a:lnTo>
                  <a:lnTo>
                    <a:pt x="760487" y="2448157"/>
                  </a:lnTo>
                  <a:lnTo>
                    <a:pt x="760487" y="2447375"/>
                  </a:lnTo>
                  <a:lnTo>
                    <a:pt x="761329" y="2447375"/>
                  </a:lnTo>
                  <a:lnTo>
                    <a:pt x="761329" y="2446593"/>
                  </a:lnTo>
                  <a:lnTo>
                    <a:pt x="762862" y="2446593"/>
                  </a:lnTo>
                  <a:lnTo>
                    <a:pt x="762862" y="2445811"/>
                  </a:lnTo>
                  <a:lnTo>
                    <a:pt x="763909" y="2445811"/>
                  </a:lnTo>
                  <a:lnTo>
                    <a:pt x="763909" y="2445029"/>
                  </a:lnTo>
                  <a:lnTo>
                    <a:pt x="764179" y="2445029"/>
                  </a:lnTo>
                  <a:lnTo>
                    <a:pt x="764179" y="2444247"/>
                  </a:lnTo>
                  <a:lnTo>
                    <a:pt x="764739" y="2444247"/>
                  </a:lnTo>
                  <a:lnTo>
                    <a:pt x="764739" y="2443464"/>
                  </a:lnTo>
                  <a:lnTo>
                    <a:pt x="765737" y="2443464"/>
                  </a:lnTo>
                  <a:lnTo>
                    <a:pt x="765737" y="2442682"/>
                  </a:lnTo>
                  <a:lnTo>
                    <a:pt x="765923" y="2442682"/>
                  </a:lnTo>
                  <a:lnTo>
                    <a:pt x="765923" y="2441900"/>
                  </a:lnTo>
                  <a:lnTo>
                    <a:pt x="766176" y="2441900"/>
                  </a:lnTo>
                  <a:lnTo>
                    <a:pt x="766176" y="2441118"/>
                  </a:lnTo>
                  <a:lnTo>
                    <a:pt x="766699" y="2441118"/>
                  </a:lnTo>
                  <a:lnTo>
                    <a:pt x="766699" y="2440336"/>
                  </a:lnTo>
                  <a:lnTo>
                    <a:pt x="768112" y="2440336"/>
                  </a:lnTo>
                  <a:lnTo>
                    <a:pt x="768112" y="2439554"/>
                  </a:lnTo>
                  <a:lnTo>
                    <a:pt x="768473" y="2439554"/>
                  </a:lnTo>
                  <a:lnTo>
                    <a:pt x="768473" y="2438771"/>
                  </a:lnTo>
                  <a:lnTo>
                    <a:pt x="769044" y="2438771"/>
                  </a:lnTo>
                  <a:lnTo>
                    <a:pt x="769044" y="2437989"/>
                  </a:lnTo>
                  <a:lnTo>
                    <a:pt x="769441" y="2437989"/>
                  </a:lnTo>
                  <a:lnTo>
                    <a:pt x="769441" y="2437212"/>
                  </a:lnTo>
                  <a:lnTo>
                    <a:pt x="769676" y="2437212"/>
                  </a:lnTo>
                  <a:lnTo>
                    <a:pt x="769676" y="2436429"/>
                  </a:lnTo>
                  <a:lnTo>
                    <a:pt x="769718" y="2436429"/>
                  </a:lnTo>
                  <a:lnTo>
                    <a:pt x="769718" y="2435647"/>
                  </a:lnTo>
                  <a:lnTo>
                    <a:pt x="770415" y="2435647"/>
                  </a:lnTo>
                  <a:lnTo>
                    <a:pt x="770415" y="2434865"/>
                  </a:lnTo>
                  <a:lnTo>
                    <a:pt x="770602" y="2434865"/>
                  </a:lnTo>
                  <a:lnTo>
                    <a:pt x="770602" y="2434083"/>
                  </a:lnTo>
                  <a:lnTo>
                    <a:pt x="771125" y="2434083"/>
                  </a:lnTo>
                  <a:lnTo>
                    <a:pt x="771125" y="2433301"/>
                  </a:lnTo>
                  <a:lnTo>
                    <a:pt x="772310" y="2433301"/>
                  </a:lnTo>
                  <a:lnTo>
                    <a:pt x="772310" y="2432519"/>
                  </a:lnTo>
                  <a:lnTo>
                    <a:pt x="773248" y="2432519"/>
                  </a:lnTo>
                  <a:lnTo>
                    <a:pt x="773248" y="2431736"/>
                  </a:lnTo>
                  <a:lnTo>
                    <a:pt x="774246" y="2431736"/>
                  </a:lnTo>
                  <a:lnTo>
                    <a:pt x="774246" y="2430954"/>
                  </a:lnTo>
                  <a:lnTo>
                    <a:pt x="774312" y="2430954"/>
                  </a:lnTo>
                  <a:lnTo>
                    <a:pt x="774312" y="2430172"/>
                  </a:lnTo>
                  <a:lnTo>
                    <a:pt x="778287" y="2430172"/>
                  </a:lnTo>
                  <a:lnTo>
                    <a:pt x="778287" y="2429390"/>
                  </a:lnTo>
                  <a:lnTo>
                    <a:pt x="778383" y="2429390"/>
                  </a:lnTo>
                  <a:lnTo>
                    <a:pt x="778383" y="2428608"/>
                  </a:lnTo>
                  <a:lnTo>
                    <a:pt x="780097" y="2428608"/>
                  </a:lnTo>
                  <a:lnTo>
                    <a:pt x="780097" y="2427826"/>
                  </a:lnTo>
                  <a:lnTo>
                    <a:pt x="780157" y="2427826"/>
                  </a:lnTo>
                  <a:lnTo>
                    <a:pt x="780157" y="2427043"/>
                  </a:lnTo>
                  <a:lnTo>
                    <a:pt x="780759" y="2427043"/>
                  </a:lnTo>
                  <a:lnTo>
                    <a:pt x="780759" y="2426261"/>
                  </a:lnTo>
                  <a:lnTo>
                    <a:pt x="781829" y="2426261"/>
                  </a:lnTo>
                  <a:lnTo>
                    <a:pt x="781829" y="2425484"/>
                  </a:lnTo>
                  <a:lnTo>
                    <a:pt x="781919" y="2425484"/>
                  </a:lnTo>
                  <a:lnTo>
                    <a:pt x="781919" y="2424701"/>
                  </a:lnTo>
                  <a:lnTo>
                    <a:pt x="782364" y="2424701"/>
                  </a:lnTo>
                  <a:lnTo>
                    <a:pt x="782364" y="2423919"/>
                  </a:lnTo>
                  <a:lnTo>
                    <a:pt x="784637" y="2423919"/>
                  </a:lnTo>
                  <a:lnTo>
                    <a:pt x="784637" y="2423137"/>
                  </a:lnTo>
                  <a:lnTo>
                    <a:pt x="785335" y="2423137"/>
                  </a:lnTo>
                  <a:lnTo>
                    <a:pt x="785335" y="2422355"/>
                  </a:lnTo>
                  <a:lnTo>
                    <a:pt x="785515" y="2422355"/>
                  </a:lnTo>
                  <a:lnTo>
                    <a:pt x="785515" y="2421573"/>
                  </a:lnTo>
                  <a:lnTo>
                    <a:pt x="786273" y="2421573"/>
                  </a:lnTo>
                  <a:lnTo>
                    <a:pt x="786273" y="2420791"/>
                  </a:lnTo>
                  <a:lnTo>
                    <a:pt x="786351" y="2420791"/>
                  </a:lnTo>
                  <a:lnTo>
                    <a:pt x="786351" y="2420008"/>
                  </a:lnTo>
                  <a:lnTo>
                    <a:pt x="786357" y="2420008"/>
                  </a:lnTo>
                  <a:lnTo>
                    <a:pt x="786357" y="2419226"/>
                  </a:lnTo>
                  <a:lnTo>
                    <a:pt x="787398" y="2419226"/>
                  </a:lnTo>
                  <a:lnTo>
                    <a:pt x="787398" y="2418444"/>
                  </a:lnTo>
                  <a:lnTo>
                    <a:pt x="787440" y="2418444"/>
                  </a:lnTo>
                  <a:lnTo>
                    <a:pt x="787440" y="2417662"/>
                  </a:lnTo>
                  <a:lnTo>
                    <a:pt x="789400" y="2417662"/>
                  </a:lnTo>
                  <a:lnTo>
                    <a:pt x="789400" y="2416880"/>
                  </a:lnTo>
                  <a:lnTo>
                    <a:pt x="790122" y="2416880"/>
                  </a:lnTo>
                  <a:lnTo>
                    <a:pt x="790122" y="2416098"/>
                  </a:lnTo>
                  <a:lnTo>
                    <a:pt x="790164" y="2416098"/>
                  </a:lnTo>
                  <a:lnTo>
                    <a:pt x="790164" y="2415315"/>
                  </a:lnTo>
                  <a:lnTo>
                    <a:pt x="791685" y="2415315"/>
                  </a:lnTo>
                  <a:lnTo>
                    <a:pt x="791685" y="2414533"/>
                  </a:lnTo>
                  <a:lnTo>
                    <a:pt x="791776" y="2414533"/>
                  </a:lnTo>
                  <a:lnTo>
                    <a:pt x="791776" y="2413751"/>
                  </a:lnTo>
                  <a:lnTo>
                    <a:pt x="791944" y="2413751"/>
                  </a:lnTo>
                  <a:lnTo>
                    <a:pt x="791944" y="2412969"/>
                  </a:lnTo>
                  <a:lnTo>
                    <a:pt x="792281" y="2412969"/>
                  </a:lnTo>
                  <a:lnTo>
                    <a:pt x="792281" y="2412187"/>
                  </a:lnTo>
                  <a:lnTo>
                    <a:pt x="793315" y="2412187"/>
                  </a:lnTo>
                  <a:lnTo>
                    <a:pt x="793315" y="2411405"/>
                  </a:lnTo>
                  <a:lnTo>
                    <a:pt x="793399" y="2411405"/>
                  </a:lnTo>
                  <a:lnTo>
                    <a:pt x="793399" y="2410622"/>
                  </a:lnTo>
                  <a:lnTo>
                    <a:pt x="796448" y="2410622"/>
                  </a:lnTo>
                  <a:lnTo>
                    <a:pt x="796448" y="2409845"/>
                  </a:lnTo>
                  <a:lnTo>
                    <a:pt x="797452" y="2409845"/>
                  </a:lnTo>
                  <a:lnTo>
                    <a:pt x="797452" y="2409063"/>
                  </a:lnTo>
                  <a:lnTo>
                    <a:pt x="799834" y="2409063"/>
                  </a:lnTo>
                  <a:lnTo>
                    <a:pt x="799834" y="2408280"/>
                  </a:lnTo>
                  <a:lnTo>
                    <a:pt x="799966" y="2408280"/>
                  </a:lnTo>
                  <a:lnTo>
                    <a:pt x="799966" y="2407498"/>
                  </a:lnTo>
                  <a:lnTo>
                    <a:pt x="802005" y="2407498"/>
                  </a:lnTo>
                  <a:lnTo>
                    <a:pt x="802005" y="2406716"/>
                  </a:lnTo>
                  <a:lnTo>
                    <a:pt x="802612" y="2406716"/>
                  </a:lnTo>
                  <a:lnTo>
                    <a:pt x="802612" y="2405934"/>
                  </a:lnTo>
                  <a:lnTo>
                    <a:pt x="802738" y="2405934"/>
                  </a:lnTo>
                  <a:lnTo>
                    <a:pt x="802738" y="2405152"/>
                  </a:lnTo>
                  <a:lnTo>
                    <a:pt x="803725" y="2405152"/>
                  </a:lnTo>
                  <a:lnTo>
                    <a:pt x="803725" y="2404370"/>
                  </a:lnTo>
                  <a:lnTo>
                    <a:pt x="804554" y="2404370"/>
                  </a:lnTo>
                  <a:lnTo>
                    <a:pt x="804554" y="2403587"/>
                  </a:lnTo>
                  <a:lnTo>
                    <a:pt x="805060" y="2403587"/>
                  </a:lnTo>
                  <a:lnTo>
                    <a:pt x="805060" y="2402806"/>
                  </a:lnTo>
                  <a:lnTo>
                    <a:pt x="806178" y="2402806"/>
                  </a:lnTo>
                  <a:lnTo>
                    <a:pt x="806178" y="2402023"/>
                  </a:lnTo>
                  <a:lnTo>
                    <a:pt x="806347" y="2402023"/>
                  </a:lnTo>
                  <a:lnTo>
                    <a:pt x="806347" y="2401241"/>
                  </a:lnTo>
                  <a:lnTo>
                    <a:pt x="806533" y="2401241"/>
                  </a:lnTo>
                  <a:lnTo>
                    <a:pt x="806533" y="2400459"/>
                  </a:lnTo>
                  <a:lnTo>
                    <a:pt x="806557" y="2400459"/>
                  </a:lnTo>
                  <a:lnTo>
                    <a:pt x="806557" y="2399677"/>
                  </a:lnTo>
                  <a:lnTo>
                    <a:pt x="807898" y="2399677"/>
                  </a:lnTo>
                  <a:lnTo>
                    <a:pt x="807898" y="2398894"/>
                  </a:lnTo>
                  <a:lnTo>
                    <a:pt x="810291" y="2398894"/>
                  </a:lnTo>
                  <a:lnTo>
                    <a:pt x="810291" y="2398113"/>
                  </a:lnTo>
                  <a:lnTo>
                    <a:pt x="810460" y="2398113"/>
                  </a:lnTo>
                  <a:lnTo>
                    <a:pt x="810460" y="2397330"/>
                  </a:lnTo>
                  <a:lnTo>
                    <a:pt x="810508" y="2397330"/>
                  </a:lnTo>
                  <a:lnTo>
                    <a:pt x="810508" y="2396548"/>
                  </a:lnTo>
                  <a:lnTo>
                    <a:pt x="811837" y="2396548"/>
                  </a:lnTo>
                  <a:lnTo>
                    <a:pt x="811837" y="2395771"/>
                  </a:lnTo>
                  <a:lnTo>
                    <a:pt x="812107" y="2395771"/>
                  </a:lnTo>
                  <a:lnTo>
                    <a:pt x="812107" y="2394988"/>
                  </a:lnTo>
                  <a:lnTo>
                    <a:pt x="812583" y="2394988"/>
                  </a:lnTo>
                  <a:lnTo>
                    <a:pt x="812583" y="2394206"/>
                  </a:lnTo>
                  <a:lnTo>
                    <a:pt x="814320" y="2394206"/>
                  </a:lnTo>
                  <a:lnTo>
                    <a:pt x="814320" y="2393424"/>
                  </a:lnTo>
                  <a:lnTo>
                    <a:pt x="814338" y="2393424"/>
                  </a:lnTo>
                  <a:lnTo>
                    <a:pt x="814338" y="2392642"/>
                  </a:lnTo>
                  <a:lnTo>
                    <a:pt x="814513" y="2392642"/>
                  </a:lnTo>
                  <a:lnTo>
                    <a:pt x="814513" y="2391859"/>
                  </a:lnTo>
                  <a:lnTo>
                    <a:pt x="815307" y="2391859"/>
                  </a:lnTo>
                  <a:lnTo>
                    <a:pt x="815307" y="2391078"/>
                  </a:lnTo>
                  <a:lnTo>
                    <a:pt x="815343" y="2391078"/>
                  </a:lnTo>
                  <a:lnTo>
                    <a:pt x="815343" y="2390295"/>
                  </a:lnTo>
                  <a:lnTo>
                    <a:pt x="815679" y="2390295"/>
                  </a:lnTo>
                  <a:lnTo>
                    <a:pt x="815679" y="2388731"/>
                  </a:lnTo>
                  <a:lnTo>
                    <a:pt x="817460" y="2388731"/>
                  </a:lnTo>
                  <a:lnTo>
                    <a:pt x="817460" y="2387949"/>
                  </a:lnTo>
                  <a:lnTo>
                    <a:pt x="817622" y="2387949"/>
                  </a:lnTo>
                  <a:lnTo>
                    <a:pt x="817622" y="2387167"/>
                  </a:lnTo>
                  <a:lnTo>
                    <a:pt x="817808" y="2387167"/>
                  </a:lnTo>
                  <a:lnTo>
                    <a:pt x="817808" y="2386385"/>
                  </a:lnTo>
                  <a:lnTo>
                    <a:pt x="819077" y="2386385"/>
                  </a:lnTo>
                  <a:lnTo>
                    <a:pt x="819077" y="2385602"/>
                  </a:lnTo>
                  <a:lnTo>
                    <a:pt x="819396" y="2385602"/>
                  </a:lnTo>
                  <a:lnTo>
                    <a:pt x="819396" y="2384820"/>
                  </a:lnTo>
                  <a:lnTo>
                    <a:pt x="819474" y="2384820"/>
                  </a:lnTo>
                  <a:lnTo>
                    <a:pt x="819474" y="2384043"/>
                  </a:lnTo>
                  <a:lnTo>
                    <a:pt x="820099" y="2384043"/>
                  </a:lnTo>
                  <a:lnTo>
                    <a:pt x="820099" y="2383260"/>
                  </a:lnTo>
                  <a:lnTo>
                    <a:pt x="820436" y="2383260"/>
                  </a:lnTo>
                  <a:lnTo>
                    <a:pt x="820436" y="2382478"/>
                  </a:lnTo>
                  <a:lnTo>
                    <a:pt x="821224" y="2382478"/>
                  </a:lnTo>
                  <a:lnTo>
                    <a:pt x="821224" y="2381696"/>
                  </a:lnTo>
                  <a:lnTo>
                    <a:pt x="823521" y="2381696"/>
                  </a:lnTo>
                  <a:lnTo>
                    <a:pt x="823521" y="2380914"/>
                  </a:lnTo>
                  <a:lnTo>
                    <a:pt x="823906" y="2380914"/>
                  </a:lnTo>
                  <a:lnTo>
                    <a:pt x="823906" y="2380132"/>
                  </a:lnTo>
                  <a:lnTo>
                    <a:pt x="824345" y="2380132"/>
                  </a:lnTo>
                  <a:lnTo>
                    <a:pt x="824345" y="2379350"/>
                  </a:lnTo>
                  <a:lnTo>
                    <a:pt x="825692" y="2379350"/>
                  </a:lnTo>
                  <a:lnTo>
                    <a:pt x="825692" y="2378567"/>
                  </a:lnTo>
                  <a:lnTo>
                    <a:pt x="827147" y="2378567"/>
                  </a:lnTo>
                  <a:lnTo>
                    <a:pt x="827147" y="2377785"/>
                  </a:lnTo>
                  <a:lnTo>
                    <a:pt x="827334" y="2377785"/>
                  </a:lnTo>
                  <a:lnTo>
                    <a:pt x="827334" y="2377003"/>
                  </a:lnTo>
                  <a:lnTo>
                    <a:pt x="828128" y="2377003"/>
                  </a:lnTo>
                  <a:lnTo>
                    <a:pt x="828128" y="2376221"/>
                  </a:lnTo>
                  <a:lnTo>
                    <a:pt x="828248" y="2376221"/>
                  </a:lnTo>
                  <a:lnTo>
                    <a:pt x="828248" y="2375439"/>
                  </a:lnTo>
                  <a:lnTo>
                    <a:pt x="829787" y="2375439"/>
                  </a:lnTo>
                  <a:lnTo>
                    <a:pt x="829787" y="2374657"/>
                  </a:lnTo>
                  <a:lnTo>
                    <a:pt x="829944" y="2374657"/>
                  </a:lnTo>
                  <a:lnTo>
                    <a:pt x="829944" y="2373874"/>
                  </a:lnTo>
                  <a:lnTo>
                    <a:pt x="830876" y="2373874"/>
                  </a:lnTo>
                  <a:lnTo>
                    <a:pt x="830876" y="2373092"/>
                  </a:lnTo>
                  <a:lnTo>
                    <a:pt x="832157" y="2373092"/>
                  </a:lnTo>
                  <a:lnTo>
                    <a:pt x="832157" y="2372310"/>
                  </a:lnTo>
                  <a:lnTo>
                    <a:pt x="833528" y="2372310"/>
                  </a:lnTo>
                  <a:lnTo>
                    <a:pt x="833528" y="2371528"/>
                  </a:lnTo>
                  <a:lnTo>
                    <a:pt x="834568" y="2371528"/>
                  </a:lnTo>
                  <a:lnTo>
                    <a:pt x="834568" y="2370746"/>
                  </a:lnTo>
                  <a:lnTo>
                    <a:pt x="836378" y="2370746"/>
                  </a:lnTo>
                  <a:lnTo>
                    <a:pt x="836378" y="2369964"/>
                  </a:lnTo>
                  <a:lnTo>
                    <a:pt x="837022" y="2369964"/>
                  </a:lnTo>
                  <a:lnTo>
                    <a:pt x="837022" y="2369181"/>
                  </a:lnTo>
                  <a:lnTo>
                    <a:pt x="838092" y="2369181"/>
                  </a:lnTo>
                  <a:lnTo>
                    <a:pt x="838092" y="2368404"/>
                  </a:lnTo>
                  <a:lnTo>
                    <a:pt x="839072" y="2368404"/>
                  </a:lnTo>
                  <a:lnTo>
                    <a:pt x="839072" y="2367622"/>
                  </a:lnTo>
                  <a:lnTo>
                    <a:pt x="839505" y="2367622"/>
                  </a:lnTo>
                  <a:lnTo>
                    <a:pt x="839505" y="2366839"/>
                  </a:lnTo>
                  <a:lnTo>
                    <a:pt x="840089" y="2366839"/>
                  </a:lnTo>
                  <a:lnTo>
                    <a:pt x="840089" y="2366057"/>
                  </a:lnTo>
                  <a:lnTo>
                    <a:pt x="841802" y="2366057"/>
                  </a:lnTo>
                  <a:lnTo>
                    <a:pt x="841802" y="2365275"/>
                  </a:lnTo>
                  <a:lnTo>
                    <a:pt x="843161" y="2365275"/>
                  </a:lnTo>
                  <a:lnTo>
                    <a:pt x="843161" y="2364493"/>
                  </a:lnTo>
                  <a:lnTo>
                    <a:pt x="845308" y="2364493"/>
                  </a:lnTo>
                  <a:lnTo>
                    <a:pt x="845308" y="2363711"/>
                  </a:lnTo>
                  <a:lnTo>
                    <a:pt x="845320" y="2363711"/>
                  </a:lnTo>
                  <a:lnTo>
                    <a:pt x="845320" y="2362929"/>
                  </a:lnTo>
                  <a:lnTo>
                    <a:pt x="845567" y="2362929"/>
                  </a:lnTo>
                  <a:lnTo>
                    <a:pt x="845567" y="2362146"/>
                  </a:lnTo>
                  <a:lnTo>
                    <a:pt x="846210" y="2362146"/>
                  </a:lnTo>
                  <a:lnTo>
                    <a:pt x="846210" y="2361364"/>
                  </a:lnTo>
                  <a:lnTo>
                    <a:pt x="846691" y="2361364"/>
                  </a:lnTo>
                  <a:lnTo>
                    <a:pt x="846691" y="2360582"/>
                  </a:lnTo>
                  <a:lnTo>
                    <a:pt x="848586" y="2360582"/>
                  </a:lnTo>
                  <a:lnTo>
                    <a:pt x="848586" y="2359800"/>
                  </a:lnTo>
                  <a:lnTo>
                    <a:pt x="848856" y="2359800"/>
                  </a:lnTo>
                  <a:lnTo>
                    <a:pt x="848856" y="2359018"/>
                  </a:lnTo>
                  <a:lnTo>
                    <a:pt x="849211" y="2359018"/>
                  </a:lnTo>
                  <a:lnTo>
                    <a:pt x="849211" y="2358236"/>
                  </a:lnTo>
                  <a:lnTo>
                    <a:pt x="849939" y="2358236"/>
                  </a:lnTo>
                  <a:lnTo>
                    <a:pt x="849939" y="2357453"/>
                  </a:lnTo>
                  <a:lnTo>
                    <a:pt x="850516" y="2357453"/>
                  </a:lnTo>
                  <a:lnTo>
                    <a:pt x="850516" y="2356671"/>
                  </a:lnTo>
                  <a:lnTo>
                    <a:pt x="854287" y="2356671"/>
                  </a:lnTo>
                  <a:lnTo>
                    <a:pt x="854287" y="2355889"/>
                  </a:lnTo>
                  <a:lnTo>
                    <a:pt x="856463" y="2355889"/>
                  </a:lnTo>
                  <a:lnTo>
                    <a:pt x="856463" y="2355107"/>
                  </a:lnTo>
                  <a:lnTo>
                    <a:pt x="856487" y="2355107"/>
                  </a:lnTo>
                  <a:lnTo>
                    <a:pt x="856487" y="2354329"/>
                  </a:lnTo>
                  <a:lnTo>
                    <a:pt x="856896" y="2354329"/>
                  </a:lnTo>
                  <a:lnTo>
                    <a:pt x="856896" y="2353547"/>
                  </a:lnTo>
                  <a:lnTo>
                    <a:pt x="857913" y="2353547"/>
                  </a:lnTo>
                  <a:lnTo>
                    <a:pt x="857913" y="2352765"/>
                  </a:lnTo>
                  <a:lnTo>
                    <a:pt x="858231" y="2352765"/>
                  </a:lnTo>
                  <a:lnTo>
                    <a:pt x="858231" y="2351983"/>
                  </a:lnTo>
                  <a:lnTo>
                    <a:pt x="859085" y="2351983"/>
                  </a:lnTo>
                  <a:lnTo>
                    <a:pt x="859085" y="2351201"/>
                  </a:lnTo>
                  <a:lnTo>
                    <a:pt x="861208" y="2351201"/>
                  </a:lnTo>
                  <a:lnTo>
                    <a:pt x="861208" y="2350418"/>
                  </a:lnTo>
                  <a:lnTo>
                    <a:pt x="862826" y="2350418"/>
                  </a:lnTo>
                  <a:lnTo>
                    <a:pt x="862826" y="2349636"/>
                  </a:lnTo>
                  <a:lnTo>
                    <a:pt x="863072" y="2349636"/>
                  </a:lnTo>
                  <a:lnTo>
                    <a:pt x="863072" y="2348854"/>
                  </a:lnTo>
                  <a:lnTo>
                    <a:pt x="863602" y="2348854"/>
                  </a:lnTo>
                  <a:lnTo>
                    <a:pt x="863602" y="2348072"/>
                  </a:lnTo>
                  <a:lnTo>
                    <a:pt x="863788" y="2348072"/>
                  </a:lnTo>
                  <a:lnTo>
                    <a:pt x="863788" y="2347290"/>
                  </a:lnTo>
                  <a:lnTo>
                    <a:pt x="865881" y="2347290"/>
                  </a:lnTo>
                  <a:lnTo>
                    <a:pt x="865881" y="2346508"/>
                  </a:lnTo>
                  <a:lnTo>
                    <a:pt x="866542" y="2346508"/>
                  </a:lnTo>
                  <a:lnTo>
                    <a:pt x="866542" y="2345725"/>
                  </a:lnTo>
                  <a:lnTo>
                    <a:pt x="866590" y="2345725"/>
                  </a:lnTo>
                  <a:lnTo>
                    <a:pt x="866590" y="2344943"/>
                  </a:lnTo>
                  <a:lnTo>
                    <a:pt x="867240" y="2344943"/>
                  </a:lnTo>
                  <a:lnTo>
                    <a:pt x="867240" y="2344161"/>
                  </a:lnTo>
                  <a:lnTo>
                    <a:pt x="867727" y="2344161"/>
                  </a:lnTo>
                  <a:lnTo>
                    <a:pt x="867727" y="2343379"/>
                  </a:lnTo>
                  <a:lnTo>
                    <a:pt x="868100" y="2343379"/>
                  </a:lnTo>
                  <a:lnTo>
                    <a:pt x="868100" y="2342597"/>
                  </a:lnTo>
                  <a:lnTo>
                    <a:pt x="868731" y="2342597"/>
                  </a:lnTo>
                  <a:lnTo>
                    <a:pt x="868731" y="2341819"/>
                  </a:lnTo>
                  <a:lnTo>
                    <a:pt x="869002" y="2341819"/>
                  </a:lnTo>
                  <a:lnTo>
                    <a:pt x="869002" y="2341037"/>
                  </a:lnTo>
                  <a:lnTo>
                    <a:pt x="870511" y="2341037"/>
                  </a:lnTo>
                  <a:lnTo>
                    <a:pt x="870511" y="2340255"/>
                  </a:lnTo>
                  <a:lnTo>
                    <a:pt x="871419" y="2340255"/>
                  </a:lnTo>
                  <a:lnTo>
                    <a:pt x="871419" y="2339473"/>
                  </a:lnTo>
                  <a:lnTo>
                    <a:pt x="875364" y="2339473"/>
                  </a:lnTo>
                  <a:lnTo>
                    <a:pt x="875364" y="2338691"/>
                  </a:lnTo>
                  <a:lnTo>
                    <a:pt x="876561" y="2338691"/>
                  </a:lnTo>
                  <a:lnTo>
                    <a:pt x="876561" y="2337908"/>
                  </a:lnTo>
                  <a:lnTo>
                    <a:pt x="877216" y="2337908"/>
                  </a:lnTo>
                  <a:lnTo>
                    <a:pt x="877216" y="2337126"/>
                  </a:lnTo>
                  <a:lnTo>
                    <a:pt x="877956" y="2337126"/>
                  </a:lnTo>
                  <a:lnTo>
                    <a:pt x="877956" y="2336344"/>
                  </a:lnTo>
                  <a:lnTo>
                    <a:pt x="880157" y="2336344"/>
                  </a:lnTo>
                  <a:lnTo>
                    <a:pt x="880157" y="2335562"/>
                  </a:lnTo>
                  <a:lnTo>
                    <a:pt x="880199" y="2335562"/>
                  </a:lnTo>
                  <a:lnTo>
                    <a:pt x="880199" y="2334780"/>
                  </a:lnTo>
                  <a:lnTo>
                    <a:pt x="881498" y="2334780"/>
                  </a:lnTo>
                  <a:lnTo>
                    <a:pt x="881498" y="2333998"/>
                  </a:lnTo>
                  <a:lnTo>
                    <a:pt x="881763" y="2333998"/>
                  </a:lnTo>
                  <a:lnTo>
                    <a:pt x="881763" y="2333215"/>
                  </a:lnTo>
                  <a:lnTo>
                    <a:pt x="885990" y="2333215"/>
                  </a:lnTo>
                  <a:lnTo>
                    <a:pt x="885990" y="2332433"/>
                  </a:lnTo>
                  <a:lnTo>
                    <a:pt x="888353" y="2332433"/>
                  </a:lnTo>
                  <a:lnTo>
                    <a:pt x="888353" y="2331651"/>
                  </a:lnTo>
                  <a:lnTo>
                    <a:pt x="891120" y="2331651"/>
                  </a:lnTo>
                  <a:lnTo>
                    <a:pt x="891120" y="2330869"/>
                  </a:lnTo>
                  <a:lnTo>
                    <a:pt x="891456" y="2330869"/>
                  </a:lnTo>
                  <a:lnTo>
                    <a:pt x="891456" y="2330087"/>
                  </a:lnTo>
                  <a:lnTo>
                    <a:pt x="891486" y="2330087"/>
                  </a:lnTo>
                  <a:lnTo>
                    <a:pt x="891486" y="2329305"/>
                  </a:lnTo>
                  <a:lnTo>
                    <a:pt x="892154" y="2329305"/>
                  </a:lnTo>
                  <a:lnTo>
                    <a:pt x="892154" y="2328522"/>
                  </a:lnTo>
                  <a:lnTo>
                    <a:pt x="893170" y="2328522"/>
                  </a:lnTo>
                  <a:lnTo>
                    <a:pt x="893170" y="2327740"/>
                  </a:lnTo>
                  <a:lnTo>
                    <a:pt x="896917" y="2327740"/>
                  </a:lnTo>
                  <a:lnTo>
                    <a:pt x="896917" y="2326958"/>
                  </a:lnTo>
                  <a:lnTo>
                    <a:pt x="898949" y="2326958"/>
                  </a:lnTo>
                  <a:lnTo>
                    <a:pt x="898949" y="2326181"/>
                  </a:lnTo>
                  <a:lnTo>
                    <a:pt x="900958" y="2326181"/>
                  </a:lnTo>
                  <a:lnTo>
                    <a:pt x="900958" y="2325398"/>
                  </a:lnTo>
                  <a:lnTo>
                    <a:pt x="902064" y="2325398"/>
                  </a:lnTo>
                  <a:lnTo>
                    <a:pt x="902064" y="2324616"/>
                  </a:lnTo>
                  <a:lnTo>
                    <a:pt x="902143" y="2324616"/>
                  </a:lnTo>
                  <a:lnTo>
                    <a:pt x="902143" y="2323834"/>
                  </a:lnTo>
                  <a:lnTo>
                    <a:pt x="902401" y="2323834"/>
                  </a:lnTo>
                  <a:lnTo>
                    <a:pt x="902401" y="2323052"/>
                  </a:lnTo>
                  <a:lnTo>
                    <a:pt x="902473" y="2323052"/>
                  </a:lnTo>
                  <a:lnTo>
                    <a:pt x="902473" y="2322270"/>
                  </a:lnTo>
                  <a:lnTo>
                    <a:pt x="902527" y="2322270"/>
                  </a:lnTo>
                  <a:lnTo>
                    <a:pt x="902527" y="2321488"/>
                  </a:lnTo>
                  <a:lnTo>
                    <a:pt x="905847" y="2321488"/>
                  </a:lnTo>
                  <a:lnTo>
                    <a:pt x="905847" y="2320705"/>
                  </a:lnTo>
                  <a:lnTo>
                    <a:pt x="906845" y="2320705"/>
                  </a:lnTo>
                  <a:lnTo>
                    <a:pt x="906845" y="2319923"/>
                  </a:lnTo>
                  <a:lnTo>
                    <a:pt x="907410" y="2319923"/>
                  </a:lnTo>
                  <a:lnTo>
                    <a:pt x="907410" y="2319141"/>
                  </a:lnTo>
                  <a:lnTo>
                    <a:pt x="909256" y="2319141"/>
                  </a:lnTo>
                  <a:lnTo>
                    <a:pt x="909256" y="2318359"/>
                  </a:lnTo>
                  <a:lnTo>
                    <a:pt x="911457" y="2318359"/>
                  </a:lnTo>
                  <a:lnTo>
                    <a:pt x="911457" y="2317577"/>
                  </a:lnTo>
                  <a:lnTo>
                    <a:pt x="912414" y="2317577"/>
                  </a:lnTo>
                  <a:lnTo>
                    <a:pt x="912414" y="2316795"/>
                  </a:lnTo>
                  <a:lnTo>
                    <a:pt x="912492" y="2316795"/>
                  </a:lnTo>
                  <a:lnTo>
                    <a:pt x="912492" y="2316012"/>
                  </a:lnTo>
                  <a:lnTo>
                    <a:pt x="912744" y="2316012"/>
                  </a:lnTo>
                  <a:lnTo>
                    <a:pt x="912744" y="2315230"/>
                  </a:lnTo>
                  <a:lnTo>
                    <a:pt x="912943" y="2315230"/>
                  </a:lnTo>
                  <a:lnTo>
                    <a:pt x="912943" y="2314453"/>
                  </a:lnTo>
                  <a:lnTo>
                    <a:pt x="913219" y="2314453"/>
                  </a:lnTo>
                  <a:lnTo>
                    <a:pt x="913219" y="2313670"/>
                  </a:lnTo>
                  <a:lnTo>
                    <a:pt x="913683" y="2313670"/>
                  </a:lnTo>
                  <a:lnTo>
                    <a:pt x="913683" y="2312884"/>
                  </a:lnTo>
                  <a:lnTo>
                    <a:pt x="915035" y="2312884"/>
                  </a:lnTo>
                  <a:lnTo>
                    <a:pt x="915035" y="2312106"/>
                  </a:lnTo>
                  <a:lnTo>
                    <a:pt x="917447" y="2312106"/>
                  </a:lnTo>
                  <a:lnTo>
                    <a:pt x="917447" y="2311324"/>
                  </a:lnTo>
                  <a:lnTo>
                    <a:pt x="918115" y="2311324"/>
                  </a:lnTo>
                  <a:lnTo>
                    <a:pt x="918115" y="2310542"/>
                  </a:lnTo>
                  <a:lnTo>
                    <a:pt x="921747" y="2310542"/>
                  </a:lnTo>
                  <a:lnTo>
                    <a:pt x="921747" y="2309760"/>
                  </a:lnTo>
                  <a:lnTo>
                    <a:pt x="921837" y="2309760"/>
                  </a:lnTo>
                  <a:lnTo>
                    <a:pt x="921837" y="2308977"/>
                  </a:lnTo>
                  <a:lnTo>
                    <a:pt x="925241" y="2308977"/>
                  </a:lnTo>
                  <a:lnTo>
                    <a:pt x="925241" y="2308195"/>
                  </a:lnTo>
                  <a:lnTo>
                    <a:pt x="925860" y="2308195"/>
                  </a:lnTo>
                  <a:lnTo>
                    <a:pt x="925860" y="2307413"/>
                  </a:lnTo>
                  <a:lnTo>
                    <a:pt x="926143" y="2307413"/>
                  </a:lnTo>
                  <a:lnTo>
                    <a:pt x="926143" y="2306631"/>
                  </a:lnTo>
                  <a:lnTo>
                    <a:pt x="926149" y="2306631"/>
                  </a:lnTo>
                  <a:lnTo>
                    <a:pt x="926149" y="2305849"/>
                  </a:lnTo>
                  <a:lnTo>
                    <a:pt x="927339" y="2305849"/>
                  </a:lnTo>
                  <a:lnTo>
                    <a:pt x="927339" y="2305067"/>
                  </a:lnTo>
                  <a:lnTo>
                    <a:pt x="927411" y="2305067"/>
                  </a:lnTo>
                  <a:lnTo>
                    <a:pt x="927411" y="2304284"/>
                  </a:lnTo>
                  <a:lnTo>
                    <a:pt x="928211" y="2304284"/>
                  </a:lnTo>
                  <a:lnTo>
                    <a:pt x="928211" y="2303502"/>
                  </a:lnTo>
                  <a:lnTo>
                    <a:pt x="929889" y="2303502"/>
                  </a:lnTo>
                  <a:lnTo>
                    <a:pt x="929889" y="2302720"/>
                  </a:lnTo>
                  <a:lnTo>
                    <a:pt x="930935" y="2302720"/>
                  </a:lnTo>
                  <a:lnTo>
                    <a:pt x="930935" y="2301938"/>
                  </a:lnTo>
                  <a:lnTo>
                    <a:pt x="932343" y="2301938"/>
                  </a:lnTo>
                  <a:lnTo>
                    <a:pt x="932343" y="2301156"/>
                  </a:lnTo>
                  <a:lnTo>
                    <a:pt x="932559" y="2301156"/>
                  </a:lnTo>
                  <a:lnTo>
                    <a:pt x="932559" y="2300378"/>
                  </a:lnTo>
                  <a:lnTo>
                    <a:pt x="934562" y="2300378"/>
                  </a:lnTo>
                  <a:lnTo>
                    <a:pt x="934562" y="2299596"/>
                  </a:lnTo>
                  <a:lnTo>
                    <a:pt x="936065" y="2299596"/>
                  </a:lnTo>
                  <a:lnTo>
                    <a:pt x="936065" y="2298814"/>
                  </a:lnTo>
                  <a:lnTo>
                    <a:pt x="936071" y="2298814"/>
                  </a:lnTo>
                  <a:lnTo>
                    <a:pt x="936071" y="2298032"/>
                  </a:lnTo>
                  <a:lnTo>
                    <a:pt x="936143" y="2298032"/>
                  </a:lnTo>
                  <a:lnTo>
                    <a:pt x="936143" y="2297249"/>
                  </a:lnTo>
                  <a:lnTo>
                    <a:pt x="938555" y="2297249"/>
                  </a:lnTo>
                  <a:lnTo>
                    <a:pt x="938555" y="2296467"/>
                  </a:lnTo>
                  <a:lnTo>
                    <a:pt x="938879" y="2296467"/>
                  </a:lnTo>
                  <a:lnTo>
                    <a:pt x="938879" y="2295685"/>
                  </a:lnTo>
                  <a:lnTo>
                    <a:pt x="940268" y="2295685"/>
                  </a:lnTo>
                  <a:lnTo>
                    <a:pt x="940268" y="2294903"/>
                  </a:lnTo>
                  <a:lnTo>
                    <a:pt x="943516" y="2294903"/>
                  </a:lnTo>
                  <a:lnTo>
                    <a:pt x="943516" y="2294121"/>
                  </a:lnTo>
                  <a:lnTo>
                    <a:pt x="943889" y="2294121"/>
                  </a:lnTo>
                  <a:lnTo>
                    <a:pt x="943889" y="2293339"/>
                  </a:lnTo>
                  <a:lnTo>
                    <a:pt x="944075" y="2293339"/>
                  </a:lnTo>
                  <a:lnTo>
                    <a:pt x="944075" y="2292557"/>
                  </a:lnTo>
                  <a:lnTo>
                    <a:pt x="945278" y="2292557"/>
                  </a:lnTo>
                  <a:lnTo>
                    <a:pt x="945278" y="2291774"/>
                  </a:lnTo>
                  <a:lnTo>
                    <a:pt x="946853" y="2291774"/>
                  </a:lnTo>
                  <a:lnTo>
                    <a:pt x="946853" y="2290992"/>
                  </a:lnTo>
                  <a:lnTo>
                    <a:pt x="947503" y="2290992"/>
                  </a:lnTo>
                  <a:lnTo>
                    <a:pt x="947503" y="2290210"/>
                  </a:lnTo>
                  <a:lnTo>
                    <a:pt x="947990" y="2290210"/>
                  </a:lnTo>
                  <a:lnTo>
                    <a:pt x="947990" y="2289428"/>
                  </a:lnTo>
                  <a:lnTo>
                    <a:pt x="948916" y="2289428"/>
                  </a:lnTo>
                  <a:lnTo>
                    <a:pt x="948916" y="2288646"/>
                  </a:lnTo>
                  <a:lnTo>
                    <a:pt x="949289" y="2288646"/>
                  </a:lnTo>
                  <a:lnTo>
                    <a:pt x="949289" y="2287864"/>
                  </a:lnTo>
                  <a:lnTo>
                    <a:pt x="949517" y="2287864"/>
                  </a:lnTo>
                  <a:lnTo>
                    <a:pt x="949517" y="2287081"/>
                  </a:lnTo>
                  <a:lnTo>
                    <a:pt x="951243" y="2287081"/>
                  </a:lnTo>
                  <a:lnTo>
                    <a:pt x="951243" y="2286299"/>
                  </a:lnTo>
                  <a:lnTo>
                    <a:pt x="952097" y="2286299"/>
                  </a:lnTo>
                  <a:lnTo>
                    <a:pt x="952097" y="2285517"/>
                  </a:lnTo>
                  <a:lnTo>
                    <a:pt x="952795" y="2285517"/>
                  </a:lnTo>
                  <a:lnTo>
                    <a:pt x="952795" y="2284739"/>
                  </a:lnTo>
                  <a:lnTo>
                    <a:pt x="953432" y="2284739"/>
                  </a:lnTo>
                  <a:lnTo>
                    <a:pt x="953432" y="2283957"/>
                  </a:lnTo>
                  <a:lnTo>
                    <a:pt x="955236" y="2283957"/>
                  </a:lnTo>
                  <a:lnTo>
                    <a:pt x="955236" y="2283175"/>
                  </a:lnTo>
                  <a:lnTo>
                    <a:pt x="956234" y="2283175"/>
                  </a:lnTo>
                  <a:lnTo>
                    <a:pt x="956234" y="2282393"/>
                  </a:lnTo>
                  <a:lnTo>
                    <a:pt x="956427" y="2282393"/>
                  </a:lnTo>
                  <a:lnTo>
                    <a:pt x="956427" y="2281611"/>
                  </a:lnTo>
                  <a:lnTo>
                    <a:pt x="958544" y="2281611"/>
                  </a:lnTo>
                  <a:lnTo>
                    <a:pt x="958544" y="2280829"/>
                  </a:lnTo>
                  <a:lnTo>
                    <a:pt x="959740" y="2280829"/>
                  </a:lnTo>
                  <a:lnTo>
                    <a:pt x="959740" y="2280046"/>
                  </a:lnTo>
                  <a:lnTo>
                    <a:pt x="960041" y="2280046"/>
                  </a:lnTo>
                  <a:lnTo>
                    <a:pt x="960041" y="2279264"/>
                  </a:lnTo>
                  <a:lnTo>
                    <a:pt x="960372" y="2279264"/>
                  </a:lnTo>
                  <a:lnTo>
                    <a:pt x="960372" y="2278482"/>
                  </a:lnTo>
                  <a:lnTo>
                    <a:pt x="961310" y="2278482"/>
                  </a:lnTo>
                  <a:lnTo>
                    <a:pt x="961310" y="2277700"/>
                  </a:lnTo>
                  <a:lnTo>
                    <a:pt x="961328" y="2277700"/>
                  </a:lnTo>
                  <a:lnTo>
                    <a:pt x="961328" y="2276918"/>
                  </a:lnTo>
                  <a:lnTo>
                    <a:pt x="961436" y="2276918"/>
                  </a:lnTo>
                  <a:lnTo>
                    <a:pt x="961436" y="2276136"/>
                  </a:lnTo>
                  <a:lnTo>
                    <a:pt x="962080" y="2276136"/>
                  </a:lnTo>
                  <a:lnTo>
                    <a:pt x="962080" y="2275353"/>
                  </a:lnTo>
                  <a:lnTo>
                    <a:pt x="962152" y="2275353"/>
                  </a:lnTo>
                  <a:lnTo>
                    <a:pt x="962152" y="2274571"/>
                  </a:lnTo>
                  <a:lnTo>
                    <a:pt x="962332" y="2274571"/>
                  </a:lnTo>
                  <a:lnTo>
                    <a:pt x="962332" y="2273789"/>
                  </a:lnTo>
                  <a:lnTo>
                    <a:pt x="963030" y="2273789"/>
                  </a:lnTo>
                  <a:lnTo>
                    <a:pt x="963030" y="2273011"/>
                  </a:lnTo>
                  <a:lnTo>
                    <a:pt x="963986" y="2273011"/>
                  </a:lnTo>
                  <a:lnTo>
                    <a:pt x="963986" y="2272229"/>
                  </a:lnTo>
                  <a:lnTo>
                    <a:pt x="964058" y="2272229"/>
                  </a:lnTo>
                  <a:lnTo>
                    <a:pt x="964058" y="2271447"/>
                  </a:lnTo>
                  <a:lnTo>
                    <a:pt x="965303" y="2271447"/>
                  </a:lnTo>
                  <a:lnTo>
                    <a:pt x="965303" y="2270665"/>
                  </a:lnTo>
                  <a:lnTo>
                    <a:pt x="967456" y="2270665"/>
                  </a:lnTo>
                  <a:lnTo>
                    <a:pt x="967456" y="2269883"/>
                  </a:lnTo>
                  <a:lnTo>
                    <a:pt x="967516" y="2269883"/>
                  </a:lnTo>
                  <a:lnTo>
                    <a:pt x="967516" y="2269101"/>
                  </a:lnTo>
                  <a:lnTo>
                    <a:pt x="969230" y="2269101"/>
                  </a:lnTo>
                  <a:lnTo>
                    <a:pt x="969230" y="2268318"/>
                  </a:lnTo>
                  <a:lnTo>
                    <a:pt x="969320" y="2268318"/>
                  </a:lnTo>
                  <a:lnTo>
                    <a:pt x="969320" y="2267536"/>
                  </a:lnTo>
                  <a:lnTo>
                    <a:pt x="969422" y="2267536"/>
                  </a:lnTo>
                  <a:lnTo>
                    <a:pt x="969422" y="2266754"/>
                  </a:lnTo>
                  <a:lnTo>
                    <a:pt x="969915" y="2266754"/>
                  </a:lnTo>
                  <a:lnTo>
                    <a:pt x="969915" y="2265972"/>
                  </a:lnTo>
                  <a:lnTo>
                    <a:pt x="971521" y="2265972"/>
                  </a:lnTo>
                  <a:lnTo>
                    <a:pt x="971521" y="2265190"/>
                  </a:lnTo>
                  <a:lnTo>
                    <a:pt x="971683" y="2265190"/>
                  </a:lnTo>
                  <a:lnTo>
                    <a:pt x="971683" y="2264408"/>
                  </a:lnTo>
                  <a:lnTo>
                    <a:pt x="972279" y="2264408"/>
                  </a:lnTo>
                  <a:lnTo>
                    <a:pt x="972279" y="2263625"/>
                  </a:lnTo>
                  <a:lnTo>
                    <a:pt x="972447" y="2263625"/>
                  </a:lnTo>
                  <a:lnTo>
                    <a:pt x="972447" y="2262843"/>
                  </a:lnTo>
                  <a:lnTo>
                    <a:pt x="974738" y="2262843"/>
                  </a:lnTo>
                  <a:lnTo>
                    <a:pt x="974738" y="2262061"/>
                  </a:lnTo>
                  <a:lnTo>
                    <a:pt x="974774" y="2262061"/>
                  </a:lnTo>
                  <a:lnTo>
                    <a:pt x="974774" y="2261279"/>
                  </a:lnTo>
                  <a:lnTo>
                    <a:pt x="974973" y="2261279"/>
                  </a:lnTo>
                  <a:lnTo>
                    <a:pt x="974973" y="2260497"/>
                  </a:lnTo>
                  <a:lnTo>
                    <a:pt x="975009" y="2260497"/>
                  </a:lnTo>
                  <a:lnTo>
                    <a:pt x="975009" y="2259715"/>
                  </a:lnTo>
                  <a:lnTo>
                    <a:pt x="975418" y="2259715"/>
                  </a:lnTo>
                  <a:lnTo>
                    <a:pt x="975418" y="2258932"/>
                  </a:lnTo>
                  <a:lnTo>
                    <a:pt x="977685" y="2258932"/>
                  </a:lnTo>
                  <a:lnTo>
                    <a:pt x="977685" y="2258155"/>
                  </a:lnTo>
                  <a:lnTo>
                    <a:pt x="977925" y="2258155"/>
                  </a:lnTo>
                  <a:lnTo>
                    <a:pt x="977925" y="2257373"/>
                  </a:lnTo>
                  <a:lnTo>
                    <a:pt x="981936" y="2257373"/>
                  </a:lnTo>
                  <a:lnTo>
                    <a:pt x="981936" y="2256590"/>
                  </a:lnTo>
                  <a:lnTo>
                    <a:pt x="982309" y="2256590"/>
                  </a:lnTo>
                  <a:lnTo>
                    <a:pt x="982309" y="2255808"/>
                  </a:lnTo>
                  <a:lnTo>
                    <a:pt x="983193" y="2255808"/>
                  </a:lnTo>
                  <a:lnTo>
                    <a:pt x="983193" y="2255026"/>
                  </a:lnTo>
                  <a:lnTo>
                    <a:pt x="983993" y="2255026"/>
                  </a:lnTo>
                  <a:lnTo>
                    <a:pt x="983993" y="2254244"/>
                  </a:lnTo>
                  <a:lnTo>
                    <a:pt x="984264" y="2254244"/>
                  </a:lnTo>
                  <a:lnTo>
                    <a:pt x="984264" y="2253462"/>
                  </a:lnTo>
                  <a:lnTo>
                    <a:pt x="984793" y="2253462"/>
                  </a:lnTo>
                  <a:lnTo>
                    <a:pt x="984793" y="2252680"/>
                  </a:lnTo>
                  <a:lnTo>
                    <a:pt x="985376" y="2252680"/>
                  </a:lnTo>
                  <a:lnTo>
                    <a:pt x="985376" y="2251897"/>
                  </a:lnTo>
                  <a:lnTo>
                    <a:pt x="987078" y="2251897"/>
                  </a:lnTo>
                  <a:lnTo>
                    <a:pt x="987078" y="2251115"/>
                  </a:lnTo>
                  <a:lnTo>
                    <a:pt x="988251" y="2251115"/>
                  </a:lnTo>
                  <a:lnTo>
                    <a:pt x="988251" y="2250333"/>
                  </a:lnTo>
                  <a:lnTo>
                    <a:pt x="991438" y="2250333"/>
                  </a:lnTo>
                  <a:lnTo>
                    <a:pt x="991438" y="2249551"/>
                  </a:lnTo>
                  <a:lnTo>
                    <a:pt x="993092" y="2249551"/>
                  </a:lnTo>
                  <a:lnTo>
                    <a:pt x="993092" y="2248769"/>
                  </a:lnTo>
                  <a:lnTo>
                    <a:pt x="993206" y="2248769"/>
                  </a:lnTo>
                  <a:lnTo>
                    <a:pt x="993206" y="2247987"/>
                  </a:lnTo>
                  <a:lnTo>
                    <a:pt x="993531" y="2247987"/>
                  </a:lnTo>
                  <a:lnTo>
                    <a:pt x="993531" y="2247204"/>
                  </a:lnTo>
                  <a:lnTo>
                    <a:pt x="993771" y="2247204"/>
                  </a:lnTo>
                  <a:lnTo>
                    <a:pt x="993771" y="2246423"/>
                  </a:lnTo>
                  <a:lnTo>
                    <a:pt x="994306" y="2246423"/>
                  </a:lnTo>
                  <a:lnTo>
                    <a:pt x="994306" y="2245640"/>
                  </a:lnTo>
                  <a:lnTo>
                    <a:pt x="994523" y="2245640"/>
                  </a:lnTo>
                  <a:lnTo>
                    <a:pt x="994523" y="2244858"/>
                  </a:lnTo>
                  <a:lnTo>
                    <a:pt x="995124" y="2244858"/>
                  </a:lnTo>
                  <a:lnTo>
                    <a:pt x="995124" y="2244076"/>
                  </a:lnTo>
                  <a:lnTo>
                    <a:pt x="999544" y="2244076"/>
                  </a:lnTo>
                  <a:lnTo>
                    <a:pt x="999544" y="2243298"/>
                  </a:lnTo>
                  <a:lnTo>
                    <a:pt x="999929" y="2243298"/>
                  </a:lnTo>
                  <a:lnTo>
                    <a:pt x="999929" y="2242516"/>
                  </a:lnTo>
                  <a:lnTo>
                    <a:pt x="1000729" y="2242516"/>
                  </a:lnTo>
                  <a:lnTo>
                    <a:pt x="1000729" y="2241734"/>
                  </a:lnTo>
                  <a:lnTo>
                    <a:pt x="1000849" y="2241734"/>
                  </a:lnTo>
                  <a:lnTo>
                    <a:pt x="1000849" y="2240952"/>
                  </a:lnTo>
                  <a:lnTo>
                    <a:pt x="1000993" y="2240952"/>
                  </a:lnTo>
                  <a:lnTo>
                    <a:pt x="1000993" y="2240170"/>
                  </a:lnTo>
                  <a:lnTo>
                    <a:pt x="1002461" y="2240170"/>
                  </a:lnTo>
                  <a:lnTo>
                    <a:pt x="1002461" y="2239388"/>
                  </a:lnTo>
                  <a:lnTo>
                    <a:pt x="1003194" y="2239388"/>
                  </a:lnTo>
                  <a:lnTo>
                    <a:pt x="1003194" y="2238605"/>
                  </a:lnTo>
                  <a:lnTo>
                    <a:pt x="1003465" y="2238605"/>
                  </a:lnTo>
                  <a:lnTo>
                    <a:pt x="1003465" y="2237823"/>
                  </a:lnTo>
                  <a:lnTo>
                    <a:pt x="1004132" y="2237823"/>
                  </a:lnTo>
                  <a:lnTo>
                    <a:pt x="1004132" y="2237041"/>
                  </a:lnTo>
                  <a:lnTo>
                    <a:pt x="1004445" y="2237041"/>
                  </a:lnTo>
                  <a:lnTo>
                    <a:pt x="1004445" y="2236259"/>
                  </a:lnTo>
                  <a:lnTo>
                    <a:pt x="1004728" y="2236259"/>
                  </a:lnTo>
                  <a:lnTo>
                    <a:pt x="1004728" y="2235477"/>
                  </a:lnTo>
                  <a:lnTo>
                    <a:pt x="1005377" y="2235477"/>
                  </a:lnTo>
                  <a:lnTo>
                    <a:pt x="1005377" y="2234695"/>
                  </a:lnTo>
                  <a:lnTo>
                    <a:pt x="1005425" y="2234695"/>
                  </a:lnTo>
                  <a:lnTo>
                    <a:pt x="1005425" y="2233912"/>
                  </a:lnTo>
                  <a:lnTo>
                    <a:pt x="1006249" y="2233912"/>
                  </a:lnTo>
                  <a:lnTo>
                    <a:pt x="1006249" y="2233130"/>
                  </a:lnTo>
                  <a:lnTo>
                    <a:pt x="1006905" y="2233130"/>
                  </a:lnTo>
                  <a:lnTo>
                    <a:pt x="1006905" y="2232348"/>
                  </a:lnTo>
                  <a:lnTo>
                    <a:pt x="1007338" y="2232348"/>
                  </a:lnTo>
                  <a:lnTo>
                    <a:pt x="1007338" y="2231566"/>
                  </a:lnTo>
                  <a:lnTo>
                    <a:pt x="1008234" y="2231566"/>
                  </a:lnTo>
                  <a:lnTo>
                    <a:pt x="1008234" y="2230788"/>
                  </a:lnTo>
                  <a:lnTo>
                    <a:pt x="1008643" y="2230788"/>
                  </a:lnTo>
                  <a:lnTo>
                    <a:pt x="1008643" y="2230006"/>
                  </a:lnTo>
                  <a:lnTo>
                    <a:pt x="1009009" y="2230006"/>
                  </a:lnTo>
                  <a:lnTo>
                    <a:pt x="1009009" y="2229224"/>
                  </a:lnTo>
                  <a:lnTo>
                    <a:pt x="1009731" y="2229224"/>
                  </a:lnTo>
                  <a:lnTo>
                    <a:pt x="1009731" y="2228442"/>
                  </a:lnTo>
                  <a:lnTo>
                    <a:pt x="1010820" y="2228442"/>
                  </a:lnTo>
                  <a:lnTo>
                    <a:pt x="1010820" y="2227660"/>
                  </a:lnTo>
                  <a:lnTo>
                    <a:pt x="1010874" y="2227660"/>
                  </a:lnTo>
                  <a:lnTo>
                    <a:pt x="1010874" y="2226877"/>
                  </a:lnTo>
                  <a:lnTo>
                    <a:pt x="1011054" y="2226877"/>
                  </a:lnTo>
                  <a:lnTo>
                    <a:pt x="1011054" y="2226095"/>
                  </a:lnTo>
                  <a:lnTo>
                    <a:pt x="1012930" y="2226095"/>
                  </a:lnTo>
                  <a:lnTo>
                    <a:pt x="1012930" y="2225313"/>
                  </a:lnTo>
                  <a:lnTo>
                    <a:pt x="1014740" y="2225313"/>
                  </a:lnTo>
                  <a:lnTo>
                    <a:pt x="1014740" y="2224531"/>
                  </a:lnTo>
                  <a:lnTo>
                    <a:pt x="1015450" y="2224531"/>
                  </a:lnTo>
                  <a:lnTo>
                    <a:pt x="1015450" y="2223749"/>
                  </a:lnTo>
                  <a:lnTo>
                    <a:pt x="1015648" y="2223749"/>
                  </a:lnTo>
                  <a:lnTo>
                    <a:pt x="1015648" y="2222967"/>
                  </a:lnTo>
                  <a:lnTo>
                    <a:pt x="1015781" y="2222967"/>
                  </a:lnTo>
                  <a:lnTo>
                    <a:pt x="1015781" y="2222184"/>
                  </a:lnTo>
                  <a:lnTo>
                    <a:pt x="1016340" y="2222184"/>
                  </a:lnTo>
                  <a:lnTo>
                    <a:pt x="1016340" y="2221402"/>
                  </a:lnTo>
                  <a:lnTo>
                    <a:pt x="1018234" y="2221402"/>
                  </a:lnTo>
                  <a:lnTo>
                    <a:pt x="1018234" y="2220620"/>
                  </a:lnTo>
                  <a:lnTo>
                    <a:pt x="1018258" y="2220620"/>
                  </a:lnTo>
                  <a:lnTo>
                    <a:pt x="1018258" y="2219838"/>
                  </a:lnTo>
                  <a:lnTo>
                    <a:pt x="1018751" y="2219838"/>
                  </a:lnTo>
                  <a:lnTo>
                    <a:pt x="1018751" y="2219056"/>
                  </a:lnTo>
                  <a:lnTo>
                    <a:pt x="1019124" y="2219056"/>
                  </a:lnTo>
                  <a:lnTo>
                    <a:pt x="1019124" y="2218274"/>
                  </a:lnTo>
                  <a:lnTo>
                    <a:pt x="1019257" y="2218274"/>
                  </a:lnTo>
                  <a:lnTo>
                    <a:pt x="1019257" y="2217491"/>
                  </a:lnTo>
                  <a:lnTo>
                    <a:pt x="1020213" y="2217491"/>
                  </a:lnTo>
                  <a:lnTo>
                    <a:pt x="1020213" y="2216714"/>
                  </a:lnTo>
                  <a:lnTo>
                    <a:pt x="1021271" y="2216714"/>
                  </a:lnTo>
                  <a:lnTo>
                    <a:pt x="1021271" y="2215932"/>
                  </a:lnTo>
                  <a:lnTo>
                    <a:pt x="1022943" y="2215932"/>
                  </a:lnTo>
                  <a:lnTo>
                    <a:pt x="1022943" y="2215149"/>
                  </a:lnTo>
                  <a:lnTo>
                    <a:pt x="1023947" y="2215149"/>
                  </a:lnTo>
                  <a:lnTo>
                    <a:pt x="1023947" y="2214367"/>
                  </a:lnTo>
                  <a:lnTo>
                    <a:pt x="1024314" y="2214367"/>
                  </a:lnTo>
                  <a:lnTo>
                    <a:pt x="1024314" y="2213585"/>
                  </a:lnTo>
                  <a:lnTo>
                    <a:pt x="1024711" y="2213585"/>
                  </a:lnTo>
                  <a:lnTo>
                    <a:pt x="1024711" y="2212803"/>
                  </a:lnTo>
                  <a:lnTo>
                    <a:pt x="1025138" y="2212803"/>
                  </a:lnTo>
                  <a:lnTo>
                    <a:pt x="1025138" y="2212021"/>
                  </a:lnTo>
                  <a:lnTo>
                    <a:pt x="1025252" y="2212021"/>
                  </a:lnTo>
                  <a:lnTo>
                    <a:pt x="1025252" y="2211239"/>
                  </a:lnTo>
                  <a:lnTo>
                    <a:pt x="1026503" y="2211239"/>
                  </a:lnTo>
                  <a:lnTo>
                    <a:pt x="1026503" y="2210456"/>
                  </a:lnTo>
                  <a:lnTo>
                    <a:pt x="1026659" y="2210456"/>
                  </a:lnTo>
                  <a:lnTo>
                    <a:pt x="1026659" y="2209674"/>
                  </a:lnTo>
                  <a:lnTo>
                    <a:pt x="1026978" y="2209674"/>
                  </a:lnTo>
                  <a:lnTo>
                    <a:pt x="1026978" y="2208892"/>
                  </a:lnTo>
                  <a:lnTo>
                    <a:pt x="1027946" y="2208892"/>
                  </a:lnTo>
                  <a:lnTo>
                    <a:pt x="1027946" y="2208110"/>
                  </a:lnTo>
                  <a:lnTo>
                    <a:pt x="1030159" y="2208110"/>
                  </a:lnTo>
                  <a:lnTo>
                    <a:pt x="1030159" y="2207328"/>
                  </a:lnTo>
                  <a:lnTo>
                    <a:pt x="1033334" y="2207328"/>
                  </a:lnTo>
                  <a:lnTo>
                    <a:pt x="1033334" y="2206546"/>
                  </a:lnTo>
                  <a:lnTo>
                    <a:pt x="1033473" y="2206546"/>
                  </a:lnTo>
                  <a:lnTo>
                    <a:pt x="1033473" y="2205763"/>
                  </a:lnTo>
                  <a:lnTo>
                    <a:pt x="1035361" y="2205763"/>
                  </a:lnTo>
                  <a:lnTo>
                    <a:pt x="1035361" y="2204981"/>
                  </a:lnTo>
                  <a:lnTo>
                    <a:pt x="1035794" y="2204981"/>
                  </a:lnTo>
                  <a:lnTo>
                    <a:pt x="1035794" y="2204199"/>
                  </a:lnTo>
                  <a:lnTo>
                    <a:pt x="1036251" y="2204199"/>
                  </a:lnTo>
                  <a:lnTo>
                    <a:pt x="1036251" y="2203417"/>
                  </a:lnTo>
                  <a:lnTo>
                    <a:pt x="1036485" y="2203417"/>
                  </a:lnTo>
                  <a:lnTo>
                    <a:pt x="1036485" y="2202635"/>
                  </a:lnTo>
                  <a:lnTo>
                    <a:pt x="1038332" y="2202635"/>
                  </a:lnTo>
                  <a:lnTo>
                    <a:pt x="1038332" y="2201853"/>
                  </a:lnTo>
                  <a:lnTo>
                    <a:pt x="1039119" y="2201853"/>
                  </a:lnTo>
                  <a:lnTo>
                    <a:pt x="1039119" y="2201075"/>
                  </a:lnTo>
                  <a:lnTo>
                    <a:pt x="1041032" y="2201075"/>
                  </a:lnTo>
                  <a:lnTo>
                    <a:pt x="1041032" y="2200293"/>
                  </a:lnTo>
                  <a:lnTo>
                    <a:pt x="1041146" y="2200293"/>
                  </a:lnTo>
                  <a:lnTo>
                    <a:pt x="1041146" y="2199511"/>
                  </a:lnTo>
                  <a:lnTo>
                    <a:pt x="1041904" y="2199511"/>
                  </a:lnTo>
                  <a:lnTo>
                    <a:pt x="1041904" y="2198728"/>
                  </a:lnTo>
                  <a:lnTo>
                    <a:pt x="1042499" y="2198728"/>
                  </a:lnTo>
                  <a:lnTo>
                    <a:pt x="1042499" y="2197946"/>
                  </a:lnTo>
                  <a:lnTo>
                    <a:pt x="1045626" y="2197946"/>
                  </a:lnTo>
                  <a:lnTo>
                    <a:pt x="1045626" y="2197164"/>
                  </a:lnTo>
                  <a:lnTo>
                    <a:pt x="1045885" y="2197164"/>
                  </a:lnTo>
                  <a:lnTo>
                    <a:pt x="1045885" y="2196382"/>
                  </a:lnTo>
                  <a:lnTo>
                    <a:pt x="1047412" y="2196382"/>
                  </a:lnTo>
                  <a:lnTo>
                    <a:pt x="1047412" y="2195600"/>
                  </a:lnTo>
                  <a:lnTo>
                    <a:pt x="1047941" y="2195600"/>
                  </a:lnTo>
                  <a:lnTo>
                    <a:pt x="1047941" y="2194818"/>
                  </a:lnTo>
                  <a:lnTo>
                    <a:pt x="1048182" y="2194818"/>
                  </a:lnTo>
                  <a:lnTo>
                    <a:pt x="1048182" y="2194035"/>
                  </a:lnTo>
                  <a:lnTo>
                    <a:pt x="1048374" y="2194035"/>
                  </a:lnTo>
                  <a:lnTo>
                    <a:pt x="1048374" y="2193254"/>
                  </a:lnTo>
                  <a:lnTo>
                    <a:pt x="1049397" y="2193254"/>
                  </a:lnTo>
                  <a:lnTo>
                    <a:pt x="1049397" y="2192471"/>
                  </a:lnTo>
                  <a:lnTo>
                    <a:pt x="1050094" y="2192471"/>
                  </a:lnTo>
                  <a:lnTo>
                    <a:pt x="1050094" y="2191689"/>
                  </a:lnTo>
                  <a:lnTo>
                    <a:pt x="1050858" y="2191689"/>
                  </a:lnTo>
                  <a:lnTo>
                    <a:pt x="1050858" y="2190907"/>
                  </a:lnTo>
                  <a:lnTo>
                    <a:pt x="1051429" y="2190907"/>
                  </a:lnTo>
                  <a:lnTo>
                    <a:pt x="1051429" y="2190125"/>
                  </a:lnTo>
                  <a:lnTo>
                    <a:pt x="1052945" y="2190125"/>
                  </a:lnTo>
                  <a:lnTo>
                    <a:pt x="1052945" y="2189347"/>
                  </a:lnTo>
                  <a:lnTo>
                    <a:pt x="1053991" y="2189347"/>
                  </a:lnTo>
                  <a:lnTo>
                    <a:pt x="1053991" y="2188565"/>
                  </a:lnTo>
                  <a:lnTo>
                    <a:pt x="1055272" y="2188565"/>
                  </a:lnTo>
                  <a:lnTo>
                    <a:pt x="1055272" y="2187783"/>
                  </a:lnTo>
                  <a:lnTo>
                    <a:pt x="1056908" y="2187783"/>
                  </a:lnTo>
                  <a:lnTo>
                    <a:pt x="1056908" y="2187000"/>
                  </a:lnTo>
                  <a:lnTo>
                    <a:pt x="1062121" y="2187000"/>
                  </a:lnTo>
                  <a:lnTo>
                    <a:pt x="1062121" y="2186219"/>
                  </a:lnTo>
                  <a:lnTo>
                    <a:pt x="1062127" y="2186219"/>
                  </a:lnTo>
                  <a:lnTo>
                    <a:pt x="1062127" y="2185436"/>
                  </a:lnTo>
                  <a:lnTo>
                    <a:pt x="1066818" y="2185436"/>
                  </a:lnTo>
                  <a:lnTo>
                    <a:pt x="1066818" y="2184654"/>
                  </a:lnTo>
                  <a:lnTo>
                    <a:pt x="1069350" y="2184654"/>
                  </a:lnTo>
                  <a:lnTo>
                    <a:pt x="1069350" y="2183872"/>
                  </a:lnTo>
                  <a:lnTo>
                    <a:pt x="1070420" y="2183872"/>
                  </a:lnTo>
                  <a:lnTo>
                    <a:pt x="1070420" y="2183090"/>
                  </a:lnTo>
                  <a:lnTo>
                    <a:pt x="1071280" y="2183090"/>
                  </a:lnTo>
                  <a:lnTo>
                    <a:pt x="1071280" y="2182308"/>
                  </a:lnTo>
                  <a:lnTo>
                    <a:pt x="1071310" y="2182308"/>
                  </a:lnTo>
                  <a:lnTo>
                    <a:pt x="1071310" y="2181526"/>
                  </a:lnTo>
                  <a:lnTo>
                    <a:pt x="1073625" y="2181526"/>
                  </a:lnTo>
                  <a:lnTo>
                    <a:pt x="1073625" y="2180743"/>
                  </a:lnTo>
                  <a:lnTo>
                    <a:pt x="1075754" y="2180743"/>
                  </a:lnTo>
                  <a:lnTo>
                    <a:pt x="1075754" y="2179961"/>
                  </a:lnTo>
                  <a:lnTo>
                    <a:pt x="1078917" y="2179961"/>
                  </a:lnTo>
                  <a:lnTo>
                    <a:pt x="1078917" y="2179179"/>
                  </a:lnTo>
                  <a:lnTo>
                    <a:pt x="1080938" y="2179179"/>
                  </a:lnTo>
                  <a:lnTo>
                    <a:pt x="1080938" y="2178397"/>
                  </a:lnTo>
                  <a:lnTo>
                    <a:pt x="1084468" y="2178397"/>
                  </a:lnTo>
                  <a:lnTo>
                    <a:pt x="1084468" y="2177615"/>
                  </a:lnTo>
                  <a:lnTo>
                    <a:pt x="1084486" y="2177615"/>
                  </a:lnTo>
                  <a:lnTo>
                    <a:pt x="1084486" y="2176833"/>
                  </a:lnTo>
                  <a:lnTo>
                    <a:pt x="1086097" y="2176833"/>
                  </a:lnTo>
                  <a:lnTo>
                    <a:pt x="1086097" y="2176050"/>
                  </a:lnTo>
                  <a:lnTo>
                    <a:pt x="1086494" y="2176050"/>
                  </a:lnTo>
                  <a:lnTo>
                    <a:pt x="1086494" y="2175268"/>
                  </a:lnTo>
                  <a:lnTo>
                    <a:pt x="1087198" y="2175268"/>
                  </a:lnTo>
                  <a:lnTo>
                    <a:pt x="1087198" y="2174491"/>
                  </a:lnTo>
                  <a:lnTo>
                    <a:pt x="1087949" y="2174491"/>
                  </a:lnTo>
                  <a:lnTo>
                    <a:pt x="1087949" y="2173708"/>
                  </a:lnTo>
                  <a:lnTo>
                    <a:pt x="1088376" y="2173708"/>
                  </a:lnTo>
                  <a:lnTo>
                    <a:pt x="1088376" y="2172926"/>
                  </a:lnTo>
                  <a:lnTo>
                    <a:pt x="1090283" y="2172926"/>
                  </a:lnTo>
                  <a:lnTo>
                    <a:pt x="1090283" y="2172144"/>
                  </a:lnTo>
                  <a:lnTo>
                    <a:pt x="1092472" y="2172144"/>
                  </a:lnTo>
                  <a:lnTo>
                    <a:pt x="1092472" y="2171362"/>
                  </a:lnTo>
                  <a:lnTo>
                    <a:pt x="1093650" y="2171362"/>
                  </a:lnTo>
                  <a:lnTo>
                    <a:pt x="1093650" y="2170580"/>
                  </a:lnTo>
                  <a:lnTo>
                    <a:pt x="1093813" y="2170580"/>
                  </a:lnTo>
                  <a:lnTo>
                    <a:pt x="1093813" y="2169798"/>
                  </a:lnTo>
                  <a:lnTo>
                    <a:pt x="1094998" y="2169798"/>
                  </a:lnTo>
                  <a:lnTo>
                    <a:pt x="1094998" y="2169015"/>
                  </a:lnTo>
                  <a:lnTo>
                    <a:pt x="1095424" y="2169015"/>
                  </a:lnTo>
                  <a:lnTo>
                    <a:pt x="1095424" y="2168233"/>
                  </a:lnTo>
                  <a:lnTo>
                    <a:pt x="1095490" y="2168233"/>
                  </a:lnTo>
                  <a:lnTo>
                    <a:pt x="1095490" y="2167451"/>
                  </a:lnTo>
                  <a:lnTo>
                    <a:pt x="1096242" y="2167451"/>
                  </a:lnTo>
                  <a:lnTo>
                    <a:pt x="1096242" y="2166669"/>
                  </a:lnTo>
                  <a:lnTo>
                    <a:pt x="1096567" y="2166669"/>
                  </a:lnTo>
                  <a:lnTo>
                    <a:pt x="1096567" y="2165887"/>
                  </a:lnTo>
                  <a:lnTo>
                    <a:pt x="1097848" y="2165887"/>
                  </a:lnTo>
                  <a:lnTo>
                    <a:pt x="1097848" y="2165105"/>
                  </a:lnTo>
                  <a:lnTo>
                    <a:pt x="1099069" y="2165105"/>
                  </a:lnTo>
                  <a:lnTo>
                    <a:pt x="1099069" y="2164322"/>
                  </a:lnTo>
                  <a:lnTo>
                    <a:pt x="1099995" y="2164322"/>
                  </a:lnTo>
                  <a:lnTo>
                    <a:pt x="1099995" y="2163540"/>
                  </a:lnTo>
                  <a:lnTo>
                    <a:pt x="1101853" y="2163540"/>
                  </a:lnTo>
                  <a:lnTo>
                    <a:pt x="1101853" y="2162758"/>
                  </a:lnTo>
                  <a:lnTo>
                    <a:pt x="1103356" y="2162758"/>
                  </a:lnTo>
                  <a:lnTo>
                    <a:pt x="1103356" y="2161976"/>
                  </a:lnTo>
                  <a:lnTo>
                    <a:pt x="1104156" y="2161976"/>
                  </a:lnTo>
                  <a:lnTo>
                    <a:pt x="1104156" y="2161194"/>
                  </a:lnTo>
                  <a:lnTo>
                    <a:pt x="1104842" y="2161194"/>
                  </a:lnTo>
                  <a:lnTo>
                    <a:pt x="1104842" y="2160412"/>
                  </a:lnTo>
                  <a:lnTo>
                    <a:pt x="1106020" y="2160412"/>
                  </a:lnTo>
                  <a:lnTo>
                    <a:pt x="1106020" y="2159634"/>
                  </a:lnTo>
                  <a:lnTo>
                    <a:pt x="1107175" y="2159634"/>
                  </a:lnTo>
                  <a:lnTo>
                    <a:pt x="1107175" y="2158852"/>
                  </a:lnTo>
                  <a:lnTo>
                    <a:pt x="1108931" y="2158852"/>
                  </a:lnTo>
                  <a:lnTo>
                    <a:pt x="1108931" y="2158070"/>
                  </a:lnTo>
                  <a:lnTo>
                    <a:pt x="1109797" y="2158070"/>
                  </a:lnTo>
                  <a:lnTo>
                    <a:pt x="1109797" y="2157287"/>
                  </a:lnTo>
                  <a:lnTo>
                    <a:pt x="1114698" y="2157287"/>
                  </a:lnTo>
                  <a:lnTo>
                    <a:pt x="1114698" y="2156505"/>
                  </a:lnTo>
                  <a:lnTo>
                    <a:pt x="1114806" y="2156505"/>
                  </a:lnTo>
                  <a:lnTo>
                    <a:pt x="1114806" y="2155723"/>
                  </a:lnTo>
                  <a:lnTo>
                    <a:pt x="1116574" y="2155723"/>
                  </a:lnTo>
                  <a:lnTo>
                    <a:pt x="1116574" y="2154941"/>
                  </a:lnTo>
                  <a:lnTo>
                    <a:pt x="1116815" y="2154941"/>
                  </a:lnTo>
                  <a:lnTo>
                    <a:pt x="1116815" y="2154159"/>
                  </a:lnTo>
                  <a:lnTo>
                    <a:pt x="1119250" y="2154159"/>
                  </a:lnTo>
                  <a:lnTo>
                    <a:pt x="1119250" y="2153377"/>
                  </a:lnTo>
                  <a:lnTo>
                    <a:pt x="1119809" y="2153377"/>
                  </a:lnTo>
                  <a:lnTo>
                    <a:pt x="1119809" y="2152594"/>
                  </a:lnTo>
                  <a:lnTo>
                    <a:pt x="1120122" y="2152594"/>
                  </a:lnTo>
                  <a:lnTo>
                    <a:pt x="1120122" y="2151812"/>
                  </a:lnTo>
                  <a:lnTo>
                    <a:pt x="1121331" y="2151812"/>
                  </a:lnTo>
                  <a:lnTo>
                    <a:pt x="1121331" y="2151030"/>
                  </a:lnTo>
                  <a:lnTo>
                    <a:pt x="1122365" y="2151030"/>
                  </a:lnTo>
                  <a:lnTo>
                    <a:pt x="1122365" y="2150248"/>
                  </a:lnTo>
                  <a:lnTo>
                    <a:pt x="1122491" y="2150248"/>
                  </a:lnTo>
                  <a:lnTo>
                    <a:pt x="1122491" y="2149466"/>
                  </a:lnTo>
                  <a:lnTo>
                    <a:pt x="1125282" y="2149466"/>
                  </a:lnTo>
                  <a:lnTo>
                    <a:pt x="1125282" y="2148684"/>
                  </a:lnTo>
                  <a:lnTo>
                    <a:pt x="1126851" y="2148684"/>
                  </a:lnTo>
                  <a:lnTo>
                    <a:pt x="1126851" y="2147906"/>
                  </a:lnTo>
                  <a:lnTo>
                    <a:pt x="1128830" y="2147906"/>
                  </a:lnTo>
                  <a:lnTo>
                    <a:pt x="1128830" y="2147124"/>
                  </a:lnTo>
                  <a:lnTo>
                    <a:pt x="1129353" y="2147124"/>
                  </a:lnTo>
                  <a:lnTo>
                    <a:pt x="1129353" y="2146342"/>
                  </a:lnTo>
                  <a:lnTo>
                    <a:pt x="1132107" y="2146342"/>
                  </a:lnTo>
                  <a:lnTo>
                    <a:pt x="1132107" y="2145559"/>
                  </a:lnTo>
                  <a:lnTo>
                    <a:pt x="1132215" y="2145559"/>
                  </a:lnTo>
                  <a:lnTo>
                    <a:pt x="1132215" y="2144777"/>
                  </a:lnTo>
                  <a:lnTo>
                    <a:pt x="1133586" y="2144777"/>
                  </a:lnTo>
                  <a:lnTo>
                    <a:pt x="1133586" y="2143995"/>
                  </a:lnTo>
                  <a:lnTo>
                    <a:pt x="1133635" y="2143995"/>
                  </a:lnTo>
                  <a:lnTo>
                    <a:pt x="1133635" y="2143213"/>
                  </a:lnTo>
                  <a:lnTo>
                    <a:pt x="1133695" y="2143213"/>
                  </a:lnTo>
                  <a:lnTo>
                    <a:pt x="1133695" y="2142431"/>
                  </a:lnTo>
                  <a:lnTo>
                    <a:pt x="1136984" y="2142431"/>
                  </a:lnTo>
                  <a:lnTo>
                    <a:pt x="1136984" y="2141649"/>
                  </a:lnTo>
                  <a:lnTo>
                    <a:pt x="1137447" y="2141649"/>
                  </a:lnTo>
                  <a:lnTo>
                    <a:pt x="1137447" y="2140866"/>
                  </a:lnTo>
                  <a:lnTo>
                    <a:pt x="1138109" y="2140866"/>
                  </a:lnTo>
                  <a:lnTo>
                    <a:pt x="1138109" y="2140084"/>
                  </a:lnTo>
                  <a:lnTo>
                    <a:pt x="1139041" y="2140084"/>
                  </a:lnTo>
                  <a:lnTo>
                    <a:pt x="1139041" y="2139302"/>
                  </a:lnTo>
                  <a:lnTo>
                    <a:pt x="1139835" y="2139302"/>
                  </a:lnTo>
                  <a:lnTo>
                    <a:pt x="1139835" y="2138520"/>
                  </a:lnTo>
                  <a:lnTo>
                    <a:pt x="1139859" y="2138520"/>
                  </a:lnTo>
                  <a:lnTo>
                    <a:pt x="1139859" y="2137738"/>
                  </a:lnTo>
                  <a:lnTo>
                    <a:pt x="1142571" y="2137738"/>
                  </a:lnTo>
                  <a:lnTo>
                    <a:pt x="1142571" y="2136956"/>
                  </a:lnTo>
                  <a:lnTo>
                    <a:pt x="1143346" y="2136956"/>
                  </a:lnTo>
                  <a:lnTo>
                    <a:pt x="1143346" y="2136174"/>
                  </a:lnTo>
                  <a:lnTo>
                    <a:pt x="1143515" y="2136174"/>
                  </a:lnTo>
                  <a:lnTo>
                    <a:pt x="1143515" y="2135391"/>
                  </a:lnTo>
                  <a:lnTo>
                    <a:pt x="1143527" y="2135391"/>
                  </a:lnTo>
                  <a:lnTo>
                    <a:pt x="1143527" y="2134609"/>
                  </a:lnTo>
                  <a:lnTo>
                    <a:pt x="1144627" y="2134609"/>
                  </a:lnTo>
                  <a:lnTo>
                    <a:pt x="1144627" y="2133827"/>
                  </a:lnTo>
                  <a:lnTo>
                    <a:pt x="1145193" y="2133827"/>
                  </a:lnTo>
                  <a:lnTo>
                    <a:pt x="1145193" y="2133045"/>
                  </a:lnTo>
                  <a:lnTo>
                    <a:pt x="1150106" y="2133045"/>
                  </a:lnTo>
                  <a:lnTo>
                    <a:pt x="1150106" y="2132267"/>
                  </a:lnTo>
                  <a:lnTo>
                    <a:pt x="1153353" y="2132267"/>
                  </a:lnTo>
                  <a:lnTo>
                    <a:pt x="1153353" y="2131485"/>
                  </a:lnTo>
                  <a:lnTo>
                    <a:pt x="1158489" y="2131485"/>
                  </a:lnTo>
                  <a:lnTo>
                    <a:pt x="1158489" y="2130703"/>
                  </a:lnTo>
                  <a:lnTo>
                    <a:pt x="1160178" y="2130703"/>
                  </a:lnTo>
                  <a:lnTo>
                    <a:pt x="1160178" y="2129921"/>
                  </a:lnTo>
                  <a:lnTo>
                    <a:pt x="1161002" y="2129921"/>
                  </a:lnTo>
                  <a:lnTo>
                    <a:pt x="1161002" y="2129139"/>
                  </a:lnTo>
                  <a:lnTo>
                    <a:pt x="1161008" y="2129139"/>
                  </a:lnTo>
                  <a:lnTo>
                    <a:pt x="1161008" y="2128356"/>
                  </a:lnTo>
                  <a:lnTo>
                    <a:pt x="1161435" y="2128356"/>
                  </a:lnTo>
                  <a:lnTo>
                    <a:pt x="1161435" y="2127574"/>
                  </a:lnTo>
                  <a:lnTo>
                    <a:pt x="1162416" y="2127574"/>
                  </a:lnTo>
                  <a:lnTo>
                    <a:pt x="1162416" y="2126792"/>
                  </a:lnTo>
                  <a:lnTo>
                    <a:pt x="1162770" y="2126792"/>
                  </a:lnTo>
                  <a:lnTo>
                    <a:pt x="1162770" y="2126010"/>
                  </a:lnTo>
                  <a:lnTo>
                    <a:pt x="1163811" y="2126010"/>
                  </a:lnTo>
                  <a:lnTo>
                    <a:pt x="1163811" y="2125228"/>
                  </a:lnTo>
                  <a:lnTo>
                    <a:pt x="1165176" y="2125228"/>
                  </a:lnTo>
                  <a:lnTo>
                    <a:pt x="1165176" y="2124446"/>
                  </a:lnTo>
                  <a:lnTo>
                    <a:pt x="1166330" y="2124446"/>
                  </a:lnTo>
                  <a:lnTo>
                    <a:pt x="1166330" y="2123663"/>
                  </a:lnTo>
                  <a:lnTo>
                    <a:pt x="1166733" y="2123663"/>
                  </a:lnTo>
                  <a:lnTo>
                    <a:pt x="1166733" y="2122881"/>
                  </a:lnTo>
                  <a:lnTo>
                    <a:pt x="1167154" y="2122881"/>
                  </a:lnTo>
                  <a:lnTo>
                    <a:pt x="1167154" y="2122099"/>
                  </a:lnTo>
                  <a:lnTo>
                    <a:pt x="1167220" y="2122099"/>
                  </a:lnTo>
                  <a:lnTo>
                    <a:pt x="1167220" y="2121317"/>
                  </a:lnTo>
                  <a:lnTo>
                    <a:pt x="1168026" y="2121317"/>
                  </a:lnTo>
                  <a:lnTo>
                    <a:pt x="1168026" y="2120535"/>
                  </a:lnTo>
                  <a:lnTo>
                    <a:pt x="1168706" y="2120535"/>
                  </a:lnTo>
                  <a:lnTo>
                    <a:pt x="1168706" y="2119753"/>
                  </a:lnTo>
                  <a:lnTo>
                    <a:pt x="1168898" y="2119753"/>
                  </a:lnTo>
                  <a:lnTo>
                    <a:pt x="1168898" y="2118970"/>
                  </a:lnTo>
                  <a:lnTo>
                    <a:pt x="1169036" y="2118970"/>
                  </a:lnTo>
                  <a:lnTo>
                    <a:pt x="1169036" y="2118193"/>
                  </a:lnTo>
                  <a:lnTo>
                    <a:pt x="1169680" y="2118193"/>
                  </a:lnTo>
                  <a:lnTo>
                    <a:pt x="1169680" y="2117411"/>
                  </a:lnTo>
                  <a:lnTo>
                    <a:pt x="1170161" y="2117411"/>
                  </a:lnTo>
                  <a:lnTo>
                    <a:pt x="1170161" y="2116629"/>
                  </a:lnTo>
                  <a:lnTo>
                    <a:pt x="1171809" y="2116629"/>
                  </a:lnTo>
                  <a:lnTo>
                    <a:pt x="1171809" y="2115846"/>
                  </a:lnTo>
                  <a:lnTo>
                    <a:pt x="1172921" y="2115846"/>
                  </a:lnTo>
                  <a:lnTo>
                    <a:pt x="1172921" y="2115064"/>
                  </a:lnTo>
                  <a:lnTo>
                    <a:pt x="1172987" y="2115064"/>
                  </a:lnTo>
                  <a:lnTo>
                    <a:pt x="1172987" y="2114282"/>
                  </a:lnTo>
                  <a:lnTo>
                    <a:pt x="1174310" y="2114282"/>
                  </a:lnTo>
                  <a:lnTo>
                    <a:pt x="1174310" y="2113500"/>
                  </a:lnTo>
                  <a:lnTo>
                    <a:pt x="1174653" y="2113500"/>
                  </a:lnTo>
                  <a:lnTo>
                    <a:pt x="1174653" y="2112718"/>
                  </a:lnTo>
                  <a:lnTo>
                    <a:pt x="1175663" y="2112718"/>
                  </a:lnTo>
                  <a:lnTo>
                    <a:pt x="1175663" y="2111936"/>
                  </a:lnTo>
                  <a:lnTo>
                    <a:pt x="1176830" y="2111936"/>
                  </a:lnTo>
                  <a:lnTo>
                    <a:pt x="1176830" y="2111153"/>
                  </a:lnTo>
                  <a:lnTo>
                    <a:pt x="1177215" y="2111153"/>
                  </a:lnTo>
                  <a:lnTo>
                    <a:pt x="1177215" y="2110371"/>
                  </a:lnTo>
                  <a:lnTo>
                    <a:pt x="1177455" y="2110371"/>
                  </a:lnTo>
                  <a:lnTo>
                    <a:pt x="1177455" y="2109589"/>
                  </a:lnTo>
                  <a:lnTo>
                    <a:pt x="1177461" y="2109589"/>
                  </a:lnTo>
                  <a:lnTo>
                    <a:pt x="1177461" y="2108807"/>
                  </a:lnTo>
                  <a:lnTo>
                    <a:pt x="1177642" y="2108807"/>
                  </a:lnTo>
                  <a:lnTo>
                    <a:pt x="1177642" y="2108025"/>
                  </a:lnTo>
                  <a:lnTo>
                    <a:pt x="1177774" y="2108025"/>
                  </a:lnTo>
                  <a:lnTo>
                    <a:pt x="1177774" y="2107243"/>
                  </a:lnTo>
                  <a:lnTo>
                    <a:pt x="1178610" y="2107243"/>
                  </a:lnTo>
                  <a:lnTo>
                    <a:pt x="1178610" y="2106465"/>
                  </a:lnTo>
                  <a:lnTo>
                    <a:pt x="1178899" y="2106465"/>
                  </a:lnTo>
                  <a:lnTo>
                    <a:pt x="1178899" y="2105683"/>
                  </a:lnTo>
                  <a:lnTo>
                    <a:pt x="1180883" y="2105683"/>
                  </a:lnTo>
                  <a:lnTo>
                    <a:pt x="1180883" y="2104901"/>
                  </a:lnTo>
                  <a:lnTo>
                    <a:pt x="1181256" y="2104901"/>
                  </a:lnTo>
                  <a:lnTo>
                    <a:pt x="1181256" y="2104118"/>
                  </a:lnTo>
                  <a:lnTo>
                    <a:pt x="1182555" y="2104118"/>
                  </a:lnTo>
                  <a:lnTo>
                    <a:pt x="1182555" y="2103336"/>
                  </a:lnTo>
                  <a:lnTo>
                    <a:pt x="1183258" y="2103336"/>
                  </a:lnTo>
                  <a:lnTo>
                    <a:pt x="1183258" y="2102554"/>
                  </a:lnTo>
                  <a:lnTo>
                    <a:pt x="1184082" y="2102554"/>
                  </a:lnTo>
                  <a:lnTo>
                    <a:pt x="1184082" y="2101772"/>
                  </a:lnTo>
                  <a:lnTo>
                    <a:pt x="1184221" y="2101772"/>
                  </a:lnTo>
                  <a:lnTo>
                    <a:pt x="1184221" y="2100990"/>
                  </a:lnTo>
                  <a:lnTo>
                    <a:pt x="1185327" y="2100990"/>
                  </a:lnTo>
                  <a:lnTo>
                    <a:pt x="1185327" y="2100208"/>
                  </a:lnTo>
                  <a:lnTo>
                    <a:pt x="1186337" y="2100208"/>
                  </a:lnTo>
                  <a:lnTo>
                    <a:pt x="1186337" y="2099425"/>
                  </a:lnTo>
                  <a:lnTo>
                    <a:pt x="1187474" y="2099425"/>
                  </a:lnTo>
                  <a:lnTo>
                    <a:pt x="1187474" y="2098643"/>
                  </a:lnTo>
                  <a:lnTo>
                    <a:pt x="1187859" y="2098643"/>
                  </a:lnTo>
                  <a:lnTo>
                    <a:pt x="1187859" y="2097861"/>
                  </a:lnTo>
                  <a:lnTo>
                    <a:pt x="1188190" y="2097861"/>
                  </a:lnTo>
                  <a:lnTo>
                    <a:pt x="1188190" y="2097079"/>
                  </a:lnTo>
                  <a:lnTo>
                    <a:pt x="1188641" y="2097079"/>
                  </a:lnTo>
                  <a:lnTo>
                    <a:pt x="1188641" y="2096297"/>
                  </a:lnTo>
                  <a:lnTo>
                    <a:pt x="1188707" y="2096297"/>
                  </a:lnTo>
                  <a:lnTo>
                    <a:pt x="1188707" y="2095514"/>
                  </a:lnTo>
                  <a:lnTo>
                    <a:pt x="1189110" y="2095514"/>
                  </a:lnTo>
                  <a:lnTo>
                    <a:pt x="1189110" y="2094732"/>
                  </a:lnTo>
                  <a:lnTo>
                    <a:pt x="1190078" y="2094732"/>
                  </a:lnTo>
                  <a:lnTo>
                    <a:pt x="1190078" y="2093950"/>
                  </a:lnTo>
                  <a:lnTo>
                    <a:pt x="1191214" y="2093950"/>
                  </a:lnTo>
                  <a:lnTo>
                    <a:pt x="1191214" y="2093168"/>
                  </a:lnTo>
                  <a:lnTo>
                    <a:pt x="1192159" y="2093168"/>
                  </a:lnTo>
                  <a:lnTo>
                    <a:pt x="1192159" y="2092386"/>
                  </a:lnTo>
                  <a:lnTo>
                    <a:pt x="1193349" y="2092386"/>
                  </a:lnTo>
                  <a:lnTo>
                    <a:pt x="1193349" y="2091604"/>
                  </a:lnTo>
                  <a:lnTo>
                    <a:pt x="1194895" y="2091604"/>
                  </a:lnTo>
                  <a:lnTo>
                    <a:pt x="1194895" y="2090826"/>
                  </a:lnTo>
                  <a:lnTo>
                    <a:pt x="1199585" y="2090826"/>
                  </a:lnTo>
                  <a:lnTo>
                    <a:pt x="1199585" y="2090044"/>
                  </a:lnTo>
                  <a:lnTo>
                    <a:pt x="1201516" y="2090044"/>
                  </a:lnTo>
                  <a:lnTo>
                    <a:pt x="1201516" y="2089262"/>
                  </a:lnTo>
                  <a:lnTo>
                    <a:pt x="1203374" y="2089262"/>
                  </a:lnTo>
                  <a:lnTo>
                    <a:pt x="1203374" y="2088479"/>
                  </a:lnTo>
                  <a:lnTo>
                    <a:pt x="1204059" y="2088479"/>
                  </a:lnTo>
                  <a:lnTo>
                    <a:pt x="1204059" y="2087698"/>
                  </a:lnTo>
                  <a:lnTo>
                    <a:pt x="1204691" y="2087698"/>
                  </a:lnTo>
                  <a:lnTo>
                    <a:pt x="1204691" y="2086915"/>
                  </a:lnTo>
                  <a:lnTo>
                    <a:pt x="1205262" y="2086915"/>
                  </a:lnTo>
                  <a:lnTo>
                    <a:pt x="1205262" y="2086133"/>
                  </a:lnTo>
                  <a:lnTo>
                    <a:pt x="1206074" y="2086133"/>
                  </a:lnTo>
                  <a:lnTo>
                    <a:pt x="1206074" y="2085351"/>
                  </a:lnTo>
                  <a:lnTo>
                    <a:pt x="1206254" y="2085351"/>
                  </a:lnTo>
                  <a:lnTo>
                    <a:pt x="1206254" y="2084569"/>
                  </a:lnTo>
                  <a:lnTo>
                    <a:pt x="1206296" y="2084569"/>
                  </a:lnTo>
                  <a:lnTo>
                    <a:pt x="1206296" y="2083786"/>
                  </a:lnTo>
                  <a:lnTo>
                    <a:pt x="1206302" y="2083786"/>
                  </a:lnTo>
                  <a:lnTo>
                    <a:pt x="1206302" y="2083005"/>
                  </a:lnTo>
                  <a:lnTo>
                    <a:pt x="1207319" y="2083005"/>
                  </a:lnTo>
                  <a:lnTo>
                    <a:pt x="1207319" y="2082222"/>
                  </a:lnTo>
                  <a:lnTo>
                    <a:pt x="1207487" y="2082222"/>
                  </a:lnTo>
                  <a:lnTo>
                    <a:pt x="1207487" y="2081440"/>
                  </a:lnTo>
                  <a:lnTo>
                    <a:pt x="1208473" y="2081440"/>
                  </a:lnTo>
                  <a:lnTo>
                    <a:pt x="1208473" y="2080658"/>
                  </a:lnTo>
                  <a:lnTo>
                    <a:pt x="1209652" y="2080658"/>
                  </a:lnTo>
                  <a:lnTo>
                    <a:pt x="1209652" y="2079876"/>
                  </a:lnTo>
                  <a:lnTo>
                    <a:pt x="1210410" y="2079876"/>
                  </a:lnTo>
                  <a:lnTo>
                    <a:pt x="1210410" y="2079094"/>
                  </a:lnTo>
                  <a:lnTo>
                    <a:pt x="1210957" y="2079094"/>
                  </a:lnTo>
                  <a:lnTo>
                    <a:pt x="1210957" y="2078312"/>
                  </a:lnTo>
                  <a:lnTo>
                    <a:pt x="1211059" y="2078312"/>
                  </a:lnTo>
                  <a:lnTo>
                    <a:pt x="1211059" y="2077534"/>
                  </a:lnTo>
                  <a:lnTo>
                    <a:pt x="1211492" y="2077534"/>
                  </a:lnTo>
                  <a:lnTo>
                    <a:pt x="1211492" y="2076752"/>
                  </a:lnTo>
                  <a:lnTo>
                    <a:pt x="1212827" y="2076752"/>
                  </a:lnTo>
                  <a:lnTo>
                    <a:pt x="1212827" y="2075970"/>
                  </a:lnTo>
                  <a:lnTo>
                    <a:pt x="1214938" y="2075970"/>
                  </a:lnTo>
                  <a:lnTo>
                    <a:pt x="1214938" y="2075187"/>
                  </a:lnTo>
                  <a:lnTo>
                    <a:pt x="1216543" y="2075187"/>
                  </a:lnTo>
                  <a:lnTo>
                    <a:pt x="1216543" y="2074405"/>
                  </a:lnTo>
                  <a:lnTo>
                    <a:pt x="1217265" y="2074405"/>
                  </a:lnTo>
                  <a:lnTo>
                    <a:pt x="1217265" y="2073623"/>
                  </a:lnTo>
                  <a:lnTo>
                    <a:pt x="1217656" y="2073623"/>
                  </a:lnTo>
                  <a:lnTo>
                    <a:pt x="1217656" y="2072841"/>
                  </a:lnTo>
                  <a:lnTo>
                    <a:pt x="1218558" y="2072841"/>
                  </a:lnTo>
                  <a:lnTo>
                    <a:pt x="1218558" y="2072059"/>
                  </a:lnTo>
                  <a:lnTo>
                    <a:pt x="1219550" y="2072059"/>
                  </a:lnTo>
                  <a:lnTo>
                    <a:pt x="1219550" y="2071277"/>
                  </a:lnTo>
                  <a:lnTo>
                    <a:pt x="1222196" y="2071277"/>
                  </a:lnTo>
                  <a:lnTo>
                    <a:pt x="1222196" y="2070494"/>
                  </a:lnTo>
                  <a:lnTo>
                    <a:pt x="1222443" y="2070494"/>
                  </a:lnTo>
                  <a:lnTo>
                    <a:pt x="1222443" y="2069712"/>
                  </a:lnTo>
                  <a:lnTo>
                    <a:pt x="1223507" y="2069712"/>
                  </a:lnTo>
                  <a:lnTo>
                    <a:pt x="1223507" y="2068930"/>
                  </a:lnTo>
                  <a:lnTo>
                    <a:pt x="1225540" y="2068930"/>
                  </a:lnTo>
                  <a:lnTo>
                    <a:pt x="1225540" y="2068148"/>
                  </a:lnTo>
                  <a:lnTo>
                    <a:pt x="1226298" y="2068148"/>
                  </a:lnTo>
                  <a:lnTo>
                    <a:pt x="1226298" y="2067366"/>
                  </a:lnTo>
                  <a:lnTo>
                    <a:pt x="1226761" y="2067366"/>
                  </a:lnTo>
                  <a:lnTo>
                    <a:pt x="1226761" y="2066584"/>
                  </a:lnTo>
                  <a:lnTo>
                    <a:pt x="1227657" y="2066584"/>
                  </a:lnTo>
                  <a:lnTo>
                    <a:pt x="1227657" y="2065801"/>
                  </a:lnTo>
                  <a:lnTo>
                    <a:pt x="1227831" y="2065801"/>
                  </a:lnTo>
                  <a:lnTo>
                    <a:pt x="1227831" y="2065019"/>
                  </a:lnTo>
                  <a:lnTo>
                    <a:pt x="1228511" y="2065019"/>
                  </a:lnTo>
                  <a:lnTo>
                    <a:pt x="1228511" y="2064242"/>
                  </a:lnTo>
                  <a:lnTo>
                    <a:pt x="1230946" y="2064242"/>
                  </a:lnTo>
                  <a:lnTo>
                    <a:pt x="1230946" y="2063459"/>
                  </a:lnTo>
                  <a:lnTo>
                    <a:pt x="1231120" y="2063459"/>
                  </a:lnTo>
                  <a:lnTo>
                    <a:pt x="1231120" y="2062677"/>
                  </a:lnTo>
                  <a:lnTo>
                    <a:pt x="1233129" y="2062677"/>
                  </a:lnTo>
                  <a:lnTo>
                    <a:pt x="1233129" y="2061895"/>
                  </a:lnTo>
                  <a:lnTo>
                    <a:pt x="1233604" y="2061895"/>
                  </a:lnTo>
                  <a:lnTo>
                    <a:pt x="1233604" y="2061113"/>
                  </a:lnTo>
                  <a:lnTo>
                    <a:pt x="1235607" y="2061113"/>
                  </a:lnTo>
                  <a:lnTo>
                    <a:pt x="1235607" y="2060331"/>
                  </a:lnTo>
                  <a:lnTo>
                    <a:pt x="1237356" y="2060331"/>
                  </a:lnTo>
                  <a:lnTo>
                    <a:pt x="1237356" y="2059549"/>
                  </a:lnTo>
                  <a:lnTo>
                    <a:pt x="1238222" y="2059549"/>
                  </a:lnTo>
                  <a:lnTo>
                    <a:pt x="1238222" y="2058766"/>
                  </a:lnTo>
                  <a:lnTo>
                    <a:pt x="1239786" y="2058766"/>
                  </a:lnTo>
                  <a:lnTo>
                    <a:pt x="1239786" y="2057984"/>
                  </a:lnTo>
                  <a:lnTo>
                    <a:pt x="1240568" y="2057984"/>
                  </a:lnTo>
                  <a:lnTo>
                    <a:pt x="1240568" y="2057202"/>
                  </a:lnTo>
                  <a:lnTo>
                    <a:pt x="1240886" y="2057202"/>
                  </a:lnTo>
                  <a:lnTo>
                    <a:pt x="1240886" y="2056420"/>
                  </a:lnTo>
                  <a:lnTo>
                    <a:pt x="1243382" y="2056420"/>
                  </a:lnTo>
                  <a:lnTo>
                    <a:pt x="1243382" y="2055638"/>
                  </a:lnTo>
                  <a:lnTo>
                    <a:pt x="1243448" y="2055638"/>
                  </a:lnTo>
                  <a:lnTo>
                    <a:pt x="1243448" y="2054856"/>
                  </a:lnTo>
                  <a:lnTo>
                    <a:pt x="1243905" y="2054856"/>
                  </a:lnTo>
                  <a:lnTo>
                    <a:pt x="1243905" y="2054073"/>
                  </a:lnTo>
                  <a:lnTo>
                    <a:pt x="1244110" y="2054073"/>
                  </a:lnTo>
                  <a:lnTo>
                    <a:pt x="1244110" y="2053291"/>
                  </a:lnTo>
                  <a:lnTo>
                    <a:pt x="1244260" y="2053291"/>
                  </a:lnTo>
                  <a:lnTo>
                    <a:pt x="1244260" y="2052509"/>
                  </a:lnTo>
                  <a:lnTo>
                    <a:pt x="1244873" y="2052509"/>
                  </a:lnTo>
                  <a:lnTo>
                    <a:pt x="1244873" y="2051727"/>
                  </a:lnTo>
                  <a:lnTo>
                    <a:pt x="1245066" y="2051727"/>
                  </a:lnTo>
                  <a:lnTo>
                    <a:pt x="1245066" y="2050945"/>
                  </a:lnTo>
                  <a:lnTo>
                    <a:pt x="1245390" y="2050945"/>
                  </a:lnTo>
                  <a:lnTo>
                    <a:pt x="1245390" y="2050163"/>
                  </a:lnTo>
                  <a:lnTo>
                    <a:pt x="1246004" y="2050163"/>
                  </a:lnTo>
                  <a:lnTo>
                    <a:pt x="1246004" y="2049380"/>
                  </a:lnTo>
                  <a:lnTo>
                    <a:pt x="1247646" y="2049380"/>
                  </a:lnTo>
                  <a:lnTo>
                    <a:pt x="1247646" y="2048603"/>
                  </a:lnTo>
                  <a:lnTo>
                    <a:pt x="1248644" y="2048603"/>
                  </a:lnTo>
                  <a:lnTo>
                    <a:pt x="1248644" y="2047821"/>
                  </a:lnTo>
                  <a:lnTo>
                    <a:pt x="1248710" y="2047821"/>
                  </a:lnTo>
                  <a:lnTo>
                    <a:pt x="1248710" y="2047038"/>
                  </a:lnTo>
                  <a:lnTo>
                    <a:pt x="1250147" y="2047038"/>
                  </a:lnTo>
                  <a:lnTo>
                    <a:pt x="1250147" y="2046256"/>
                  </a:lnTo>
                  <a:lnTo>
                    <a:pt x="1250189" y="2046256"/>
                  </a:lnTo>
                  <a:lnTo>
                    <a:pt x="1250189" y="2045474"/>
                  </a:lnTo>
                  <a:lnTo>
                    <a:pt x="1252294" y="2045474"/>
                  </a:lnTo>
                  <a:lnTo>
                    <a:pt x="1252294" y="2044692"/>
                  </a:lnTo>
                  <a:lnTo>
                    <a:pt x="1253810" y="2044692"/>
                  </a:lnTo>
                  <a:lnTo>
                    <a:pt x="1253810" y="2043910"/>
                  </a:lnTo>
                  <a:lnTo>
                    <a:pt x="1254609" y="2043910"/>
                  </a:lnTo>
                  <a:lnTo>
                    <a:pt x="1254609" y="2043128"/>
                  </a:lnTo>
                  <a:lnTo>
                    <a:pt x="1256053" y="2043128"/>
                  </a:lnTo>
                  <a:lnTo>
                    <a:pt x="1256053" y="2042345"/>
                  </a:lnTo>
                  <a:lnTo>
                    <a:pt x="1256684" y="2042345"/>
                  </a:lnTo>
                  <a:lnTo>
                    <a:pt x="1256684" y="2041563"/>
                  </a:lnTo>
                  <a:lnTo>
                    <a:pt x="1256690" y="2041563"/>
                  </a:lnTo>
                  <a:lnTo>
                    <a:pt x="1256690" y="2040781"/>
                  </a:lnTo>
                  <a:lnTo>
                    <a:pt x="1256774" y="2040781"/>
                  </a:lnTo>
                  <a:lnTo>
                    <a:pt x="1256774" y="2039999"/>
                  </a:lnTo>
                  <a:lnTo>
                    <a:pt x="1258019" y="2039999"/>
                  </a:lnTo>
                  <a:lnTo>
                    <a:pt x="1258019" y="2039217"/>
                  </a:lnTo>
                  <a:lnTo>
                    <a:pt x="1259126" y="2039217"/>
                  </a:lnTo>
                  <a:lnTo>
                    <a:pt x="1259126" y="2038435"/>
                  </a:lnTo>
                  <a:lnTo>
                    <a:pt x="1260713" y="2038435"/>
                  </a:lnTo>
                  <a:lnTo>
                    <a:pt x="1260713" y="2037652"/>
                  </a:lnTo>
                  <a:lnTo>
                    <a:pt x="1262054" y="2037652"/>
                  </a:lnTo>
                  <a:lnTo>
                    <a:pt x="1262054" y="2036875"/>
                  </a:lnTo>
                  <a:lnTo>
                    <a:pt x="1262114" y="2036875"/>
                  </a:lnTo>
                  <a:lnTo>
                    <a:pt x="1262114" y="2036093"/>
                  </a:lnTo>
                  <a:lnTo>
                    <a:pt x="1262229" y="2036093"/>
                  </a:lnTo>
                  <a:lnTo>
                    <a:pt x="1262229" y="2035306"/>
                  </a:lnTo>
                  <a:lnTo>
                    <a:pt x="1264261" y="2035306"/>
                  </a:lnTo>
                  <a:lnTo>
                    <a:pt x="1264261" y="2034529"/>
                  </a:lnTo>
                  <a:lnTo>
                    <a:pt x="1264508" y="2034529"/>
                  </a:lnTo>
                  <a:lnTo>
                    <a:pt x="1264508" y="2033746"/>
                  </a:lnTo>
                  <a:lnTo>
                    <a:pt x="1264664" y="2033746"/>
                  </a:lnTo>
                  <a:lnTo>
                    <a:pt x="1264664" y="2032964"/>
                  </a:lnTo>
                  <a:lnTo>
                    <a:pt x="1265301" y="2032964"/>
                  </a:lnTo>
                  <a:lnTo>
                    <a:pt x="1265301" y="2032182"/>
                  </a:lnTo>
                  <a:lnTo>
                    <a:pt x="1265368" y="2032182"/>
                  </a:lnTo>
                  <a:lnTo>
                    <a:pt x="1265368" y="2031400"/>
                  </a:lnTo>
                  <a:lnTo>
                    <a:pt x="1266498" y="2031400"/>
                  </a:lnTo>
                  <a:lnTo>
                    <a:pt x="1266498" y="2030617"/>
                  </a:lnTo>
                  <a:lnTo>
                    <a:pt x="1267226" y="2030617"/>
                  </a:lnTo>
                  <a:lnTo>
                    <a:pt x="1267226" y="2029836"/>
                  </a:lnTo>
                  <a:lnTo>
                    <a:pt x="1267707" y="2029836"/>
                  </a:lnTo>
                  <a:lnTo>
                    <a:pt x="1267707" y="2029053"/>
                  </a:lnTo>
                  <a:lnTo>
                    <a:pt x="1268868" y="2029053"/>
                  </a:lnTo>
                  <a:lnTo>
                    <a:pt x="1268868" y="2028271"/>
                  </a:lnTo>
                  <a:lnTo>
                    <a:pt x="1269012" y="2028271"/>
                  </a:lnTo>
                  <a:lnTo>
                    <a:pt x="1269012" y="2027489"/>
                  </a:lnTo>
                  <a:lnTo>
                    <a:pt x="1269721" y="2027489"/>
                  </a:lnTo>
                  <a:lnTo>
                    <a:pt x="1269721" y="2026707"/>
                  </a:lnTo>
                  <a:lnTo>
                    <a:pt x="1271543" y="2026707"/>
                  </a:lnTo>
                  <a:lnTo>
                    <a:pt x="1271543" y="2025925"/>
                  </a:lnTo>
                  <a:lnTo>
                    <a:pt x="1271550" y="2025925"/>
                  </a:lnTo>
                  <a:lnTo>
                    <a:pt x="1271550" y="2025143"/>
                  </a:lnTo>
                  <a:lnTo>
                    <a:pt x="1271658" y="2025143"/>
                  </a:lnTo>
                  <a:lnTo>
                    <a:pt x="1271658" y="2024360"/>
                  </a:lnTo>
                  <a:lnTo>
                    <a:pt x="1273757" y="2024360"/>
                  </a:lnTo>
                  <a:lnTo>
                    <a:pt x="1273757" y="2023578"/>
                  </a:lnTo>
                  <a:lnTo>
                    <a:pt x="1276962" y="2023578"/>
                  </a:lnTo>
                  <a:lnTo>
                    <a:pt x="1276962" y="2022801"/>
                  </a:lnTo>
                  <a:lnTo>
                    <a:pt x="1277022" y="2022801"/>
                  </a:lnTo>
                  <a:lnTo>
                    <a:pt x="1277022" y="2022018"/>
                  </a:lnTo>
                  <a:lnTo>
                    <a:pt x="1277828" y="2022018"/>
                  </a:lnTo>
                  <a:lnTo>
                    <a:pt x="1277828" y="2021236"/>
                  </a:lnTo>
                  <a:lnTo>
                    <a:pt x="1278802" y="2021236"/>
                  </a:lnTo>
                  <a:lnTo>
                    <a:pt x="1278802" y="2020454"/>
                  </a:lnTo>
                  <a:lnTo>
                    <a:pt x="1279055" y="2020454"/>
                  </a:lnTo>
                  <a:lnTo>
                    <a:pt x="1279055" y="2019672"/>
                  </a:lnTo>
                  <a:lnTo>
                    <a:pt x="1279066" y="2019672"/>
                  </a:lnTo>
                  <a:lnTo>
                    <a:pt x="1279066" y="2018890"/>
                  </a:lnTo>
                  <a:lnTo>
                    <a:pt x="1279602" y="2018890"/>
                  </a:lnTo>
                  <a:lnTo>
                    <a:pt x="1279602" y="2018108"/>
                  </a:lnTo>
                  <a:lnTo>
                    <a:pt x="1281610" y="2018108"/>
                  </a:lnTo>
                  <a:lnTo>
                    <a:pt x="1281610" y="2017325"/>
                  </a:lnTo>
                  <a:lnTo>
                    <a:pt x="1282603" y="2017325"/>
                  </a:lnTo>
                  <a:lnTo>
                    <a:pt x="1282603" y="2016543"/>
                  </a:lnTo>
                  <a:lnTo>
                    <a:pt x="1282638" y="2016543"/>
                  </a:lnTo>
                  <a:lnTo>
                    <a:pt x="1282638" y="2015761"/>
                  </a:lnTo>
                  <a:lnTo>
                    <a:pt x="1283986" y="2015761"/>
                  </a:lnTo>
                  <a:lnTo>
                    <a:pt x="1283986" y="2014979"/>
                  </a:lnTo>
                  <a:lnTo>
                    <a:pt x="1284232" y="2014979"/>
                  </a:lnTo>
                  <a:lnTo>
                    <a:pt x="1284232" y="2014197"/>
                  </a:lnTo>
                  <a:lnTo>
                    <a:pt x="1285790" y="2014197"/>
                  </a:lnTo>
                  <a:lnTo>
                    <a:pt x="1285790" y="2013415"/>
                  </a:lnTo>
                  <a:lnTo>
                    <a:pt x="1285868" y="2013415"/>
                  </a:lnTo>
                  <a:lnTo>
                    <a:pt x="1285868" y="2012632"/>
                  </a:lnTo>
                  <a:lnTo>
                    <a:pt x="1286559" y="2012632"/>
                  </a:lnTo>
                  <a:lnTo>
                    <a:pt x="1286559" y="2011850"/>
                  </a:lnTo>
                  <a:lnTo>
                    <a:pt x="1286980" y="2011850"/>
                  </a:lnTo>
                  <a:lnTo>
                    <a:pt x="1286980" y="2011068"/>
                  </a:lnTo>
                  <a:lnTo>
                    <a:pt x="1287125" y="2011068"/>
                  </a:lnTo>
                  <a:lnTo>
                    <a:pt x="1287125" y="2010286"/>
                  </a:lnTo>
                  <a:lnTo>
                    <a:pt x="1287425" y="2010286"/>
                  </a:lnTo>
                  <a:lnTo>
                    <a:pt x="1287425" y="2009504"/>
                  </a:lnTo>
                  <a:lnTo>
                    <a:pt x="1288147" y="2009504"/>
                  </a:lnTo>
                  <a:lnTo>
                    <a:pt x="1288147" y="2008722"/>
                  </a:lnTo>
                  <a:lnTo>
                    <a:pt x="1288598" y="2008722"/>
                  </a:lnTo>
                  <a:lnTo>
                    <a:pt x="1288598" y="2007939"/>
                  </a:lnTo>
                  <a:lnTo>
                    <a:pt x="1289302" y="2007939"/>
                  </a:lnTo>
                  <a:lnTo>
                    <a:pt x="1289302" y="2007162"/>
                  </a:lnTo>
                  <a:lnTo>
                    <a:pt x="1290649" y="2007162"/>
                  </a:lnTo>
                  <a:lnTo>
                    <a:pt x="1290649" y="2006380"/>
                  </a:lnTo>
                  <a:lnTo>
                    <a:pt x="1290769" y="2006380"/>
                  </a:lnTo>
                  <a:lnTo>
                    <a:pt x="1290769" y="2005597"/>
                  </a:lnTo>
                  <a:lnTo>
                    <a:pt x="1292411" y="2005597"/>
                  </a:lnTo>
                  <a:lnTo>
                    <a:pt x="1292411" y="2004815"/>
                  </a:lnTo>
                  <a:lnTo>
                    <a:pt x="1293367" y="2004815"/>
                  </a:lnTo>
                  <a:lnTo>
                    <a:pt x="1293367" y="2004033"/>
                  </a:lnTo>
                  <a:lnTo>
                    <a:pt x="1293758" y="2004033"/>
                  </a:lnTo>
                  <a:lnTo>
                    <a:pt x="1293758" y="2003251"/>
                  </a:lnTo>
                  <a:lnTo>
                    <a:pt x="1295628" y="2003251"/>
                  </a:lnTo>
                  <a:lnTo>
                    <a:pt x="1295628" y="2002469"/>
                  </a:lnTo>
                  <a:lnTo>
                    <a:pt x="1295820" y="2002469"/>
                  </a:lnTo>
                  <a:lnTo>
                    <a:pt x="1295820" y="2001687"/>
                  </a:lnTo>
                  <a:lnTo>
                    <a:pt x="1295838" y="2001687"/>
                  </a:lnTo>
                  <a:lnTo>
                    <a:pt x="1295838" y="2000904"/>
                  </a:lnTo>
                  <a:lnTo>
                    <a:pt x="1296584" y="2000904"/>
                  </a:lnTo>
                  <a:lnTo>
                    <a:pt x="1296584" y="2000122"/>
                  </a:lnTo>
                  <a:lnTo>
                    <a:pt x="1296789" y="2000122"/>
                  </a:lnTo>
                  <a:lnTo>
                    <a:pt x="1296789" y="1999340"/>
                  </a:lnTo>
                  <a:lnTo>
                    <a:pt x="1298081" y="1999340"/>
                  </a:lnTo>
                  <a:lnTo>
                    <a:pt x="1298081" y="1998558"/>
                  </a:lnTo>
                  <a:lnTo>
                    <a:pt x="1298178" y="1998558"/>
                  </a:lnTo>
                  <a:lnTo>
                    <a:pt x="1298178" y="1997776"/>
                  </a:lnTo>
                  <a:lnTo>
                    <a:pt x="1298322" y="1997776"/>
                  </a:lnTo>
                  <a:lnTo>
                    <a:pt x="1298322" y="1996994"/>
                  </a:lnTo>
                  <a:lnTo>
                    <a:pt x="1298418" y="1996994"/>
                  </a:lnTo>
                  <a:lnTo>
                    <a:pt x="1298418" y="1996211"/>
                  </a:lnTo>
                  <a:lnTo>
                    <a:pt x="1298653" y="1996211"/>
                  </a:lnTo>
                  <a:lnTo>
                    <a:pt x="1298653" y="1995434"/>
                  </a:lnTo>
                  <a:lnTo>
                    <a:pt x="1299777" y="1995434"/>
                  </a:lnTo>
                  <a:lnTo>
                    <a:pt x="1299777" y="1994652"/>
                  </a:lnTo>
                  <a:lnTo>
                    <a:pt x="1301605" y="1994652"/>
                  </a:lnTo>
                  <a:lnTo>
                    <a:pt x="1301605" y="1993869"/>
                  </a:lnTo>
                  <a:lnTo>
                    <a:pt x="1301647" y="1993869"/>
                  </a:lnTo>
                  <a:lnTo>
                    <a:pt x="1301647" y="1993087"/>
                  </a:lnTo>
                  <a:lnTo>
                    <a:pt x="1301660" y="1993087"/>
                  </a:lnTo>
                  <a:lnTo>
                    <a:pt x="1301660" y="1992305"/>
                  </a:lnTo>
                  <a:lnTo>
                    <a:pt x="1302086" y="1992305"/>
                  </a:lnTo>
                  <a:lnTo>
                    <a:pt x="1302086" y="1991523"/>
                  </a:lnTo>
                  <a:lnTo>
                    <a:pt x="1304588" y="1991523"/>
                  </a:lnTo>
                  <a:lnTo>
                    <a:pt x="1304588" y="1990741"/>
                  </a:lnTo>
                  <a:lnTo>
                    <a:pt x="1306182" y="1990741"/>
                  </a:lnTo>
                  <a:lnTo>
                    <a:pt x="1306182" y="1989176"/>
                  </a:lnTo>
                  <a:lnTo>
                    <a:pt x="1307565" y="1989176"/>
                  </a:lnTo>
                  <a:lnTo>
                    <a:pt x="1307565" y="1988394"/>
                  </a:lnTo>
                  <a:lnTo>
                    <a:pt x="1307697" y="1988394"/>
                  </a:lnTo>
                  <a:lnTo>
                    <a:pt x="1307697" y="1987612"/>
                  </a:lnTo>
                  <a:lnTo>
                    <a:pt x="1307781" y="1987612"/>
                  </a:lnTo>
                  <a:lnTo>
                    <a:pt x="1307781" y="1986830"/>
                  </a:lnTo>
                  <a:lnTo>
                    <a:pt x="1308328" y="1986830"/>
                  </a:lnTo>
                  <a:lnTo>
                    <a:pt x="1308328" y="1986048"/>
                  </a:lnTo>
                  <a:lnTo>
                    <a:pt x="1309044" y="1986048"/>
                  </a:lnTo>
                  <a:lnTo>
                    <a:pt x="1309044" y="1985266"/>
                  </a:lnTo>
                  <a:lnTo>
                    <a:pt x="1309375" y="1985266"/>
                  </a:lnTo>
                  <a:lnTo>
                    <a:pt x="1309375" y="1984483"/>
                  </a:lnTo>
                  <a:lnTo>
                    <a:pt x="1311281" y="1984483"/>
                  </a:lnTo>
                  <a:lnTo>
                    <a:pt x="1311281" y="1983701"/>
                  </a:lnTo>
                  <a:lnTo>
                    <a:pt x="1311413" y="1983701"/>
                  </a:lnTo>
                  <a:lnTo>
                    <a:pt x="1311413" y="1982919"/>
                  </a:lnTo>
                  <a:lnTo>
                    <a:pt x="1313127" y="1982919"/>
                  </a:lnTo>
                  <a:lnTo>
                    <a:pt x="1313127" y="1982137"/>
                  </a:lnTo>
                  <a:lnTo>
                    <a:pt x="1313494" y="1982137"/>
                  </a:lnTo>
                  <a:lnTo>
                    <a:pt x="1313494" y="1981355"/>
                  </a:lnTo>
                  <a:lnTo>
                    <a:pt x="1314937" y="1981355"/>
                  </a:lnTo>
                  <a:lnTo>
                    <a:pt x="1314937" y="1980577"/>
                  </a:lnTo>
                  <a:lnTo>
                    <a:pt x="1315190" y="1980577"/>
                  </a:lnTo>
                  <a:lnTo>
                    <a:pt x="1315190" y="1979795"/>
                  </a:lnTo>
                  <a:lnTo>
                    <a:pt x="1315370" y="1979795"/>
                  </a:lnTo>
                  <a:lnTo>
                    <a:pt x="1315370" y="1979013"/>
                  </a:lnTo>
                  <a:lnTo>
                    <a:pt x="1315900" y="1979013"/>
                  </a:lnTo>
                  <a:lnTo>
                    <a:pt x="1315900" y="1978231"/>
                  </a:lnTo>
                  <a:lnTo>
                    <a:pt x="1317048" y="1978231"/>
                  </a:lnTo>
                  <a:lnTo>
                    <a:pt x="1317048" y="1977449"/>
                  </a:lnTo>
                  <a:lnTo>
                    <a:pt x="1318576" y="1977449"/>
                  </a:lnTo>
                  <a:lnTo>
                    <a:pt x="1318576" y="1976666"/>
                  </a:lnTo>
                  <a:lnTo>
                    <a:pt x="1320711" y="1976666"/>
                  </a:lnTo>
                  <a:lnTo>
                    <a:pt x="1320711" y="1975884"/>
                  </a:lnTo>
                  <a:lnTo>
                    <a:pt x="1320951" y="1975884"/>
                  </a:lnTo>
                  <a:lnTo>
                    <a:pt x="1320951" y="1975102"/>
                  </a:lnTo>
                  <a:lnTo>
                    <a:pt x="1321276" y="1975102"/>
                  </a:lnTo>
                  <a:lnTo>
                    <a:pt x="1321276" y="1974320"/>
                  </a:lnTo>
                  <a:lnTo>
                    <a:pt x="1322400" y="1974320"/>
                  </a:lnTo>
                  <a:lnTo>
                    <a:pt x="1322400" y="1973538"/>
                  </a:lnTo>
                  <a:lnTo>
                    <a:pt x="1322472" y="1973538"/>
                  </a:lnTo>
                  <a:lnTo>
                    <a:pt x="1322472" y="1972756"/>
                  </a:lnTo>
                  <a:lnTo>
                    <a:pt x="1323675" y="1972756"/>
                  </a:lnTo>
                  <a:lnTo>
                    <a:pt x="1323675" y="1971973"/>
                  </a:lnTo>
                  <a:lnTo>
                    <a:pt x="1324114" y="1971973"/>
                  </a:lnTo>
                  <a:lnTo>
                    <a:pt x="1324114" y="1971191"/>
                  </a:lnTo>
                  <a:lnTo>
                    <a:pt x="1324926" y="1971191"/>
                  </a:lnTo>
                  <a:lnTo>
                    <a:pt x="1324926" y="1970409"/>
                  </a:lnTo>
                  <a:lnTo>
                    <a:pt x="1324968" y="1970409"/>
                  </a:lnTo>
                  <a:lnTo>
                    <a:pt x="1324968" y="1969627"/>
                  </a:lnTo>
                  <a:lnTo>
                    <a:pt x="1324998" y="1969627"/>
                  </a:lnTo>
                  <a:lnTo>
                    <a:pt x="1324998" y="1968845"/>
                  </a:lnTo>
                  <a:lnTo>
                    <a:pt x="1325792" y="1968845"/>
                  </a:lnTo>
                  <a:lnTo>
                    <a:pt x="1325792" y="1968063"/>
                  </a:lnTo>
                  <a:lnTo>
                    <a:pt x="1326880" y="1968063"/>
                  </a:lnTo>
                  <a:lnTo>
                    <a:pt x="1326880" y="1967280"/>
                  </a:lnTo>
                  <a:lnTo>
                    <a:pt x="1328215" y="1967280"/>
                  </a:lnTo>
                  <a:lnTo>
                    <a:pt x="1328215" y="1966498"/>
                  </a:lnTo>
                  <a:lnTo>
                    <a:pt x="1328913" y="1966498"/>
                  </a:lnTo>
                  <a:lnTo>
                    <a:pt x="1328913" y="1965721"/>
                  </a:lnTo>
                  <a:lnTo>
                    <a:pt x="1330062" y="1965721"/>
                  </a:lnTo>
                  <a:lnTo>
                    <a:pt x="1330062" y="1964938"/>
                  </a:lnTo>
                  <a:lnTo>
                    <a:pt x="1330933" y="1964938"/>
                  </a:lnTo>
                  <a:lnTo>
                    <a:pt x="1330933" y="1964156"/>
                  </a:lnTo>
                  <a:lnTo>
                    <a:pt x="1331367" y="1964156"/>
                  </a:lnTo>
                  <a:lnTo>
                    <a:pt x="1331367" y="1963374"/>
                  </a:lnTo>
                  <a:lnTo>
                    <a:pt x="1332828" y="1963374"/>
                  </a:lnTo>
                  <a:lnTo>
                    <a:pt x="1332828" y="1962592"/>
                  </a:lnTo>
                  <a:lnTo>
                    <a:pt x="1333158" y="1962592"/>
                  </a:lnTo>
                  <a:lnTo>
                    <a:pt x="1333158" y="1961810"/>
                  </a:lnTo>
                  <a:lnTo>
                    <a:pt x="1333910" y="1961810"/>
                  </a:lnTo>
                  <a:lnTo>
                    <a:pt x="1333910" y="1961028"/>
                  </a:lnTo>
                  <a:lnTo>
                    <a:pt x="1334066" y="1961028"/>
                  </a:lnTo>
                  <a:lnTo>
                    <a:pt x="1334066" y="1960245"/>
                  </a:lnTo>
                  <a:lnTo>
                    <a:pt x="1334079" y="1960245"/>
                  </a:lnTo>
                  <a:lnTo>
                    <a:pt x="1334079" y="1959463"/>
                  </a:lnTo>
                  <a:lnTo>
                    <a:pt x="1334097" y="1959463"/>
                  </a:lnTo>
                  <a:lnTo>
                    <a:pt x="1334097" y="1958681"/>
                  </a:lnTo>
                  <a:lnTo>
                    <a:pt x="1334301" y="1958681"/>
                  </a:lnTo>
                  <a:lnTo>
                    <a:pt x="1334301" y="1957899"/>
                  </a:lnTo>
                  <a:lnTo>
                    <a:pt x="1334638" y="1957899"/>
                  </a:lnTo>
                  <a:lnTo>
                    <a:pt x="1334638" y="1957117"/>
                  </a:lnTo>
                  <a:lnTo>
                    <a:pt x="1335161" y="1957117"/>
                  </a:lnTo>
                  <a:lnTo>
                    <a:pt x="1335161" y="1956335"/>
                  </a:lnTo>
                  <a:lnTo>
                    <a:pt x="1336478" y="1956335"/>
                  </a:lnTo>
                  <a:lnTo>
                    <a:pt x="1336478" y="1955552"/>
                  </a:lnTo>
                  <a:lnTo>
                    <a:pt x="1338715" y="1955552"/>
                  </a:lnTo>
                  <a:lnTo>
                    <a:pt x="1338715" y="1954770"/>
                  </a:lnTo>
                  <a:lnTo>
                    <a:pt x="1339587" y="1954770"/>
                  </a:lnTo>
                  <a:lnTo>
                    <a:pt x="1339587" y="1953993"/>
                  </a:lnTo>
                  <a:lnTo>
                    <a:pt x="1340176" y="1953993"/>
                  </a:lnTo>
                  <a:lnTo>
                    <a:pt x="1340176" y="1953211"/>
                  </a:lnTo>
                  <a:lnTo>
                    <a:pt x="1341572" y="1953211"/>
                  </a:lnTo>
                  <a:lnTo>
                    <a:pt x="1341572" y="1952428"/>
                  </a:lnTo>
                  <a:lnTo>
                    <a:pt x="1342383" y="1952428"/>
                  </a:lnTo>
                  <a:lnTo>
                    <a:pt x="1342383" y="1951646"/>
                  </a:lnTo>
                  <a:lnTo>
                    <a:pt x="1343255" y="1951646"/>
                  </a:lnTo>
                  <a:lnTo>
                    <a:pt x="1343255" y="1950864"/>
                  </a:lnTo>
                  <a:lnTo>
                    <a:pt x="1344019" y="1950864"/>
                  </a:lnTo>
                  <a:lnTo>
                    <a:pt x="1344019" y="1950082"/>
                  </a:lnTo>
                  <a:lnTo>
                    <a:pt x="1346322" y="1950082"/>
                  </a:lnTo>
                  <a:lnTo>
                    <a:pt x="1346322" y="1949300"/>
                  </a:lnTo>
                  <a:lnTo>
                    <a:pt x="1347284" y="1949300"/>
                  </a:lnTo>
                  <a:lnTo>
                    <a:pt x="1347284" y="1948518"/>
                  </a:lnTo>
                  <a:lnTo>
                    <a:pt x="1348800" y="1948518"/>
                  </a:lnTo>
                  <a:lnTo>
                    <a:pt x="1348800" y="1947735"/>
                  </a:lnTo>
                  <a:lnTo>
                    <a:pt x="1349299" y="1947735"/>
                  </a:lnTo>
                  <a:lnTo>
                    <a:pt x="1349299" y="1946953"/>
                  </a:lnTo>
                  <a:lnTo>
                    <a:pt x="1350471" y="1946953"/>
                  </a:lnTo>
                  <a:lnTo>
                    <a:pt x="1350471" y="1946171"/>
                  </a:lnTo>
                  <a:lnTo>
                    <a:pt x="1351109" y="1946171"/>
                  </a:lnTo>
                  <a:lnTo>
                    <a:pt x="1351109" y="1945389"/>
                  </a:lnTo>
                  <a:lnTo>
                    <a:pt x="1352023" y="1945389"/>
                  </a:lnTo>
                  <a:lnTo>
                    <a:pt x="1352023" y="1944607"/>
                  </a:lnTo>
                  <a:lnTo>
                    <a:pt x="1353659" y="1944607"/>
                  </a:lnTo>
                  <a:lnTo>
                    <a:pt x="1353659" y="1943825"/>
                  </a:lnTo>
                  <a:lnTo>
                    <a:pt x="1355168" y="1943825"/>
                  </a:lnTo>
                  <a:lnTo>
                    <a:pt x="1355168" y="1943042"/>
                  </a:lnTo>
                  <a:lnTo>
                    <a:pt x="1355180" y="1943042"/>
                  </a:lnTo>
                  <a:lnTo>
                    <a:pt x="1355180" y="1942260"/>
                  </a:lnTo>
                  <a:lnTo>
                    <a:pt x="1357183" y="1942260"/>
                  </a:lnTo>
                  <a:lnTo>
                    <a:pt x="1357183" y="1941478"/>
                  </a:lnTo>
                  <a:lnTo>
                    <a:pt x="1359576" y="1941478"/>
                  </a:lnTo>
                  <a:lnTo>
                    <a:pt x="1359576" y="1940696"/>
                  </a:lnTo>
                  <a:lnTo>
                    <a:pt x="1359991" y="1940696"/>
                  </a:lnTo>
                  <a:lnTo>
                    <a:pt x="1359991" y="1939914"/>
                  </a:lnTo>
                  <a:lnTo>
                    <a:pt x="1360989" y="1939914"/>
                  </a:lnTo>
                  <a:lnTo>
                    <a:pt x="1360989" y="1939136"/>
                  </a:lnTo>
                  <a:lnTo>
                    <a:pt x="1361025" y="1939136"/>
                  </a:lnTo>
                  <a:lnTo>
                    <a:pt x="1361025" y="1938354"/>
                  </a:lnTo>
                  <a:lnTo>
                    <a:pt x="1363437" y="1938354"/>
                  </a:lnTo>
                  <a:lnTo>
                    <a:pt x="1363437" y="1937572"/>
                  </a:lnTo>
                  <a:lnTo>
                    <a:pt x="1364038" y="1937572"/>
                  </a:lnTo>
                  <a:lnTo>
                    <a:pt x="1364038" y="1936790"/>
                  </a:lnTo>
                  <a:lnTo>
                    <a:pt x="1365463" y="1936790"/>
                  </a:lnTo>
                  <a:lnTo>
                    <a:pt x="1365463" y="1936007"/>
                  </a:lnTo>
                  <a:lnTo>
                    <a:pt x="1366624" y="1936007"/>
                  </a:lnTo>
                  <a:lnTo>
                    <a:pt x="1366624" y="1935225"/>
                  </a:lnTo>
                  <a:lnTo>
                    <a:pt x="1366660" y="1935225"/>
                  </a:lnTo>
                  <a:lnTo>
                    <a:pt x="1366660" y="1934443"/>
                  </a:lnTo>
                  <a:lnTo>
                    <a:pt x="1366804" y="1934443"/>
                  </a:lnTo>
                  <a:lnTo>
                    <a:pt x="1366804" y="1933661"/>
                  </a:lnTo>
                  <a:lnTo>
                    <a:pt x="1368332" y="1933661"/>
                  </a:lnTo>
                  <a:lnTo>
                    <a:pt x="1368332" y="1932879"/>
                  </a:lnTo>
                  <a:lnTo>
                    <a:pt x="1369438" y="1932879"/>
                  </a:lnTo>
                  <a:lnTo>
                    <a:pt x="1369438" y="1932097"/>
                  </a:lnTo>
                  <a:lnTo>
                    <a:pt x="1369655" y="1932097"/>
                  </a:lnTo>
                  <a:lnTo>
                    <a:pt x="1369655" y="1931315"/>
                  </a:lnTo>
                  <a:lnTo>
                    <a:pt x="1370948" y="1931315"/>
                  </a:lnTo>
                  <a:lnTo>
                    <a:pt x="1370948" y="1930532"/>
                  </a:lnTo>
                  <a:lnTo>
                    <a:pt x="1371026" y="1930532"/>
                  </a:lnTo>
                  <a:lnTo>
                    <a:pt x="1371026" y="1929750"/>
                  </a:lnTo>
                  <a:lnTo>
                    <a:pt x="1371164" y="1929750"/>
                  </a:lnTo>
                  <a:lnTo>
                    <a:pt x="1371164" y="1928968"/>
                  </a:lnTo>
                  <a:lnTo>
                    <a:pt x="1371603" y="1928968"/>
                  </a:lnTo>
                  <a:lnTo>
                    <a:pt x="1371603" y="1928186"/>
                  </a:lnTo>
                  <a:lnTo>
                    <a:pt x="1371627" y="1928186"/>
                  </a:lnTo>
                  <a:lnTo>
                    <a:pt x="1371627" y="1927404"/>
                  </a:lnTo>
                  <a:lnTo>
                    <a:pt x="1372253" y="1927404"/>
                  </a:lnTo>
                  <a:lnTo>
                    <a:pt x="1372253" y="1926622"/>
                  </a:lnTo>
                  <a:lnTo>
                    <a:pt x="1373612" y="1926622"/>
                  </a:lnTo>
                  <a:lnTo>
                    <a:pt x="1373612" y="1925839"/>
                  </a:lnTo>
                  <a:lnTo>
                    <a:pt x="1374574" y="1925839"/>
                  </a:lnTo>
                  <a:lnTo>
                    <a:pt x="1374574" y="1925057"/>
                  </a:lnTo>
                  <a:lnTo>
                    <a:pt x="1374826" y="1925057"/>
                  </a:lnTo>
                  <a:lnTo>
                    <a:pt x="1374826" y="1924280"/>
                  </a:lnTo>
                  <a:lnTo>
                    <a:pt x="1376853" y="1924280"/>
                  </a:lnTo>
                  <a:lnTo>
                    <a:pt x="1376853" y="1923497"/>
                  </a:lnTo>
                  <a:lnTo>
                    <a:pt x="1378098" y="1923497"/>
                  </a:lnTo>
                  <a:lnTo>
                    <a:pt x="1378098" y="1922715"/>
                  </a:lnTo>
                  <a:lnTo>
                    <a:pt x="1378429" y="1922715"/>
                  </a:lnTo>
                  <a:lnTo>
                    <a:pt x="1378429" y="1921933"/>
                  </a:lnTo>
                  <a:lnTo>
                    <a:pt x="1382061" y="1921933"/>
                  </a:lnTo>
                  <a:lnTo>
                    <a:pt x="1382061" y="1921151"/>
                  </a:lnTo>
                  <a:lnTo>
                    <a:pt x="1382897" y="1921151"/>
                  </a:lnTo>
                  <a:lnTo>
                    <a:pt x="1382897" y="1920369"/>
                  </a:lnTo>
                  <a:lnTo>
                    <a:pt x="1383618" y="1920369"/>
                  </a:lnTo>
                  <a:lnTo>
                    <a:pt x="1383618" y="1919587"/>
                  </a:lnTo>
                  <a:lnTo>
                    <a:pt x="1383636" y="1919587"/>
                  </a:lnTo>
                  <a:lnTo>
                    <a:pt x="1383636" y="1918804"/>
                  </a:lnTo>
                  <a:lnTo>
                    <a:pt x="1385326" y="1918804"/>
                  </a:lnTo>
                  <a:lnTo>
                    <a:pt x="1385326" y="1918022"/>
                  </a:lnTo>
                  <a:lnTo>
                    <a:pt x="1386902" y="1918022"/>
                  </a:lnTo>
                  <a:lnTo>
                    <a:pt x="1386902" y="1917240"/>
                  </a:lnTo>
                  <a:lnTo>
                    <a:pt x="1387335" y="1917240"/>
                  </a:lnTo>
                  <a:lnTo>
                    <a:pt x="1387335" y="1916458"/>
                  </a:lnTo>
                  <a:lnTo>
                    <a:pt x="1390979" y="1916458"/>
                  </a:lnTo>
                  <a:lnTo>
                    <a:pt x="1390979" y="1915676"/>
                  </a:lnTo>
                  <a:lnTo>
                    <a:pt x="1392530" y="1915676"/>
                  </a:lnTo>
                  <a:lnTo>
                    <a:pt x="1392530" y="1914894"/>
                  </a:lnTo>
                  <a:lnTo>
                    <a:pt x="1393877" y="1914894"/>
                  </a:lnTo>
                  <a:lnTo>
                    <a:pt x="1393877" y="1914111"/>
                  </a:lnTo>
                  <a:lnTo>
                    <a:pt x="1395194" y="1914111"/>
                  </a:lnTo>
                  <a:lnTo>
                    <a:pt x="1395194" y="1913329"/>
                  </a:lnTo>
                  <a:lnTo>
                    <a:pt x="1396277" y="1913329"/>
                  </a:lnTo>
                  <a:lnTo>
                    <a:pt x="1396277" y="1912547"/>
                  </a:lnTo>
                  <a:lnTo>
                    <a:pt x="1397774" y="1912547"/>
                  </a:lnTo>
                  <a:lnTo>
                    <a:pt x="1397774" y="1911769"/>
                  </a:lnTo>
                  <a:lnTo>
                    <a:pt x="1399139" y="1911769"/>
                  </a:lnTo>
                  <a:lnTo>
                    <a:pt x="1399139" y="1910987"/>
                  </a:lnTo>
                  <a:lnTo>
                    <a:pt x="1399218" y="1910987"/>
                  </a:lnTo>
                  <a:lnTo>
                    <a:pt x="1399218" y="1910205"/>
                  </a:lnTo>
                  <a:lnTo>
                    <a:pt x="1401888" y="1910205"/>
                  </a:lnTo>
                  <a:lnTo>
                    <a:pt x="1401888" y="1909423"/>
                  </a:lnTo>
                  <a:lnTo>
                    <a:pt x="1403060" y="1909423"/>
                  </a:lnTo>
                  <a:lnTo>
                    <a:pt x="1403060" y="1908641"/>
                  </a:lnTo>
                  <a:lnTo>
                    <a:pt x="1403439" y="1908641"/>
                  </a:lnTo>
                  <a:lnTo>
                    <a:pt x="1403439" y="1907859"/>
                  </a:lnTo>
                  <a:lnTo>
                    <a:pt x="1404786" y="1907859"/>
                  </a:lnTo>
                  <a:lnTo>
                    <a:pt x="1404786" y="1907076"/>
                  </a:lnTo>
                  <a:lnTo>
                    <a:pt x="1405291" y="1907076"/>
                  </a:lnTo>
                  <a:lnTo>
                    <a:pt x="1405291" y="1906294"/>
                  </a:lnTo>
                  <a:lnTo>
                    <a:pt x="1405634" y="1906294"/>
                  </a:lnTo>
                  <a:lnTo>
                    <a:pt x="1405634" y="1905512"/>
                  </a:lnTo>
                  <a:lnTo>
                    <a:pt x="1406241" y="1905512"/>
                  </a:lnTo>
                  <a:lnTo>
                    <a:pt x="1406241" y="1904730"/>
                  </a:lnTo>
                  <a:lnTo>
                    <a:pt x="1409392" y="1904730"/>
                  </a:lnTo>
                  <a:lnTo>
                    <a:pt x="1409392" y="1903948"/>
                  </a:lnTo>
                  <a:lnTo>
                    <a:pt x="1410120" y="1903948"/>
                  </a:lnTo>
                  <a:lnTo>
                    <a:pt x="1410120" y="1903166"/>
                  </a:lnTo>
                  <a:lnTo>
                    <a:pt x="1410415" y="1903166"/>
                  </a:lnTo>
                  <a:lnTo>
                    <a:pt x="1410415" y="1902383"/>
                  </a:lnTo>
                  <a:lnTo>
                    <a:pt x="1412682" y="1902383"/>
                  </a:lnTo>
                  <a:lnTo>
                    <a:pt x="1412682" y="1901601"/>
                  </a:lnTo>
                  <a:lnTo>
                    <a:pt x="1413548" y="1901601"/>
                  </a:lnTo>
                  <a:lnTo>
                    <a:pt x="1413548" y="1900819"/>
                  </a:lnTo>
                  <a:lnTo>
                    <a:pt x="1414763" y="1900819"/>
                  </a:lnTo>
                  <a:lnTo>
                    <a:pt x="1414763" y="1900037"/>
                  </a:lnTo>
                  <a:lnTo>
                    <a:pt x="1419772" y="1900037"/>
                  </a:lnTo>
                  <a:lnTo>
                    <a:pt x="1419772" y="1899255"/>
                  </a:lnTo>
                  <a:lnTo>
                    <a:pt x="1420072" y="1899255"/>
                  </a:lnTo>
                  <a:lnTo>
                    <a:pt x="1420072" y="1898473"/>
                  </a:lnTo>
                  <a:lnTo>
                    <a:pt x="1420806" y="1898473"/>
                  </a:lnTo>
                  <a:lnTo>
                    <a:pt x="1420806" y="1897690"/>
                  </a:lnTo>
                  <a:lnTo>
                    <a:pt x="1421311" y="1897690"/>
                  </a:lnTo>
                  <a:lnTo>
                    <a:pt x="1421311" y="1896913"/>
                  </a:lnTo>
                  <a:lnTo>
                    <a:pt x="1421414" y="1896913"/>
                  </a:lnTo>
                  <a:lnTo>
                    <a:pt x="1421414" y="1896131"/>
                  </a:lnTo>
                  <a:lnTo>
                    <a:pt x="1422785" y="1896131"/>
                  </a:lnTo>
                  <a:lnTo>
                    <a:pt x="1422785" y="1895348"/>
                  </a:lnTo>
                  <a:lnTo>
                    <a:pt x="1429610" y="1895348"/>
                  </a:lnTo>
                  <a:lnTo>
                    <a:pt x="1429610" y="1894566"/>
                  </a:lnTo>
                  <a:lnTo>
                    <a:pt x="1430067" y="1894566"/>
                  </a:lnTo>
                  <a:lnTo>
                    <a:pt x="1430067" y="1893784"/>
                  </a:lnTo>
                  <a:lnTo>
                    <a:pt x="1430999" y="1893784"/>
                  </a:lnTo>
                  <a:lnTo>
                    <a:pt x="1430999" y="1893002"/>
                  </a:lnTo>
                  <a:lnTo>
                    <a:pt x="1433820" y="1893002"/>
                  </a:lnTo>
                  <a:lnTo>
                    <a:pt x="1433820" y="1892220"/>
                  </a:lnTo>
                  <a:lnTo>
                    <a:pt x="1434355" y="1892220"/>
                  </a:lnTo>
                  <a:lnTo>
                    <a:pt x="1434355" y="1891438"/>
                  </a:lnTo>
                  <a:lnTo>
                    <a:pt x="1436008" y="1891438"/>
                  </a:lnTo>
                  <a:lnTo>
                    <a:pt x="1436008" y="1890655"/>
                  </a:lnTo>
                  <a:lnTo>
                    <a:pt x="1436766" y="1890655"/>
                  </a:lnTo>
                  <a:lnTo>
                    <a:pt x="1436766" y="1889873"/>
                  </a:lnTo>
                  <a:lnTo>
                    <a:pt x="1439815" y="1889873"/>
                  </a:lnTo>
                  <a:lnTo>
                    <a:pt x="1439815" y="1889091"/>
                  </a:lnTo>
                  <a:lnTo>
                    <a:pt x="1441090" y="1889091"/>
                  </a:lnTo>
                  <a:lnTo>
                    <a:pt x="1441090" y="1888309"/>
                  </a:lnTo>
                  <a:lnTo>
                    <a:pt x="1442816" y="1888309"/>
                  </a:lnTo>
                  <a:lnTo>
                    <a:pt x="1442816" y="1887527"/>
                  </a:lnTo>
                  <a:lnTo>
                    <a:pt x="1443201" y="1887527"/>
                  </a:lnTo>
                  <a:lnTo>
                    <a:pt x="1443201" y="1886745"/>
                  </a:lnTo>
                  <a:lnTo>
                    <a:pt x="1444367" y="1886745"/>
                  </a:lnTo>
                  <a:lnTo>
                    <a:pt x="1444367" y="1885962"/>
                  </a:lnTo>
                  <a:lnTo>
                    <a:pt x="1444981" y="1885962"/>
                  </a:lnTo>
                  <a:lnTo>
                    <a:pt x="1444981" y="1885181"/>
                  </a:lnTo>
                  <a:lnTo>
                    <a:pt x="1445017" y="1885181"/>
                  </a:lnTo>
                  <a:lnTo>
                    <a:pt x="1445017" y="1884398"/>
                  </a:lnTo>
                  <a:lnTo>
                    <a:pt x="1445985" y="1884398"/>
                  </a:lnTo>
                  <a:lnTo>
                    <a:pt x="1445985" y="1883616"/>
                  </a:lnTo>
                  <a:lnTo>
                    <a:pt x="1447055" y="1883616"/>
                  </a:lnTo>
                  <a:lnTo>
                    <a:pt x="1447055" y="1882838"/>
                  </a:lnTo>
                  <a:lnTo>
                    <a:pt x="1447548" y="1882838"/>
                  </a:lnTo>
                  <a:lnTo>
                    <a:pt x="1447548" y="1882056"/>
                  </a:lnTo>
                  <a:lnTo>
                    <a:pt x="1448829" y="1882056"/>
                  </a:lnTo>
                  <a:lnTo>
                    <a:pt x="1448829" y="1881274"/>
                  </a:lnTo>
                  <a:lnTo>
                    <a:pt x="1448986" y="1881274"/>
                  </a:lnTo>
                  <a:lnTo>
                    <a:pt x="1448986" y="1880492"/>
                  </a:lnTo>
                  <a:lnTo>
                    <a:pt x="1450008" y="1880492"/>
                  </a:lnTo>
                  <a:lnTo>
                    <a:pt x="1450008" y="1879710"/>
                  </a:lnTo>
                  <a:lnTo>
                    <a:pt x="1451283" y="1879710"/>
                  </a:lnTo>
                  <a:lnTo>
                    <a:pt x="1451283" y="1878928"/>
                  </a:lnTo>
                  <a:lnTo>
                    <a:pt x="1452570" y="1878928"/>
                  </a:lnTo>
                  <a:lnTo>
                    <a:pt x="1452570" y="1878145"/>
                  </a:lnTo>
                  <a:lnTo>
                    <a:pt x="1452913" y="1878145"/>
                  </a:lnTo>
                  <a:lnTo>
                    <a:pt x="1452913" y="1877363"/>
                  </a:lnTo>
                  <a:lnTo>
                    <a:pt x="1454260" y="1877363"/>
                  </a:lnTo>
                  <a:lnTo>
                    <a:pt x="1454260" y="1876581"/>
                  </a:lnTo>
                  <a:lnTo>
                    <a:pt x="1457128" y="1876581"/>
                  </a:lnTo>
                  <a:lnTo>
                    <a:pt x="1457128" y="1875799"/>
                  </a:lnTo>
                  <a:lnTo>
                    <a:pt x="1459179" y="1875799"/>
                  </a:lnTo>
                  <a:lnTo>
                    <a:pt x="1459179" y="1875017"/>
                  </a:lnTo>
                  <a:lnTo>
                    <a:pt x="1459221" y="1875017"/>
                  </a:lnTo>
                  <a:lnTo>
                    <a:pt x="1459221" y="1874235"/>
                  </a:lnTo>
                  <a:lnTo>
                    <a:pt x="1460057" y="1874235"/>
                  </a:lnTo>
                  <a:lnTo>
                    <a:pt x="1460057" y="1873452"/>
                  </a:lnTo>
                  <a:lnTo>
                    <a:pt x="1462763" y="1873452"/>
                  </a:lnTo>
                  <a:lnTo>
                    <a:pt x="1462763" y="1872670"/>
                  </a:lnTo>
                  <a:lnTo>
                    <a:pt x="1464759" y="1872670"/>
                  </a:lnTo>
                  <a:lnTo>
                    <a:pt x="1464759" y="1871888"/>
                  </a:lnTo>
                  <a:lnTo>
                    <a:pt x="1465481" y="1871888"/>
                  </a:lnTo>
                  <a:lnTo>
                    <a:pt x="1465481" y="1871106"/>
                  </a:lnTo>
                  <a:lnTo>
                    <a:pt x="1466160" y="1871106"/>
                  </a:lnTo>
                  <a:lnTo>
                    <a:pt x="1466160" y="1870324"/>
                  </a:lnTo>
                  <a:lnTo>
                    <a:pt x="1466311" y="1870324"/>
                  </a:lnTo>
                  <a:lnTo>
                    <a:pt x="1466311" y="1869546"/>
                  </a:lnTo>
                  <a:lnTo>
                    <a:pt x="1467977" y="1869546"/>
                  </a:lnTo>
                  <a:lnTo>
                    <a:pt x="1467977" y="1868764"/>
                  </a:lnTo>
                  <a:lnTo>
                    <a:pt x="1468091" y="1868764"/>
                  </a:lnTo>
                  <a:lnTo>
                    <a:pt x="1468091" y="1867982"/>
                  </a:lnTo>
                  <a:lnTo>
                    <a:pt x="1468927" y="1867982"/>
                  </a:lnTo>
                  <a:lnTo>
                    <a:pt x="1468927" y="1867200"/>
                  </a:lnTo>
                  <a:lnTo>
                    <a:pt x="1469817" y="1867200"/>
                  </a:lnTo>
                  <a:lnTo>
                    <a:pt x="1469817" y="1866417"/>
                  </a:lnTo>
                  <a:lnTo>
                    <a:pt x="1470857" y="1866417"/>
                  </a:lnTo>
                  <a:lnTo>
                    <a:pt x="1470857" y="1865635"/>
                  </a:lnTo>
                  <a:lnTo>
                    <a:pt x="1472896" y="1865635"/>
                  </a:lnTo>
                  <a:lnTo>
                    <a:pt x="1472896" y="1864853"/>
                  </a:lnTo>
                  <a:lnTo>
                    <a:pt x="1473310" y="1864853"/>
                  </a:lnTo>
                  <a:lnTo>
                    <a:pt x="1473310" y="1864071"/>
                  </a:lnTo>
                  <a:lnTo>
                    <a:pt x="1473605" y="1864071"/>
                  </a:lnTo>
                  <a:lnTo>
                    <a:pt x="1473605" y="1863289"/>
                  </a:lnTo>
                  <a:lnTo>
                    <a:pt x="1474062" y="1863289"/>
                  </a:lnTo>
                  <a:lnTo>
                    <a:pt x="1474062" y="1862507"/>
                  </a:lnTo>
                  <a:lnTo>
                    <a:pt x="1475169" y="1862507"/>
                  </a:lnTo>
                  <a:lnTo>
                    <a:pt x="1475169" y="1861725"/>
                  </a:lnTo>
                  <a:lnTo>
                    <a:pt x="1475878" y="1861725"/>
                  </a:lnTo>
                  <a:lnTo>
                    <a:pt x="1475878" y="1860942"/>
                  </a:lnTo>
                  <a:lnTo>
                    <a:pt x="1478741" y="1860942"/>
                  </a:lnTo>
                  <a:lnTo>
                    <a:pt x="1478741" y="1860160"/>
                  </a:lnTo>
                  <a:lnTo>
                    <a:pt x="1479011" y="1860160"/>
                  </a:lnTo>
                  <a:lnTo>
                    <a:pt x="1479011" y="1859378"/>
                  </a:lnTo>
                  <a:lnTo>
                    <a:pt x="1480220" y="1859378"/>
                  </a:lnTo>
                  <a:lnTo>
                    <a:pt x="1480220" y="1858596"/>
                  </a:lnTo>
                  <a:lnTo>
                    <a:pt x="1480569" y="1858596"/>
                  </a:lnTo>
                  <a:lnTo>
                    <a:pt x="1480569" y="1857814"/>
                  </a:lnTo>
                  <a:lnTo>
                    <a:pt x="1481597" y="1857814"/>
                  </a:lnTo>
                  <a:lnTo>
                    <a:pt x="1481597" y="1857032"/>
                  </a:lnTo>
                  <a:lnTo>
                    <a:pt x="1483918" y="1857032"/>
                  </a:lnTo>
                  <a:lnTo>
                    <a:pt x="1483918" y="1856254"/>
                  </a:lnTo>
                  <a:lnTo>
                    <a:pt x="1484351" y="1856254"/>
                  </a:lnTo>
                  <a:lnTo>
                    <a:pt x="1484351" y="1855472"/>
                  </a:lnTo>
                  <a:lnTo>
                    <a:pt x="1485969" y="1855472"/>
                  </a:lnTo>
                  <a:lnTo>
                    <a:pt x="1485969" y="1854690"/>
                  </a:lnTo>
                  <a:lnTo>
                    <a:pt x="1486889" y="1854690"/>
                  </a:lnTo>
                  <a:lnTo>
                    <a:pt x="1486889" y="1853907"/>
                  </a:lnTo>
                  <a:lnTo>
                    <a:pt x="1486919" y="1853907"/>
                  </a:lnTo>
                  <a:lnTo>
                    <a:pt x="1486919" y="1853125"/>
                  </a:lnTo>
                  <a:lnTo>
                    <a:pt x="1489096" y="1853125"/>
                  </a:lnTo>
                  <a:lnTo>
                    <a:pt x="1489096" y="1852343"/>
                  </a:lnTo>
                  <a:lnTo>
                    <a:pt x="1490732" y="1852343"/>
                  </a:lnTo>
                  <a:lnTo>
                    <a:pt x="1490732" y="1851561"/>
                  </a:lnTo>
                  <a:lnTo>
                    <a:pt x="1491087" y="1851561"/>
                  </a:lnTo>
                  <a:lnTo>
                    <a:pt x="1491087" y="1850779"/>
                  </a:lnTo>
                  <a:lnTo>
                    <a:pt x="1491562" y="1850779"/>
                  </a:lnTo>
                  <a:lnTo>
                    <a:pt x="1491562" y="1849997"/>
                  </a:lnTo>
                  <a:lnTo>
                    <a:pt x="1492247" y="1849997"/>
                  </a:lnTo>
                  <a:lnTo>
                    <a:pt x="1492247" y="1849214"/>
                  </a:lnTo>
                  <a:lnTo>
                    <a:pt x="1493919" y="1849214"/>
                  </a:lnTo>
                  <a:lnTo>
                    <a:pt x="1493919" y="1848432"/>
                  </a:lnTo>
                  <a:lnTo>
                    <a:pt x="1494821" y="1848432"/>
                  </a:lnTo>
                  <a:lnTo>
                    <a:pt x="1494821" y="1847650"/>
                  </a:lnTo>
                  <a:lnTo>
                    <a:pt x="1495519" y="1847650"/>
                  </a:lnTo>
                  <a:lnTo>
                    <a:pt x="1495519" y="1846868"/>
                  </a:lnTo>
                  <a:lnTo>
                    <a:pt x="1496517" y="1846868"/>
                  </a:lnTo>
                  <a:lnTo>
                    <a:pt x="1496517" y="1846086"/>
                  </a:lnTo>
                  <a:lnTo>
                    <a:pt x="1497684" y="1846086"/>
                  </a:lnTo>
                  <a:lnTo>
                    <a:pt x="1497684" y="1845304"/>
                  </a:lnTo>
                  <a:lnTo>
                    <a:pt x="1498459" y="1845304"/>
                  </a:lnTo>
                  <a:lnTo>
                    <a:pt x="1498459" y="1844522"/>
                  </a:lnTo>
                  <a:lnTo>
                    <a:pt x="1499668" y="1844522"/>
                  </a:lnTo>
                  <a:lnTo>
                    <a:pt x="1499668" y="1843739"/>
                  </a:lnTo>
                  <a:lnTo>
                    <a:pt x="1502146" y="1843739"/>
                  </a:lnTo>
                  <a:lnTo>
                    <a:pt x="1502146" y="1842957"/>
                  </a:lnTo>
                  <a:lnTo>
                    <a:pt x="1502308" y="1842957"/>
                  </a:lnTo>
                  <a:lnTo>
                    <a:pt x="1502308" y="1842175"/>
                  </a:lnTo>
                  <a:lnTo>
                    <a:pt x="1502645" y="1842175"/>
                  </a:lnTo>
                  <a:lnTo>
                    <a:pt x="1502645" y="1841393"/>
                  </a:lnTo>
                  <a:lnTo>
                    <a:pt x="1504220" y="1841393"/>
                  </a:lnTo>
                  <a:lnTo>
                    <a:pt x="1504220" y="1840615"/>
                  </a:lnTo>
                  <a:lnTo>
                    <a:pt x="1504936" y="1840615"/>
                  </a:lnTo>
                  <a:lnTo>
                    <a:pt x="1504936" y="1839833"/>
                  </a:lnTo>
                  <a:lnTo>
                    <a:pt x="1505441" y="1839833"/>
                  </a:lnTo>
                  <a:lnTo>
                    <a:pt x="1505441" y="1839051"/>
                  </a:lnTo>
                  <a:lnTo>
                    <a:pt x="1507317" y="1839051"/>
                  </a:lnTo>
                  <a:lnTo>
                    <a:pt x="1507317" y="1838269"/>
                  </a:lnTo>
                  <a:lnTo>
                    <a:pt x="1508027" y="1838269"/>
                  </a:lnTo>
                  <a:lnTo>
                    <a:pt x="1508027" y="1837487"/>
                  </a:lnTo>
                  <a:lnTo>
                    <a:pt x="1508261" y="1837487"/>
                  </a:lnTo>
                  <a:lnTo>
                    <a:pt x="1508261" y="1836704"/>
                  </a:lnTo>
                  <a:lnTo>
                    <a:pt x="1509759" y="1836704"/>
                  </a:lnTo>
                  <a:lnTo>
                    <a:pt x="1509759" y="1835922"/>
                  </a:lnTo>
                  <a:lnTo>
                    <a:pt x="1511274" y="1835922"/>
                  </a:lnTo>
                  <a:lnTo>
                    <a:pt x="1511274" y="1835140"/>
                  </a:lnTo>
                  <a:lnTo>
                    <a:pt x="1513036" y="1835140"/>
                  </a:lnTo>
                  <a:lnTo>
                    <a:pt x="1513036" y="1834358"/>
                  </a:lnTo>
                  <a:lnTo>
                    <a:pt x="1513920" y="1834358"/>
                  </a:lnTo>
                  <a:lnTo>
                    <a:pt x="1513920" y="1833576"/>
                  </a:lnTo>
                  <a:lnTo>
                    <a:pt x="1514425" y="1833576"/>
                  </a:lnTo>
                  <a:lnTo>
                    <a:pt x="1514425" y="1832794"/>
                  </a:lnTo>
                  <a:lnTo>
                    <a:pt x="1514961" y="1832794"/>
                  </a:lnTo>
                  <a:lnTo>
                    <a:pt x="1514961" y="1832011"/>
                  </a:lnTo>
                  <a:lnTo>
                    <a:pt x="1515105" y="1832011"/>
                  </a:lnTo>
                  <a:lnTo>
                    <a:pt x="1515105" y="1831229"/>
                  </a:lnTo>
                  <a:lnTo>
                    <a:pt x="1515628" y="1831229"/>
                  </a:lnTo>
                  <a:lnTo>
                    <a:pt x="1515628" y="1830447"/>
                  </a:lnTo>
                  <a:lnTo>
                    <a:pt x="1517197" y="1830447"/>
                  </a:lnTo>
                  <a:lnTo>
                    <a:pt x="1517197" y="1829665"/>
                  </a:lnTo>
                  <a:lnTo>
                    <a:pt x="1518262" y="1829665"/>
                  </a:lnTo>
                  <a:lnTo>
                    <a:pt x="1518262" y="1828883"/>
                  </a:lnTo>
                  <a:lnTo>
                    <a:pt x="1518286" y="1828883"/>
                  </a:lnTo>
                  <a:lnTo>
                    <a:pt x="1518286" y="1828101"/>
                  </a:lnTo>
                  <a:lnTo>
                    <a:pt x="1518376" y="1828101"/>
                  </a:lnTo>
                  <a:lnTo>
                    <a:pt x="1518376" y="1827323"/>
                  </a:lnTo>
                  <a:lnTo>
                    <a:pt x="1518653" y="1827323"/>
                  </a:lnTo>
                  <a:lnTo>
                    <a:pt x="1518653" y="1826541"/>
                  </a:lnTo>
                  <a:lnTo>
                    <a:pt x="1518809" y="1826541"/>
                  </a:lnTo>
                  <a:lnTo>
                    <a:pt x="1518809" y="1825759"/>
                  </a:lnTo>
                  <a:lnTo>
                    <a:pt x="1520998" y="1825759"/>
                  </a:lnTo>
                  <a:lnTo>
                    <a:pt x="1520998" y="1824976"/>
                  </a:lnTo>
                  <a:lnTo>
                    <a:pt x="1521052" y="1824976"/>
                  </a:lnTo>
                  <a:lnTo>
                    <a:pt x="1521052" y="1824194"/>
                  </a:lnTo>
                  <a:lnTo>
                    <a:pt x="1521293" y="1824194"/>
                  </a:lnTo>
                  <a:lnTo>
                    <a:pt x="1521293" y="1823412"/>
                  </a:lnTo>
                  <a:lnTo>
                    <a:pt x="1522093" y="1823412"/>
                  </a:lnTo>
                  <a:lnTo>
                    <a:pt x="1522093" y="1822630"/>
                  </a:lnTo>
                  <a:lnTo>
                    <a:pt x="1524053" y="1822630"/>
                  </a:lnTo>
                  <a:lnTo>
                    <a:pt x="1524053" y="1821848"/>
                  </a:lnTo>
                  <a:lnTo>
                    <a:pt x="1524137" y="1821848"/>
                  </a:lnTo>
                  <a:lnTo>
                    <a:pt x="1524137" y="1821066"/>
                  </a:lnTo>
                  <a:lnTo>
                    <a:pt x="1524420" y="1821066"/>
                  </a:lnTo>
                  <a:lnTo>
                    <a:pt x="1524420" y="1820283"/>
                  </a:lnTo>
                  <a:lnTo>
                    <a:pt x="1526513" y="1820283"/>
                  </a:lnTo>
                  <a:lnTo>
                    <a:pt x="1526513" y="1819501"/>
                  </a:lnTo>
                  <a:lnTo>
                    <a:pt x="1529423" y="1819501"/>
                  </a:lnTo>
                  <a:lnTo>
                    <a:pt x="1529423" y="1818719"/>
                  </a:lnTo>
                  <a:lnTo>
                    <a:pt x="1529790" y="1818719"/>
                  </a:lnTo>
                  <a:lnTo>
                    <a:pt x="1529790" y="1817937"/>
                  </a:lnTo>
                  <a:lnTo>
                    <a:pt x="1530554" y="1817937"/>
                  </a:lnTo>
                  <a:lnTo>
                    <a:pt x="1530554" y="1817155"/>
                  </a:lnTo>
                  <a:lnTo>
                    <a:pt x="1534156" y="1817155"/>
                  </a:lnTo>
                  <a:lnTo>
                    <a:pt x="1534156" y="1816373"/>
                  </a:lnTo>
                  <a:lnTo>
                    <a:pt x="1535244" y="1816373"/>
                  </a:lnTo>
                  <a:lnTo>
                    <a:pt x="1535244" y="1815591"/>
                  </a:lnTo>
                  <a:lnTo>
                    <a:pt x="1536856" y="1815591"/>
                  </a:lnTo>
                  <a:lnTo>
                    <a:pt x="1536856" y="1814808"/>
                  </a:lnTo>
                  <a:lnTo>
                    <a:pt x="1538269" y="1814808"/>
                  </a:lnTo>
                  <a:lnTo>
                    <a:pt x="1538269" y="1814031"/>
                  </a:lnTo>
                  <a:lnTo>
                    <a:pt x="1538991" y="1814031"/>
                  </a:lnTo>
                  <a:lnTo>
                    <a:pt x="1538991" y="1813249"/>
                  </a:lnTo>
                  <a:lnTo>
                    <a:pt x="1539694" y="1813249"/>
                  </a:lnTo>
                  <a:lnTo>
                    <a:pt x="1539694" y="1812466"/>
                  </a:lnTo>
                  <a:lnTo>
                    <a:pt x="1540025" y="1812466"/>
                  </a:lnTo>
                  <a:lnTo>
                    <a:pt x="1540025" y="1811684"/>
                  </a:lnTo>
                  <a:lnTo>
                    <a:pt x="1540115" y="1811684"/>
                  </a:lnTo>
                  <a:lnTo>
                    <a:pt x="1540115" y="1810902"/>
                  </a:lnTo>
                  <a:lnTo>
                    <a:pt x="1541396" y="1810902"/>
                  </a:lnTo>
                  <a:lnTo>
                    <a:pt x="1541396" y="1810120"/>
                  </a:lnTo>
                  <a:lnTo>
                    <a:pt x="1541979" y="1810120"/>
                  </a:lnTo>
                  <a:lnTo>
                    <a:pt x="1541979" y="1809338"/>
                  </a:lnTo>
                  <a:lnTo>
                    <a:pt x="1542286" y="1809338"/>
                  </a:lnTo>
                  <a:lnTo>
                    <a:pt x="1542286" y="1808556"/>
                  </a:lnTo>
                  <a:lnTo>
                    <a:pt x="1542298" y="1808556"/>
                  </a:lnTo>
                  <a:lnTo>
                    <a:pt x="1542298" y="1807773"/>
                  </a:lnTo>
                  <a:lnTo>
                    <a:pt x="1544162" y="1807773"/>
                  </a:lnTo>
                  <a:lnTo>
                    <a:pt x="1544162" y="1806991"/>
                  </a:lnTo>
                  <a:lnTo>
                    <a:pt x="1546682" y="1806991"/>
                  </a:lnTo>
                  <a:lnTo>
                    <a:pt x="1546682" y="1806209"/>
                  </a:lnTo>
                  <a:lnTo>
                    <a:pt x="1547145" y="1806209"/>
                  </a:lnTo>
                  <a:lnTo>
                    <a:pt x="1547145" y="1805427"/>
                  </a:lnTo>
                  <a:lnTo>
                    <a:pt x="1550723" y="1805427"/>
                  </a:lnTo>
                  <a:lnTo>
                    <a:pt x="1550723" y="1804645"/>
                  </a:lnTo>
                  <a:lnTo>
                    <a:pt x="1551264" y="1804645"/>
                  </a:lnTo>
                  <a:lnTo>
                    <a:pt x="1551264" y="1803863"/>
                  </a:lnTo>
                  <a:lnTo>
                    <a:pt x="1551769" y="1803863"/>
                  </a:lnTo>
                  <a:lnTo>
                    <a:pt x="1551769" y="1803080"/>
                  </a:lnTo>
                  <a:lnTo>
                    <a:pt x="1552166" y="1803080"/>
                  </a:lnTo>
                  <a:lnTo>
                    <a:pt x="1552166" y="1802298"/>
                  </a:lnTo>
                  <a:lnTo>
                    <a:pt x="1553459" y="1802298"/>
                  </a:lnTo>
                  <a:lnTo>
                    <a:pt x="1553459" y="1801516"/>
                  </a:lnTo>
                  <a:lnTo>
                    <a:pt x="1554061" y="1801516"/>
                  </a:lnTo>
                  <a:lnTo>
                    <a:pt x="1554061" y="1800738"/>
                  </a:lnTo>
                  <a:lnTo>
                    <a:pt x="1557049" y="1800738"/>
                  </a:lnTo>
                  <a:lnTo>
                    <a:pt x="1557049" y="1799952"/>
                  </a:lnTo>
                  <a:lnTo>
                    <a:pt x="1560098" y="1799952"/>
                  </a:lnTo>
                  <a:lnTo>
                    <a:pt x="1560098" y="1799174"/>
                  </a:lnTo>
                  <a:lnTo>
                    <a:pt x="1561331" y="1799174"/>
                  </a:lnTo>
                  <a:lnTo>
                    <a:pt x="1561331" y="1798392"/>
                  </a:lnTo>
                  <a:lnTo>
                    <a:pt x="1561650" y="1798392"/>
                  </a:lnTo>
                  <a:lnTo>
                    <a:pt x="1561650" y="1797610"/>
                  </a:lnTo>
                  <a:lnTo>
                    <a:pt x="1562480" y="1797610"/>
                  </a:lnTo>
                  <a:lnTo>
                    <a:pt x="1562480" y="1796828"/>
                  </a:lnTo>
                  <a:lnTo>
                    <a:pt x="1563917" y="1796828"/>
                  </a:lnTo>
                  <a:lnTo>
                    <a:pt x="1563917" y="1796045"/>
                  </a:lnTo>
                  <a:lnTo>
                    <a:pt x="1564187" y="1796045"/>
                  </a:lnTo>
                  <a:lnTo>
                    <a:pt x="1564187" y="1795263"/>
                  </a:lnTo>
                  <a:lnTo>
                    <a:pt x="1564621" y="1795263"/>
                  </a:lnTo>
                  <a:lnTo>
                    <a:pt x="1564621" y="1794481"/>
                  </a:lnTo>
                  <a:lnTo>
                    <a:pt x="1565084" y="1794481"/>
                  </a:lnTo>
                  <a:lnTo>
                    <a:pt x="1565084" y="1793699"/>
                  </a:lnTo>
                  <a:lnTo>
                    <a:pt x="1566581" y="1793699"/>
                  </a:lnTo>
                  <a:lnTo>
                    <a:pt x="1566581" y="1792917"/>
                  </a:lnTo>
                  <a:lnTo>
                    <a:pt x="1567555" y="1792917"/>
                  </a:lnTo>
                  <a:lnTo>
                    <a:pt x="1567555" y="1792135"/>
                  </a:lnTo>
                  <a:lnTo>
                    <a:pt x="1569804" y="1792135"/>
                  </a:lnTo>
                  <a:lnTo>
                    <a:pt x="1569804" y="1791352"/>
                  </a:lnTo>
                  <a:lnTo>
                    <a:pt x="1570508" y="1791352"/>
                  </a:lnTo>
                  <a:lnTo>
                    <a:pt x="1570508" y="1790570"/>
                  </a:lnTo>
                  <a:lnTo>
                    <a:pt x="1571518" y="1790570"/>
                  </a:lnTo>
                  <a:lnTo>
                    <a:pt x="1571518" y="1789788"/>
                  </a:lnTo>
                  <a:lnTo>
                    <a:pt x="1571999" y="1789788"/>
                  </a:lnTo>
                  <a:lnTo>
                    <a:pt x="1571999" y="1789006"/>
                  </a:lnTo>
                  <a:lnTo>
                    <a:pt x="1572913" y="1789006"/>
                  </a:lnTo>
                  <a:lnTo>
                    <a:pt x="1572913" y="1788224"/>
                  </a:lnTo>
                  <a:lnTo>
                    <a:pt x="1573520" y="1788224"/>
                  </a:lnTo>
                  <a:lnTo>
                    <a:pt x="1573520" y="1787442"/>
                  </a:lnTo>
                  <a:lnTo>
                    <a:pt x="1574609" y="1787442"/>
                  </a:lnTo>
                  <a:lnTo>
                    <a:pt x="1574609" y="1786659"/>
                  </a:lnTo>
                  <a:lnTo>
                    <a:pt x="1575848" y="1786659"/>
                  </a:lnTo>
                  <a:lnTo>
                    <a:pt x="1575848" y="1785882"/>
                  </a:lnTo>
                  <a:lnTo>
                    <a:pt x="1576696" y="1785882"/>
                  </a:lnTo>
                  <a:lnTo>
                    <a:pt x="1576696" y="1785100"/>
                  </a:lnTo>
                  <a:lnTo>
                    <a:pt x="1582757" y="1785100"/>
                  </a:lnTo>
                  <a:lnTo>
                    <a:pt x="1582757" y="1784318"/>
                  </a:lnTo>
                  <a:lnTo>
                    <a:pt x="1584736" y="1784318"/>
                  </a:lnTo>
                  <a:lnTo>
                    <a:pt x="1584736" y="1783535"/>
                  </a:lnTo>
                  <a:lnTo>
                    <a:pt x="1586486" y="1783535"/>
                  </a:lnTo>
                  <a:lnTo>
                    <a:pt x="1586486" y="1782753"/>
                  </a:lnTo>
                  <a:lnTo>
                    <a:pt x="1589799" y="1782753"/>
                  </a:lnTo>
                  <a:lnTo>
                    <a:pt x="1589799" y="1781971"/>
                  </a:lnTo>
                  <a:lnTo>
                    <a:pt x="1590196" y="1781971"/>
                  </a:lnTo>
                  <a:lnTo>
                    <a:pt x="1590196" y="1781189"/>
                  </a:lnTo>
                  <a:lnTo>
                    <a:pt x="1591122" y="1781189"/>
                  </a:lnTo>
                  <a:lnTo>
                    <a:pt x="1591122" y="1780407"/>
                  </a:lnTo>
                  <a:lnTo>
                    <a:pt x="1592505" y="1780407"/>
                  </a:lnTo>
                  <a:lnTo>
                    <a:pt x="1592505" y="1779625"/>
                  </a:lnTo>
                  <a:lnTo>
                    <a:pt x="1594261" y="1779625"/>
                  </a:lnTo>
                  <a:lnTo>
                    <a:pt x="1594261" y="1778842"/>
                  </a:lnTo>
                  <a:lnTo>
                    <a:pt x="1594785" y="1778842"/>
                  </a:lnTo>
                  <a:lnTo>
                    <a:pt x="1594785" y="1778060"/>
                  </a:lnTo>
                  <a:lnTo>
                    <a:pt x="1594923" y="1778060"/>
                  </a:lnTo>
                  <a:lnTo>
                    <a:pt x="1594923" y="1777278"/>
                  </a:lnTo>
                  <a:lnTo>
                    <a:pt x="1595278" y="1777278"/>
                  </a:lnTo>
                  <a:lnTo>
                    <a:pt x="1595278" y="1776496"/>
                  </a:lnTo>
                  <a:lnTo>
                    <a:pt x="1595440" y="1776496"/>
                  </a:lnTo>
                  <a:lnTo>
                    <a:pt x="1595440" y="1775714"/>
                  </a:lnTo>
                  <a:lnTo>
                    <a:pt x="1596090" y="1775714"/>
                  </a:lnTo>
                  <a:lnTo>
                    <a:pt x="1596090" y="1774932"/>
                  </a:lnTo>
                  <a:lnTo>
                    <a:pt x="1596252" y="1774932"/>
                  </a:lnTo>
                  <a:lnTo>
                    <a:pt x="1596252" y="1774149"/>
                  </a:lnTo>
                  <a:lnTo>
                    <a:pt x="1598062" y="1774149"/>
                  </a:lnTo>
                  <a:lnTo>
                    <a:pt x="1598062" y="1773367"/>
                  </a:lnTo>
                  <a:lnTo>
                    <a:pt x="1598477" y="1773367"/>
                  </a:lnTo>
                  <a:lnTo>
                    <a:pt x="1598477" y="1772590"/>
                  </a:lnTo>
                  <a:lnTo>
                    <a:pt x="1599295" y="1772590"/>
                  </a:lnTo>
                  <a:lnTo>
                    <a:pt x="1599295" y="1771807"/>
                  </a:lnTo>
                  <a:lnTo>
                    <a:pt x="1600149" y="1771807"/>
                  </a:lnTo>
                  <a:lnTo>
                    <a:pt x="1600149" y="1771025"/>
                  </a:lnTo>
                  <a:lnTo>
                    <a:pt x="1600401" y="1771025"/>
                  </a:lnTo>
                  <a:lnTo>
                    <a:pt x="1600401" y="1770243"/>
                  </a:lnTo>
                  <a:lnTo>
                    <a:pt x="1600846" y="1770243"/>
                  </a:lnTo>
                  <a:lnTo>
                    <a:pt x="1600846" y="1769461"/>
                  </a:lnTo>
                  <a:lnTo>
                    <a:pt x="1600936" y="1769461"/>
                  </a:lnTo>
                  <a:lnTo>
                    <a:pt x="1600936" y="1768679"/>
                  </a:lnTo>
                  <a:lnTo>
                    <a:pt x="1602259" y="1768679"/>
                  </a:lnTo>
                  <a:lnTo>
                    <a:pt x="1602259" y="1767897"/>
                  </a:lnTo>
                  <a:lnTo>
                    <a:pt x="1603829" y="1767897"/>
                  </a:lnTo>
                  <a:lnTo>
                    <a:pt x="1603829" y="1767114"/>
                  </a:lnTo>
                  <a:lnTo>
                    <a:pt x="1604557" y="1767114"/>
                  </a:lnTo>
                  <a:lnTo>
                    <a:pt x="1604557" y="1766332"/>
                  </a:lnTo>
                  <a:lnTo>
                    <a:pt x="1604953" y="1766332"/>
                  </a:lnTo>
                  <a:lnTo>
                    <a:pt x="1604953" y="1765550"/>
                  </a:lnTo>
                  <a:lnTo>
                    <a:pt x="1605741" y="1765550"/>
                  </a:lnTo>
                  <a:lnTo>
                    <a:pt x="1605741" y="1764768"/>
                  </a:lnTo>
                  <a:lnTo>
                    <a:pt x="1606746" y="1764768"/>
                  </a:lnTo>
                  <a:lnTo>
                    <a:pt x="1606746" y="1763986"/>
                  </a:lnTo>
                  <a:lnTo>
                    <a:pt x="1609548" y="1763986"/>
                  </a:lnTo>
                  <a:lnTo>
                    <a:pt x="1609548" y="1763204"/>
                  </a:lnTo>
                  <a:lnTo>
                    <a:pt x="1610456" y="1763204"/>
                  </a:lnTo>
                  <a:lnTo>
                    <a:pt x="1610456" y="1762421"/>
                  </a:lnTo>
                  <a:lnTo>
                    <a:pt x="1611009" y="1762421"/>
                  </a:lnTo>
                  <a:lnTo>
                    <a:pt x="1611009" y="1761639"/>
                  </a:lnTo>
                  <a:lnTo>
                    <a:pt x="1611087" y="1761639"/>
                  </a:lnTo>
                  <a:lnTo>
                    <a:pt x="1611087" y="1760857"/>
                  </a:lnTo>
                  <a:lnTo>
                    <a:pt x="1611316" y="1760857"/>
                  </a:lnTo>
                  <a:lnTo>
                    <a:pt x="1611316" y="1760075"/>
                  </a:lnTo>
                  <a:lnTo>
                    <a:pt x="1611568" y="1760075"/>
                  </a:lnTo>
                  <a:lnTo>
                    <a:pt x="1611568" y="1759297"/>
                  </a:lnTo>
                  <a:lnTo>
                    <a:pt x="1614112" y="1759297"/>
                  </a:lnTo>
                  <a:lnTo>
                    <a:pt x="1614112" y="1758515"/>
                  </a:lnTo>
                  <a:lnTo>
                    <a:pt x="1614431" y="1758515"/>
                  </a:lnTo>
                  <a:lnTo>
                    <a:pt x="1614431" y="1757728"/>
                  </a:lnTo>
                  <a:lnTo>
                    <a:pt x="1614575" y="1757728"/>
                  </a:lnTo>
                  <a:lnTo>
                    <a:pt x="1614575" y="1756951"/>
                  </a:lnTo>
                  <a:lnTo>
                    <a:pt x="1616169" y="1756951"/>
                  </a:lnTo>
                  <a:lnTo>
                    <a:pt x="1616169" y="1756169"/>
                  </a:lnTo>
                  <a:lnTo>
                    <a:pt x="1616499" y="1756169"/>
                  </a:lnTo>
                  <a:lnTo>
                    <a:pt x="1616499" y="1755386"/>
                  </a:lnTo>
                  <a:lnTo>
                    <a:pt x="1617347" y="1755386"/>
                  </a:lnTo>
                  <a:lnTo>
                    <a:pt x="1617347" y="1754604"/>
                  </a:lnTo>
                  <a:lnTo>
                    <a:pt x="1617522" y="1754604"/>
                  </a:lnTo>
                  <a:lnTo>
                    <a:pt x="1617522" y="1753822"/>
                  </a:lnTo>
                  <a:lnTo>
                    <a:pt x="1617678" y="1753822"/>
                  </a:lnTo>
                  <a:lnTo>
                    <a:pt x="1617678" y="1753040"/>
                  </a:lnTo>
                  <a:lnTo>
                    <a:pt x="1618364" y="1753040"/>
                  </a:lnTo>
                  <a:lnTo>
                    <a:pt x="1618364" y="1752258"/>
                  </a:lnTo>
                  <a:lnTo>
                    <a:pt x="1618917" y="1752258"/>
                  </a:lnTo>
                  <a:lnTo>
                    <a:pt x="1618917" y="1751476"/>
                  </a:lnTo>
                  <a:lnTo>
                    <a:pt x="1618929" y="1751476"/>
                  </a:lnTo>
                  <a:lnTo>
                    <a:pt x="1618929" y="1750693"/>
                  </a:lnTo>
                  <a:lnTo>
                    <a:pt x="1620619" y="1750693"/>
                  </a:lnTo>
                  <a:lnTo>
                    <a:pt x="1620619" y="1749911"/>
                  </a:lnTo>
                  <a:lnTo>
                    <a:pt x="1620811" y="1749911"/>
                  </a:lnTo>
                  <a:lnTo>
                    <a:pt x="1620811" y="1749129"/>
                  </a:lnTo>
                  <a:lnTo>
                    <a:pt x="1621383" y="1749129"/>
                  </a:lnTo>
                  <a:lnTo>
                    <a:pt x="1621383" y="1748347"/>
                  </a:lnTo>
                  <a:lnTo>
                    <a:pt x="1621449" y="1748347"/>
                  </a:lnTo>
                  <a:lnTo>
                    <a:pt x="1621449" y="1747565"/>
                  </a:lnTo>
                  <a:lnTo>
                    <a:pt x="1623319" y="1747565"/>
                  </a:lnTo>
                  <a:lnTo>
                    <a:pt x="1623319" y="1746783"/>
                  </a:lnTo>
                  <a:lnTo>
                    <a:pt x="1625171" y="1746783"/>
                  </a:lnTo>
                  <a:lnTo>
                    <a:pt x="1625171" y="1746000"/>
                  </a:lnTo>
                  <a:lnTo>
                    <a:pt x="1626253" y="1746000"/>
                  </a:lnTo>
                  <a:lnTo>
                    <a:pt x="1626253" y="1745218"/>
                  </a:lnTo>
                  <a:lnTo>
                    <a:pt x="1626380" y="1745218"/>
                  </a:lnTo>
                  <a:lnTo>
                    <a:pt x="1626380" y="1744436"/>
                  </a:lnTo>
                  <a:lnTo>
                    <a:pt x="1629549" y="1744436"/>
                  </a:lnTo>
                  <a:lnTo>
                    <a:pt x="1629549" y="1743659"/>
                  </a:lnTo>
                  <a:lnTo>
                    <a:pt x="1631257" y="1743659"/>
                  </a:lnTo>
                  <a:lnTo>
                    <a:pt x="1631257" y="1742876"/>
                  </a:lnTo>
                  <a:lnTo>
                    <a:pt x="1632712" y="1742876"/>
                  </a:lnTo>
                  <a:lnTo>
                    <a:pt x="1632712" y="1742094"/>
                  </a:lnTo>
                  <a:lnTo>
                    <a:pt x="1633524" y="1742094"/>
                  </a:lnTo>
                  <a:lnTo>
                    <a:pt x="1633524" y="1741312"/>
                  </a:lnTo>
                  <a:lnTo>
                    <a:pt x="1633530" y="1741312"/>
                  </a:lnTo>
                  <a:lnTo>
                    <a:pt x="1633530" y="1740530"/>
                  </a:lnTo>
                  <a:lnTo>
                    <a:pt x="1633632" y="1740530"/>
                  </a:lnTo>
                  <a:lnTo>
                    <a:pt x="1633632" y="1739748"/>
                  </a:lnTo>
                  <a:lnTo>
                    <a:pt x="1633891" y="1739748"/>
                  </a:lnTo>
                  <a:lnTo>
                    <a:pt x="1633891" y="1738966"/>
                  </a:lnTo>
                  <a:lnTo>
                    <a:pt x="1634414" y="1738966"/>
                  </a:lnTo>
                  <a:lnTo>
                    <a:pt x="1634414" y="1738183"/>
                  </a:lnTo>
                  <a:lnTo>
                    <a:pt x="1634492" y="1738183"/>
                  </a:lnTo>
                  <a:lnTo>
                    <a:pt x="1634492" y="1737401"/>
                  </a:lnTo>
                  <a:lnTo>
                    <a:pt x="1635995" y="1737401"/>
                  </a:lnTo>
                  <a:lnTo>
                    <a:pt x="1635995" y="1736619"/>
                  </a:lnTo>
                  <a:lnTo>
                    <a:pt x="1638623" y="1736619"/>
                  </a:lnTo>
                  <a:lnTo>
                    <a:pt x="1638623" y="1735837"/>
                  </a:lnTo>
                  <a:lnTo>
                    <a:pt x="1640061" y="1735837"/>
                  </a:lnTo>
                  <a:lnTo>
                    <a:pt x="1640061" y="1735055"/>
                  </a:lnTo>
                  <a:lnTo>
                    <a:pt x="1642364" y="1735055"/>
                  </a:lnTo>
                  <a:lnTo>
                    <a:pt x="1642364" y="1734273"/>
                  </a:lnTo>
                  <a:lnTo>
                    <a:pt x="1642598" y="1734273"/>
                  </a:lnTo>
                  <a:lnTo>
                    <a:pt x="1642598" y="1733490"/>
                  </a:lnTo>
                  <a:lnTo>
                    <a:pt x="1644023" y="1733490"/>
                  </a:lnTo>
                  <a:lnTo>
                    <a:pt x="1644023" y="1732708"/>
                  </a:lnTo>
                  <a:lnTo>
                    <a:pt x="1644396" y="1732708"/>
                  </a:lnTo>
                  <a:lnTo>
                    <a:pt x="1644396" y="1731926"/>
                  </a:lnTo>
                  <a:lnTo>
                    <a:pt x="1644853" y="1731926"/>
                  </a:lnTo>
                  <a:lnTo>
                    <a:pt x="1644853" y="1731144"/>
                  </a:lnTo>
                  <a:lnTo>
                    <a:pt x="1645341" y="1731144"/>
                  </a:lnTo>
                  <a:lnTo>
                    <a:pt x="1645341" y="1730366"/>
                  </a:lnTo>
                  <a:lnTo>
                    <a:pt x="1646778" y="1730366"/>
                  </a:lnTo>
                  <a:lnTo>
                    <a:pt x="1646778" y="1729584"/>
                  </a:lnTo>
                  <a:lnTo>
                    <a:pt x="1647632" y="1729584"/>
                  </a:lnTo>
                  <a:lnTo>
                    <a:pt x="1647632" y="1728802"/>
                  </a:lnTo>
                  <a:lnTo>
                    <a:pt x="1647656" y="1728802"/>
                  </a:lnTo>
                  <a:lnTo>
                    <a:pt x="1647656" y="1728020"/>
                  </a:lnTo>
                  <a:lnTo>
                    <a:pt x="1647818" y="1728020"/>
                  </a:lnTo>
                  <a:lnTo>
                    <a:pt x="1647818" y="1727238"/>
                  </a:lnTo>
                  <a:lnTo>
                    <a:pt x="1648053" y="1727238"/>
                  </a:lnTo>
                  <a:lnTo>
                    <a:pt x="1648053" y="1726455"/>
                  </a:lnTo>
                  <a:lnTo>
                    <a:pt x="1648269" y="1726455"/>
                  </a:lnTo>
                  <a:lnTo>
                    <a:pt x="1648269" y="1725673"/>
                  </a:lnTo>
                  <a:lnTo>
                    <a:pt x="1649201" y="1725673"/>
                  </a:lnTo>
                  <a:lnTo>
                    <a:pt x="1649201" y="1724891"/>
                  </a:lnTo>
                  <a:lnTo>
                    <a:pt x="1649778" y="1724891"/>
                  </a:lnTo>
                  <a:lnTo>
                    <a:pt x="1649778" y="1724109"/>
                  </a:lnTo>
                  <a:lnTo>
                    <a:pt x="1651108" y="1724109"/>
                  </a:lnTo>
                  <a:lnTo>
                    <a:pt x="1651108" y="1723327"/>
                  </a:lnTo>
                  <a:lnTo>
                    <a:pt x="1651156" y="1723327"/>
                  </a:lnTo>
                  <a:lnTo>
                    <a:pt x="1651156" y="1722545"/>
                  </a:lnTo>
                  <a:lnTo>
                    <a:pt x="1651913" y="1722545"/>
                  </a:lnTo>
                  <a:lnTo>
                    <a:pt x="1651913" y="1721762"/>
                  </a:lnTo>
                  <a:lnTo>
                    <a:pt x="1651931" y="1721762"/>
                  </a:lnTo>
                  <a:lnTo>
                    <a:pt x="1651931" y="1720980"/>
                  </a:lnTo>
                  <a:lnTo>
                    <a:pt x="1652647" y="1720980"/>
                  </a:lnTo>
                  <a:lnTo>
                    <a:pt x="1652647" y="1720198"/>
                  </a:lnTo>
                  <a:lnTo>
                    <a:pt x="1653128" y="1720198"/>
                  </a:lnTo>
                  <a:lnTo>
                    <a:pt x="1653128" y="1719416"/>
                  </a:lnTo>
                  <a:lnTo>
                    <a:pt x="1653369" y="1719416"/>
                  </a:lnTo>
                  <a:lnTo>
                    <a:pt x="1653369" y="1718634"/>
                  </a:lnTo>
                  <a:lnTo>
                    <a:pt x="1653922" y="1718634"/>
                  </a:lnTo>
                  <a:lnTo>
                    <a:pt x="1653922" y="1717852"/>
                  </a:lnTo>
                  <a:lnTo>
                    <a:pt x="1656862" y="1717852"/>
                  </a:lnTo>
                  <a:lnTo>
                    <a:pt x="1656862" y="1717074"/>
                  </a:lnTo>
                  <a:lnTo>
                    <a:pt x="1659166" y="1717074"/>
                  </a:lnTo>
                  <a:lnTo>
                    <a:pt x="1659166" y="1716292"/>
                  </a:lnTo>
                  <a:lnTo>
                    <a:pt x="1659196" y="1716292"/>
                  </a:lnTo>
                  <a:lnTo>
                    <a:pt x="1659196" y="1715510"/>
                  </a:lnTo>
                  <a:lnTo>
                    <a:pt x="1659472" y="1715510"/>
                  </a:lnTo>
                  <a:lnTo>
                    <a:pt x="1659472" y="1714727"/>
                  </a:lnTo>
                  <a:lnTo>
                    <a:pt x="1659887" y="1714727"/>
                  </a:lnTo>
                  <a:lnTo>
                    <a:pt x="1659887" y="1713945"/>
                  </a:lnTo>
                  <a:lnTo>
                    <a:pt x="1661024" y="1713945"/>
                  </a:lnTo>
                  <a:lnTo>
                    <a:pt x="1661024" y="1713163"/>
                  </a:lnTo>
                  <a:lnTo>
                    <a:pt x="1661571" y="1713163"/>
                  </a:lnTo>
                  <a:lnTo>
                    <a:pt x="1661571" y="1712381"/>
                  </a:lnTo>
                  <a:lnTo>
                    <a:pt x="1661818" y="1712381"/>
                  </a:lnTo>
                  <a:lnTo>
                    <a:pt x="1661818" y="1711599"/>
                  </a:lnTo>
                  <a:lnTo>
                    <a:pt x="1662828" y="1711599"/>
                  </a:lnTo>
                  <a:lnTo>
                    <a:pt x="1662828" y="1710817"/>
                  </a:lnTo>
                  <a:lnTo>
                    <a:pt x="1663141" y="1710817"/>
                  </a:lnTo>
                  <a:lnTo>
                    <a:pt x="1663141" y="1710035"/>
                  </a:lnTo>
                  <a:lnTo>
                    <a:pt x="1665035" y="1710035"/>
                  </a:lnTo>
                  <a:lnTo>
                    <a:pt x="1665035" y="1709252"/>
                  </a:lnTo>
                  <a:lnTo>
                    <a:pt x="1665372" y="1709252"/>
                  </a:lnTo>
                  <a:lnTo>
                    <a:pt x="1665372" y="1708470"/>
                  </a:lnTo>
                  <a:lnTo>
                    <a:pt x="1666123" y="1708470"/>
                  </a:lnTo>
                  <a:lnTo>
                    <a:pt x="1666123" y="1707688"/>
                  </a:lnTo>
                  <a:lnTo>
                    <a:pt x="1667098" y="1707688"/>
                  </a:lnTo>
                  <a:lnTo>
                    <a:pt x="1667098" y="1706906"/>
                  </a:lnTo>
                  <a:lnTo>
                    <a:pt x="1667627" y="1706906"/>
                  </a:lnTo>
                  <a:lnTo>
                    <a:pt x="1667627" y="1706124"/>
                  </a:lnTo>
                  <a:lnTo>
                    <a:pt x="1667681" y="1706124"/>
                  </a:lnTo>
                  <a:lnTo>
                    <a:pt x="1667681" y="1705342"/>
                  </a:lnTo>
                  <a:lnTo>
                    <a:pt x="1667909" y="1705342"/>
                  </a:lnTo>
                  <a:lnTo>
                    <a:pt x="1667909" y="1704559"/>
                  </a:lnTo>
                  <a:lnTo>
                    <a:pt x="1672804" y="1704559"/>
                  </a:lnTo>
                  <a:lnTo>
                    <a:pt x="1672804" y="1703777"/>
                  </a:lnTo>
                  <a:lnTo>
                    <a:pt x="1672979" y="1703777"/>
                  </a:lnTo>
                  <a:lnTo>
                    <a:pt x="1672979" y="1702995"/>
                  </a:lnTo>
                  <a:lnTo>
                    <a:pt x="1673400" y="1702995"/>
                  </a:lnTo>
                  <a:lnTo>
                    <a:pt x="1673400" y="1702217"/>
                  </a:lnTo>
                  <a:lnTo>
                    <a:pt x="1673430" y="1702217"/>
                  </a:lnTo>
                  <a:lnTo>
                    <a:pt x="1673430" y="1701435"/>
                  </a:lnTo>
                  <a:lnTo>
                    <a:pt x="1673466" y="1701435"/>
                  </a:lnTo>
                  <a:lnTo>
                    <a:pt x="1673466" y="1700653"/>
                  </a:lnTo>
                  <a:lnTo>
                    <a:pt x="1673815" y="1700653"/>
                  </a:lnTo>
                  <a:lnTo>
                    <a:pt x="1673815" y="1699871"/>
                  </a:lnTo>
                  <a:lnTo>
                    <a:pt x="1674206" y="1699871"/>
                  </a:lnTo>
                  <a:lnTo>
                    <a:pt x="1674206" y="1699089"/>
                  </a:lnTo>
                  <a:lnTo>
                    <a:pt x="1675108" y="1699089"/>
                  </a:lnTo>
                  <a:lnTo>
                    <a:pt x="1675108" y="1698307"/>
                  </a:lnTo>
                  <a:lnTo>
                    <a:pt x="1675643" y="1698307"/>
                  </a:lnTo>
                  <a:lnTo>
                    <a:pt x="1675643" y="1697524"/>
                  </a:lnTo>
                  <a:lnTo>
                    <a:pt x="1681434" y="1697524"/>
                  </a:lnTo>
                  <a:lnTo>
                    <a:pt x="1681434" y="1696742"/>
                  </a:lnTo>
                  <a:lnTo>
                    <a:pt x="1684621" y="1696742"/>
                  </a:lnTo>
                  <a:lnTo>
                    <a:pt x="1684621" y="1695960"/>
                  </a:lnTo>
                  <a:lnTo>
                    <a:pt x="1685277" y="1695960"/>
                  </a:lnTo>
                  <a:lnTo>
                    <a:pt x="1685277" y="1695178"/>
                  </a:lnTo>
                  <a:lnTo>
                    <a:pt x="1687345" y="1695178"/>
                  </a:lnTo>
                  <a:lnTo>
                    <a:pt x="1687345" y="1694396"/>
                  </a:lnTo>
                  <a:lnTo>
                    <a:pt x="1688127" y="1694396"/>
                  </a:lnTo>
                  <a:lnTo>
                    <a:pt x="1688127" y="1693614"/>
                  </a:lnTo>
                  <a:lnTo>
                    <a:pt x="1688933" y="1693614"/>
                  </a:lnTo>
                  <a:lnTo>
                    <a:pt x="1688933" y="1692831"/>
                  </a:lnTo>
                  <a:lnTo>
                    <a:pt x="1689889" y="1692831"/>
                  </a:lnTo>
                  <a:lnTo>
                    <a:pt x="1689889" y="1692049"/>
                  </a:lnTo>
                  <a:lnTo>
                    <a:pt x="1690021" y="1692049"/>
                  </a:lnTo>
                  <a:lnTo>
                    <a:pt x="1690021" y="1691267"/>
                  </a:lnTo>
                  <a:lnTo>
                    <a:pt x="1691026" y="1691267"/>
                  </a:lnTo>
                  <a:lnTo>
                    <a:pt x="1691026" y="1690485"/>
                  </a:lnTo>
                  <a:lnTo>
                    <a:pt x="1691236" y="1690485"/>
                  </a:lnTo>
                  <a:lnTo>
                    <a:pt x="1691236" y="1689703"/>
                  </a:lnTo>
                  <a:lnTo>
                    <a:pt x="1691771" y="1689703"/>
                  </a:lnTo>
                  <a:lnTo>
                    <a:pt x="1691771" y="1688925"/>
                  </a:lnTo>
                  <a:lnTo>
                    <a:pt x="1693016" y="1688925"/>
                  </a:lnTo>
                  <a:lnTo>
                    <a:pt x="1693016" y="1688143"/>
                  </a:lnTo>
                  <a:lnTo>
                    <a:pt x="1693094" y="1688143"/>
                  </a:lnTo>
                  <a:lnTo>
                    <a:pt x="1693094" y="1687361"/>
                  </a:lnTo>
                  <a:lnTo>
                    <a:pt x="1693215" y="1687361"/>
                  </a:lnTo>
                  <a:lnTo>
                    <a:pt x="1693215" y="1686579"/>
                  </a:lnTo>
                  <a:lnTo>
                    <a:pt x="1695049" y="1686579"/>
                  </a:lnTo>
                  <a:lnTo>
                    <a:pt x="1695049" y="1685796"/>
                  </a:lnTo>
                  <a:lnTo>
                    <a:pt x="1697105" y="1685796"/>
                  </a:lnTo>
                  <a:lnTo>
                    <a:pt x="1697105" y="1685014"/>
                  </a:lnTo>
                  <a:lnTo>
                    <a:pt x="1699114" y="1685014"/>
                  </a:lnTo>
                  <a:lnTo>
                    <a:pt x="1699114" y="1684232"/>
                  </a:lnTo>
                  <a:lnTo>
                    <a:pt x="1699607" y="1684232"/>
                  </a:lnTo>
                  <a:lnTo>
                    <a:pt x="1699607" y="1683450"/>
                  </a:lnTo>
                  <a:lnTo>
                    <a:pt x="1699914" y="1683450"/>
                  </a:lnTo>
                  <a:lnTo>
                    <a:pt x="1699914" y="1682668"/>
                  </a:lnTo>
                  <a:lnTo>
                    <a:pt x="1701597" y="1682668"/>
                  </a:lnTo>
                  <a:lnTo>
                    <a:pt x="1701597" y="1681886"/>
                  </a:lnTo>
                  <a:lnTo>
                    <a:pt x="1702758" y="1681886"/>
                  </a:lnTo>
                  <a:lnTo>
                    <a:pt x="1702758" y="1681104"/>
                  </a:lnTo>
                  <a:lnTo>
                    <a:pt x="1703173" y="1681104"/>
                  </a:lnTo>
                  <a:lnTo>
                    <a:pt x="1703173" y="1680321"/>
                  </a:lnTo>
                  <a:lnTo>
                    <a:pt x="1706697" y="1680321"/>
                  </a:lnTo>
                  <a:lnTo>
                    <a:pt x="1706697" y="1679539"/>
                  </a:lnTo>
                  <a:lnTo>
                    <a:pt x="1707419" y="1679539"/>
                  </a:lnTo>
                  <a:lnTo>
                    <a:pt x="1707419" y="1678757"/>
                  </a:lnTo>
                  <a:lnTo>
                    <a:pt x="1711183" y="1678757"/>
                  </a:lnTo>
                  <a:lnTo>
                    <a:pt x="1711183" y="1677975"/>
                  </a:lnTo>
                  <a:lnTo>
                    <a:pt x="1711231" y="1677975"/>
                  </a:lnTo>
                  <a:lnTo>
                    <a:pt x="1711231" y="1677193"/>
                  </a:lnTo>
                  <a:lnTo>
                    <a:pt x="1714346" y="1677193"/>
                  </a:lnTo>
                  <a:lnTo>
                    <a:pt x="1714346" y="1676411"/>
                  </a:lnTo>
                  <a:lnTo>
                    <a:pt x="1714719" y="1676411"/>
                  </a:lnTo>
                  <a:lnTo>
                    <a:pt x="1714719" y="1675633"/>
                  </a:lnTo>
                  <a:lnTo>
                    <a:pt x="1716168" y="1675633"/>
                  </a:lnTo>
                  <a:lnTo>
                    <a:pt x="1716168" y="1674851"/>
                  </a:lnTo>
                  <a:lnTo>
                    <a:pt x="1717539" y="1674851"/>
                  </a:lnTo>
                  <a:lnTo>
                    <a:pt x="1717539" y="1674069"/>
                  </a:lnTo>
                  <a:lnTo>
                    <a:pt x="1718333" y="1674069"/>
                  </a:lnTo>
                  <a:lnTo>
                    <a:pt x="1718333" y="1673286"/>
                  </a:lnTo>
                  <a:lnTo>
                    <a:pt x="1718459" y="1673286"/>
                  </a:lnTo>
                  <a:lnTo>
                    <a:pt x="1718459" y="1672504"/>
                  </a:lnTo>
                  <a:lnTo>
                    <a:pt x="1719175" y="1672504"/>
                  </a:lnTo>
                  <a:lnTo>
                    <a:pt x="1719175" y="1671722"/>
                  </a:lnTo>
                  <a:lnTo>
                    <a:pt x="1720648" y="1671722"/>
                  </a:lnTo>
                  <a:lnTo>
                    <a:pt x="1720648" y="1670940"/>
                  </a:lnTo>
                  <a:lnTo>
                    <a:pt x="1721580" y="1670940"/>
                  </a:lnTo>
                  <a:lnTo>
                    <a:pt x="1721580" y="1670158"/>
                  </a:lnTo>
                  <a:lnTo>
                    <a:pt x="1722362" y="1670158"/>
                  </a:lnTo>
                  <a:lnTo>
                    <a:pt x="1722362" y="1669376"/>
                  </a:lnTo>
                  <a:lnTo>
                    <a:pt x="1726115" y="1669376"/>
                  </a:lnTo>
                  <a:lnTo>
                    <a:pt x="1726115" y="1668593"/>
                  </a:lnTo>
                  <a:lnTo>
                    <a:pt x="1726187" y="1668593"/>
                  </a:lnTo>
                  <a:lnTo>
                    <a:pt x="1726187" y="1667811"/>
                  </a:lnTo>
                  <a:lnTo>
                    <a:pt x="1726963" y="1667811"/>
                  </a:lnTo>
                  <a:lnTo>
                    <a:pt x="1726963" y="1667029"/>
                  </a:lnTo>
                  <a:lnTo>
                    <a:pt x="1727841" y="1667029"/>
                  </a:lnTo>
                  <a:lnTo>
                    <a:pt x="1727841" y="1666247"/>
                  </a:lnTo>
                  <a:lnTo>
                    <a:pt x="1729260" y="1666247"/>
                  </a:lnTo>
                  <a:lnTo>
                    <a:pt x="1729260" y="1665465"/>
                  </a:lnTo>
                  <a:lnTo>
                    <a:pt x="1729536" y="1665465"/>
                  </a:lnTo>
                  <a:lnTo>
                    <a:pt x="1729536" y="1664683"/>
                  </a:lnTo>
                  <a:lnTo>
                    <a:pt x="1730336" y="1664683"/>
                  </a:lnTo>
                  <a:lnTo>
                    <a:pt x="1730336" y="1663901"/>
                  </a:lnTo>
                  <a:lnTo>
                    <a:pt x="1730926" y="1663901"/>
                  </a:lnTo>
                  <a:lnTo>
                    <a:pt x="1730926" y="1663118"/>
                  </a:lnTo>
                  <a:lnTo>
                    <a:pt x="1731449" y="1663118"/>
                  </a:lnTo>
                  <a:lnTo>
                    <a:pt x="1731449" y="1662336"/>
                  </a:lnTo>
                  <a:lnTo>
                    <a:pt x="1731749" y="1662336"/>
                  </a:lnTo>
                  <a:lnTo>
                    <a:pt x="1731749" y="1661554"/>
                  </a:lnTo>
                  <a:lnTo>
                    <a:pt x="1733872" y="1661554"/>
                  </a:lnTo>
                  <a:lnTo>
                    <a:pt x="1733872" y="1660772"/>
                  </a:lnTo>
                  <a:lnTo>
                    <a:pt x="1735123" y="1660772"/>
                  </a:lnTo>
                  <a:lnTo>
                    <a:pt x="1735123" y="1659994"/>
                  </a:lnTo>
                  <a:lnTo>
                    <a:pt x="1735147" y="1659994"/>
                  </a:lnTo>
                  <a:lnTo>
                    <a:pt x="1735147" y="1659212"/>
                  </a:lnTo>
                  <a:lnTo>
                    <a:pt x="1737456" y="1659212"/>
                  </a:lnTo>
                  <a:lnTo>
                    <a:pt x="1737456" y="1658430"/>
                  </a:lnTo>
                  <a:lnTo>
                    <a:pt x="1738575" y="1658430"/>
                  </a:lnTo>
                  <a:lnTo>
                    <a:pt x="1738575" y="1657648"/>
                  </a:lnTo>
                  <a:lnTo>
                    <a:pt x="1740193" y="1657648"/>
                  </a:lnTo>
                  <a:lnTo>
                    <a:pt x="1740193" y="1656866"/>
                  </a:lnTo>
                  <a:lnTo>
                    <a:pt x="1740493" y="1656866"/>
                  </a:lnTo>
                  <a:lnTo>
                    <a:pt x="1740493" y="1656083"/>
                  </a:lnTo>
                  <a:lnTo>
                    <a:pt x="1741028" y="1656083"/>
                  </a:lnTo>
                  <a:lnTo>
                    <a:pt x="1741028" y="1655301"/>
                  </a:lnTo>
                  <a:lnTo>
                    <a:pt x="1741479" y="1655301"/>
                  </a:lnTo>
                  <a:lnTo>
                    <a:pt x="1741479" y="1654519"/>
                  </a:lnTo>
                  <a:lnTo>
                    <a:pt x="1742748" y="1654519"/>
                  </a:lnTo>
                  <a:lnTo>
                    <a:pt x="1742748" y="1653737"/>
                  </a:lnTo>
                  <a:lnTo>
                    <a:pt x="1742778" y="1653737"/>
                  </a:lnTo>
                  <a:lnTo>
                    <a:pt x="1742778" y="1652955"/>
                  </a:lnTo>
                  <a:lnTo>
                    <a:pt x="1745821" y="1652955"/>
                  </a:lnTo>
                  <a:lnTo>
                    <a:pt x="1745821" y="1652173"/>
                  </a:lnTo>
                  <a:lnTo>
                    <a:pt x="1747824" y="1652173"/>
                  </a:lnTo>
                  <a:lnTo>
                    <a:pt x="1747824" y="1651390"/>
                  </a:lnTo>
                  <a:lnTo>
                    <a:pt x="1748407" y="1651390"/>
                  </a:lnTo>
                  <a:lnTo>
                    <a:pt x="1748407" y="1650608"/>
                  </a:lnTo>
                  <a:lnTo>
                    <a:pt x="1749694" y="1650608"/>
                  </a:lnTo>
                  <a:lnTo>
                    <a:pt x="1749694" y="1649826"/>
                  </a:lnTo>
                  <a:lnTo>
                    <a:pt x="1750764" y="1649826"/>
                  </a:lnTo>
                  <a:lnTo>
                    <a:pt x="1750764" y="1649044"/>
                  </a:lnTo>
                  <a:lnTo>
                    <a:pt x="1751143" y="1649044"/>
                  </a:lnTo>
                  <a:lnTo>
                    <a:pt x="1751143" y="1648262"/>
                  </a:lnTo>
                  <a:lnTo>
                    <a:pt x="1751600" y="1648262"/>
                  </a:lnTo>
                  <a:lnTo>
                    <a:pt x="1751600" y="1647480"/>
                  </a:lnTo>
                  <a:lnTo>
                    <a:pt x="1751630" y="1647480"/>
                  </a:lnTo>
                  <a:lnTo>
                    <a:pt x="1751630" y="1646702"/>
                  </a:lnTo>
                  <a:lnTo>
                    <a:pt x="1752382" y="1646702"/>
                  </a:lnTo>
                  <a:lnTo>
                    <a:pt x="1752382" y="1645920"/>
                  </a:lnTo>
                  <a:lnTo>
                    <a:pt x="1753170" y="1645920"/>
                  </a:lnTo>
                  <a:lnTo>
                    <a:pt x="1753170" y="1645138"/>
                  </a:lnTo>
                  <a:lnTo>
                    <a:pt x="1754787" y="1645138"/>
                  </a:lnTo>
                  <a:lnTo>
                    <a:pt x="1754787" y="1644355"/>
                  </a:lnTo>
                  <a:lnTo>
                    <a:pt x="1755389" y="1644355"/>
                  </a:lnTo>
                  <a:lnTo>
                    <a:pt x="1755389" y="1643573"/>
                  </a:lnTo>
                  <a:lnTo>
                    <a:pt x="1755828" y="1643573"/>
                  </a:lnTo>
                  <a:lnTo>
                    <a:pt x="1755828" y="1642791"/>
                  </a:lnTo>
                  <a:lnTo>
                    <a:pt x="1755924" y="1642791"/>
                  </a:lnTo>
                  <a:lnTo>
                    <a:pt x="1755924" y="1642009"/>
                  </a:lnTo>
                  <a:lnTo>
                    <a:pt x="1759033" y="1642009"/>
                  </a:lnTo>
                  <a:lnTo>
                    <a:pt x="1759033" y="1641227"/>
                  </a:lnTo>
                  <a:lnTo>
                    <a:pt x="1760278" y="1641227"/>
                  </a:lnTo>
                  <a:lnTo>
                    <a:pt x="1760278" y="1640445"/>
                  </a:lnTo>
                  <a:lnTo>
                    <a:pt x="1760398" y="1640445"/>
                  </a:lnTo>
                  <a:lnTo>
                    <a:pt x="1760398" y="1639662"/>
                  </a:lnTo>
                  <a:lnTo>
                    <a:pt x="1760530" y="1639662"/>
                  </a:lnTo>
                  <a:lnTo>
                    <a:pt x="1760530" y="1638880"/>
                  </a:lnTo>
                  <a:lnTo>
                    <a:pt x="1760729" y="1638880"/>
                  </a:lnTo>
                  <a:lnTo>
                    <a:pt x="1760729" y="1638098"/>
                  </a:lnTo>
                  <a:lnTo>
                    <a:pt x="1760867" y="1638098"/>
                  </a:lnTo>
                  <a:lnTo>
                    <a:pt x="1760867" y="1637316"/>
                  </a:lnTo>
                  <a:lnTo>
                    <a:pt x="1761456" y="1637316"/>
                  </a:lnTo>
                  <a:lnTo>
                    <a:pt x="1761456" y="1636534"/>
                  </a:lnTo>
                  <a:lnTo>
                    <a:pt x="1762316" y="1636534"/>
                  </a:lnTo>
                  <a:lnTo>
                    <a:pt x="1762316" y="1635752"/>
                  </a:lnTo>
                  <a:lnTo>
                    <a:pt x="1766147" y="1635752"/>
                  </a:lnTo>
                  <a:lnTo>
                    <a:pt x="1766147" y="1634970"/>
                  </a:lnTo>
                  <a:lnTo>
                    <a:pt x="1766796" y="1634970"/>
                  </a:lnTo>
                  <a:lnTo>
                    <a:pt x="1766796" y="1634187"/>
                  </a:lnTo>
                  <a:lnTo>
                    <a:pt x="1767013" y="1634187"/>
                  </a:lnTo>
                  <a:lnTo>
                    <a:pt x="1767013" y="1633410"/>
                  </a:lnTo>
                  <a:lnTo>
                    <a:pt x="1767741" y="1633410"/>
                  </a:lnTo>
                  <a:lnTo>
                    <a:pt x="1767741" y="1632628"/>
                  </a:lnTo>
                  <a:lnTo>
                    <a:pt x="1769839" y="1632628"/>
                  </a:lnTo>
                  <a:lnTo>
                    <a:pt x="1769839" y="1631845"/>
                  </a:lnTo>
                  <a:lnTo>
                    <a:pt x="1769941" y="1631845"/>
                  </a:lnTo>
                  <a:lnTo>
                    <a:pt x="1769941" y="1631063"/>
                  </a:lnTo>
                  <a:lnTo>
                    <a:pt x="1770236" y="1631063"/>
                  </a:lnTo>
                  <a:lnTo>
                    <a:pt x="1770236" y="1630281"/>
                  </a:lnTo>
                  <a:lnTo>
                    <a:pt x="1777465" y="1630281"/>
                  </a:lnTo>
                  <a:lnTo>
                    <a:pt x="1777465" y="1629499"/>
                  </a:lnTo>
                  <a:lnTo>
                    <a:pt x="1781517" y="1629499"/>
                  </a:lnTo>
                  <a:lnTo>
                    <a:pt x="1781517" y="1628717"/>
                  </a:lnTo>
                  <a:lnTo>
                    <a:pt x="1782462" y="1628717"/>
                  </a:lnTo>
                  <a:lnTo>
                    <a:pt x="1782462" y="1627935"/>
                  </a:lnTo>
                  <a:lnTo>
                    <a:pt x="1782684" y="1627935"/>
                  </a:lnTo>
                  <a:lnTo>
                    <a:pt x="1782684" y="1627152"/>
                  </a:lnTo>
                  <a:lnTo>
                    <a:pt x="1784067" y="1627152"/>
                  </a:lnTo>
                  <a:lnTo>
                    <a:pt x="1784067" y="1626370"/>
                  </a:lnTo>
                  <a:lnTo>
                    <a:pt x="1784067" y="1626370"/>
                  </a:lnTo>
                  <a:lnTo>
                    <a:pt x="1784067" y="1625588"/>
                  </a:lnTo>
                  <a:lnTo>
                    <a:pt x="1784422" y="1625588"/>
                  </a:lnTo>
                  <a:lnTo>
                    <a:pt x="1784422" y="1624806"/>
                  </a:lnTo>
                  <a:lnTo>
                    <a:pt x="1784434" y="1624806"/>
                  </a:lnTo>
                  <a:lnTo>
                    <a:pt x="1784434" y="1624024"/>
                  </a:lnTo>
                  <a:lnTo>
                    <a:pt x="1784518" y="1624024"/>
                  </a:lnTo>
                  <a:lnTo>
                    <a:pt x="1784518" y="1623242"/>
                  </a:lnTo>
                  <a:lnTo>
                    <a:pt x="1786671" y="1623242"/>
                  </a:lnTo>
                  <a:lnTo>
                    <a:pt x="1786671" y="1622459"/>
                  </a:lnTo>
                  <a:lnTo>
                    <a:pt x="1787375" y="1622459"/>
                  </a:lnTo>
                  <a:lnTo>
                    <a:pt x="1787375" y="1621677"/>
                  </a:lnTo>
                  <a:lnTo>
                    <a:pt x="1787501" y="1621677"/>
                  </a:lnTo>
                  <a:lnTo>
                    <a:pt x="1787501" y="1620895"/>
                  </a:lnTo>
                  <a:lnTo>
                    <a:pt x="1788181" y="1620895"/>
                  </a:lnTo>
                  <a:lnTo>
                    <a:pt x="1788181" y="1620117"/>
                  </a:lnTo>
                  <a:lnTo>
                    <a:pt x="1791019" y="1620117"/>
                  </a:lnTo>
                  <a:lnTo>
                    <a:pt x="1791019" y="1619335"/>
                  </a:lnTo>
                  <a:lnTo>
                    <a:pt x="1793292" y="1619335"/>
                  </a:lnTo>
                  <a:lnTo>
                    <a:pt x="1793292" y="1618553"/>
                  </a:lnTo>
                  <a:lnTo>
                    <a:pt x="1793966" y="1618553"/>
                  </a:lnTo>
                  <a:lnTo>
                    <a:pt x="1793966" y="1617771"/>
                  </a:lnTo>
                  <a:lnTo>
                    <a:pt x="1794008" y="1617771"/>
                  </a:lnTo>
                  <a:lnTo>
                    <a:pt x="1794008" y="1616989"/>
                  </a:lnTo>
                  <a:lnTo>
                    <a:pt x="1795397" y="1616989"/>
                  </a:lnTo>
                  <a:lnTo>
                    <a:pt x="1795397" y="1616207"/>
                  </a:lnTo>
                  <a:lnTo>
                    <a:pt x="1795806" y="1616207"/>
                  </a:lnTo>
                  <a:lnTo>
                    <a:pt x="1795806" y="1615424"/>
                  </a:lnTo>
                  <a:lnTo>
                    <a:pt x="1796443" y="1615424"/>
                  </a:lnTo>
                  <a:lnTo>
                    <a:pt x="1796443" y="1614642"/>
                  </a:lnTo>
                  <a:lnTo>
                    <a:pt x="1797586" y="1614642"/>
                  </a:lnTo>
                  <a:lnTo>
                    <a:pt x="1797586" y="1613860"/>
                  </a:lnTo>
                  <a:lnTo>
                    <a:pt x="1797592" y="1613860"/>
                  </a:lnTo>
                  <a:lnTo>
                    <a:pt x="1797592" y="1613078"/>
                  </a:lnTo>
                  <a:lnTo>
                    <a:pt x="1798253" y="1613078"/>
                  </a:lnTo>
                  <a:lnTo>
                    <a:pt x="1798253" y="1612296"/>
                  </a:lnTo>
                  <a:lnTo>
                    <a:pt x="1798795" y="1612296"/>
                  </a:lnTo>
                  <a:lnTo>
                    <a:pt x="1798795" y="1611514"/>
                  </a:lnTo>
                  <a:lnTo>
                    <a:pt x="1799348" y="1611514"/>
                  </a:lnTo>
                  <a:lnTo>
                    <a:pt x="1799348" y="1610731"/>
                  </a:lnTo>
                  <a:lnTo>
                    <a:pt x="1799691" y="1610731"/>
                  </a:lnTo>
                  <a:lnTo>
                    <a:pt x="1799691" y="1609949"/>
                  </a:lnTo>
                  <a:lnTo>
                    <a:pt x="1800262" y="1609949"/>
                  </a:lnTo>
                  <a:lnTo>
                    <a:pt x="1800262" y="1609167"/>
                  </a:lnTo>
                  <a:lnTo>
                    <a:pt x="1800707" y="1609167"/>
                  </a:lnTo>
                  <a:lnTo>
                    <a:pt x="1800707" y="1608385"/>
                  </a:lnTo>
                  <a:lnTo>
                    <a:pt x="1801086" y="1608385"/>
                  </a:lnTo>
                  <a:lnTo>
                    <a:pt x="1801086" y="1607603"/>
                  </a:lnTo>
                  <a:lnTo>
                    <a:pt x="1801374" y="1607603"/>
                  </a:lnTo>
                  <a:lnTo>
                    <a:pt x="1801374" y="1606825"/>
                  </a:lnTo>
                  <a:lnTo>
                    <a:pt x="1805542" y="1606825"/>
                  </a:lnTo>
                  <a:lnTo>
                    <a:pt x="1805542" y="1606038"/>
                  </a:lnTo>
                  <a:lnTo>
                    <a:pt x="1806384" y="1606038"/>
                  </a:lnTo>
                  <a:lnTo>
                    <a:pt x="1806384" y="1605261"/>
                  </a:lnTo>
                  <a:lnTo>
                    <a:pt x="1807755" y="1605261"/>
                  </a:lnTo>
                  <a:lnTo>
                    <a:pt x="1807755" y="1604479"/>
                  </a:lnTo>
                  <a:lnTo>
                    <a:pt x="1808320" y="1604479"/>
                  </a:lnTo>
                  <a:lnTo>
                    <a:pt x="1808320" y="1603697"/>
                  </a:lnTo>
                  <a:lnTo>
                    <a:pt x="1808476" y="1603697"/>
                  </a:lnTo>
                  <a:lnTo>
                    <a:pt x="1808476" y="1602914"/>
                  </a:lnTo>
                  <a:lnTo>
                    <a:pt x="1808681" y="1602914"/>
                  </a:lnTo>
                  <a:lnTo>
                    <a:pt x="1808681" y="1602132"/>
                  </a:lnTo>
                  <a:lnTo>
                    <a:pt x="1812205" y="1602132"/>
                  </a:lnTo>
                  <a:lnTo>
                    <a:pt x="1812205" y="1601350"/>
                  </a:lnTo>
                  <a:lnTo>
                    <a:pt x="1813233" y="1601350"/>
                  </a:lnTo>
                  <a:lnTo>
                    <a:pt x="1813233" y="1600568"/>
                  </a:lnTo>
                  <a:lnTo>
                    <a:pt x="1813564" y="1600568"/>
                  </a:lnTo>
                  <a:lnTo>
                    <a:pt x="1813564" y="1599786"/>
                  </a:lnTo>
                  <a:lnTo>
                    <a:pt x="1814983" y="1599786"/>
                  </a:lnTo>
                  <a:lnTo>
                    <a:pt x="1814983" y="1599004"/>
                  </a:lnTo>
                  <a:lnTo>
                    <a:pt x="1816601" y="1599004"/>
                  </a:lnTo>
                  <a:lnTo>
                    <a:pt x="1816601" y="1598221"/>
                  </a:lnTo>
                  <a:lnTo>
                    <a:pt x="1818471" y="1598221"/>
                  </a:lnTo>
                  <a:lnTo>
                    <a:pt x="1818471" y="1597439"/>
                  </a:lnTo>
                  <a:lnTo>
                    <a:pt x="1819030" y="1597439"/>
                  </a:lnTo>
                  <a:lnTo>
                    <a:pt x="1819030" y="1596657"/>
                  </a:lnTo>
                  <a:lnTo>
                    <a:pt x="1819475" y="1596657"/>
                  </a:lnTo>
                  <a:lnTo>
                    <a:pt x="1819475" y="1595875"/>
                  </a:lnTo>
                  <a:lnTo>
                    <a:pt x="1820786" y="1595875"/>
                  </a:lnTo>
                  <a:lnTo>
                    <a:pt x="1820786" y="1595093"/>
                  </a:lnTo>
                  <a:lnTo>
                    <a:pt x="1823300" y="1595093"/>
                  </a:lnTo>
                  <a:lnTo>
                    <a:pt x="1823300" y="1594311"/>
                  </a:lnTo>
                  <a:lnTo>
                    <a:pt x="1825152" y="1594311"/>
                  </a:lnTo>
                  <a:lnTo>
                    <a:pt x="1825152" y="1593528"/>
                  </a:lnTo>
                  <a:lnTo>
                    <a:pt x="1829283" y="1593528"/>
                  </a:lnTo>
                  <a:lnTo>
                    <a:pt x="1829283" y="1592746"/>
                  </a:lnTo>
                  <a:lnTo>
                    <a:pt x="1829343" y="1592746"/>
                  </a:lnTo>
                  <a:lnTo>
                    <a:pt x="1829343" y="1591969"/>
                  </a:lnTo>
                  <a:lnTo>
                    <a:pt x="1829404" y="1591969"/>
                  </a:lnTo>
                  <a:lnTo>
                    <a:pt x="1829404" y="1591186"/>
                  </a:lnTo>
                  <a:lnTo>
                    <a:pt x="1830666" y="1591186"/>
                  </a:lnTo>
                  <a:lnTo>
                    <a:pt x="1830666" y="1590404"/>
                  </a:lnTo>
                  <a:lnTo>
                    <a:pt x="1831021" y="1590404"/>
                  </a:lnTo>
                  <a:lnTo>
                    <a:pt x="1831021" y="1589622"/>
                  </a:lnTo>
                  <a:lnTo>
                    <a:pt x="1833144" y="1589622"/>
                  </a:lnTo>
                  <a:lnTo>
                    <a:pt x="1833144" y="1588840"/>
                  </a:lnTo>
                  <a:lnTo>
                    <a:pt x="1833384" y="1588840"/>
                  </a:lnTo>
                  <a:lnTo>
                    <a:pt x="1833384" y="1588058"/>
                  </a:lnTo>
                  <a:lnTo>
                    <a:pt x="1835477" y="1588058"/>
                  </a:lnTo>
                  <a:lnTo>
                    <a:pt x="1835477" y="1587276"/>
                  </a:lnTo>
                  <a:lnTo>
                    <a:pt x="1839091" y="1587276"/>
                  </a:lnTo>
                  <a:lnTo>
                    <a:pt x="1839091" y="1586493"/>
                  </a:lnTo>
                  <a:lnTo>
                    <a:pt x="1839127" y="1586493"/>
                  </a:lnTo>
                  <a:lnTo>
                    <a:pt x="1839127" y="1585711"/>
                  </a:lnTo>
                  <a:lnTo>
                    <a:pt x="1839308" y="1585711"/>
                  </a:lnTo>
                  <a:lnTo>
                    <a:pt x="1839308" y="1584929"/>
                  </a:lnTo>
                  <a:lnTo>
                    <a:pt x="1839603" y="1584929"/>
                  </a:lnTo>
                  <a:lnTo>
                    <a:pt x="1839603" y="1584147"/>
                  </a:lnTo>
                  <a:lnTo>
                    <a:pt x="1840132" y="1584147"/>
                  </a:lnTo>
                  <a:lnTo>
                    <a:pt x="1840132" y="1583365"/>
                  </a:lnTo>
                  <a:lnTo>
                    <a:pt x="1842038" y="1583365"/>
                  </a:lnTo>
                  <a:lnTo>
                    <a:pt x="1842038" y="1582583"/>
                  </a:lnTo>
                  <a:lnTo>
                    <a:pt x="1843968" y="1582583"/>
                  </a:lnTo>
                  <a:lnTo>
                    <a:pt x="1843968" y="1581800"/>
                  </a:lnTo>
                  <a:lnTo>
                    <a:pt x="1844528" y="1581800"/>
                  </a:lnTo>
                  <a:lnTo>
                    <a:pt x="1844528" y="1581018"/>
                  </a:lnTo>
                  <a:lnTo>
                    <a:pt x="1845231" y="1581018"/>
                  </a:lnTo>
                  <a:lnTo>
                    <a:pt x="1845231" y="1580236"/>
                  </a:lnTo>
                  <a:lnTo>
                    <a:pt x="1846608" y="1580236"/>
                  </a:lnTo>
                  <a:lnTo>
                    <a:pt x="1846608" y="1579454"/>
                  </a:lnTo>
                  <a:lnTo>
                    <a:pt x="1848280" y="1579454"/>
                  </a:lnTo>
                  <a:lnTo>
                    <a:pt x="1848280" y="1578676"/>
                  </a:lnTo>
                  <a:lnTo>
                    <a:pt x="1848473" y="1578676"/>
                  </a:lnTo>
                  <a:lnTo>
                    <a:pt x="1848473" y="1577894"/>
                  </a:lnTo>
                  <a:lnTo>
                    <a:pt x="1850024" y="1577894"/>
                  </a:lnTo>
                  <a:lnTo>
                    <a:pt x="1850024" y="1577112"/>
                  </a:lnTo>
                  <a:lnTo>
                    <a:pt x="1853223" y="1577112"/>
                  </a:lnTo>
                  <a:lnTo>
                    <a:pt x="1853223" y="1576330"/>
                  </a:lnTo>
                  <a:lnTo>
                    <a:pt x="1853885" y="1576330"/>
                  </a:lnTo>
                  <a:lnTo>
                    <a:pt x="1853885" y="1575548"/>
                  </a:lnTo>
                  <a:lnTo>
                    <a:pt x="1857234" y="1575548"/>
                  </a:lnTo>
                  <a:lnTo>
                    <a:pt x="1857234" y="1574766"/>
                  </a:lnTo>
                  <a:lnTo>
                    <a:pt x="1857866" y="1574766"/>
                  </a:lnTo>
                  <a:lnTo>
                    <a:pt x="1857866" y="1573983"/>
                  </a:lnTo>
                  <a:lnTo>
                    <a:pt x="1859423" y="1573983"/>
                  </a:lnTo>
                  <a:lnTo>
                    <a:pt x="1859423" y="1573201"/>
                  </a:lnTo>
                  <a:lnTo>
                    <a:pt x="1859700" y="1573201"/>
                  </a:lnTo>
                  <a:lnTo>
                    <a:pt x="1859700" y="1572419"/>
                  </a:lnTo>
                  <a:lnTo>
                    <a:pt x="1860993" y="1572419"/>
                  </a:lnTo>
                  <a:lnTo>
                    <a:pt x="1860993" y="1571637"/>
                  </a:lnTo>
                  <a:lnTo>
                    <a:pt x="1862117" y="1571637"/>
                  </a:lnTo>
                  <a:lnTo>
                    <a:pt x="1862117" y="1570855"/>
                  </a:lnTo>
                  <a:lnTo>
                    <a:pt x="1862454" y="1570855"/>
                  </a:lnTo>
                  <a:lnTo>
                    <a:pt x="1862454" y="1570072"/>
                  </a:lnTo>
                  <a:lnTo>
                    <a:pt x="1862785" y="1570072"/>
                  </a:lnTo>
                  <a:lnTo>
                    <a:pt x="1862785" y="1569290"/>
                  </a:lnTo>
                  <a:lnTo>
                    <a:pt x="1863073" y="1569290"/>
                  </a:lnTo>
                  <a:lnTo>
                    <a:pt x="1863073" y="1568508"/>
                  </a:lnTo>
                  <a:lnTo>
                    <a:pt x="1863194" y="1568508"/>
                  </a:lnTo>
                  <a:lnTo>
                    <a:pt x="1863194" y="1567726"/>
                  </a:lnTo>
                  <a:lnTo>
                    <a:pt x="1864854" y="1567726"/>
                  </a:lnTo>
                  <a:lnTo>
                    <a:pt x="1864854" y="1566944"/>
                  </a:lnTo>
                  <a:lnTo>
                    <a:pt x="1865371" y="1566944"/>
                  </a:lnTo>
                  <a:lnTo>
                    <a:pt x="1865371" y="1566162"/>
                  </a:lnTo>
                  <a:lnTo>
                    <a:pt x="1866044" y="1566162"/>
                  </a:lnTo>
                  <a:lnTo>
                    <a:pt x="1866044" y="1565379"/>
                  </a:lnTo>
                  <a:lnTo>
                    <a:pt x="1866772" y="1565379"/>
                  </a:lnTo>
                  <a:lnTo>
                    <a:pt x="1866772" y="1564597"/>
                  </a:lnTo>
                  <a:lnTo>
                    <a:pt x="1866940" y="1564597"/>
                  </a:lnTo>
                  <a:lnTo>
                    <a:pt x="1866940" y="1563815"/>
                  </a:lnTo>
                  <a:lnTo>
                    <a:pt x="1867355" y="1563815"/>
                  </a:lnTo>
                  <a:lnTo>
                    <a:pt x="1867355" y="1563038"/>
                  </a:lnTo>
                  <a:lnTo>
                    <a:pt x="1870230" y="1563038"/>
                  </a:lnTo>
                  <a:lnTo>
                    <a:pt x="1870230" y="1562255"/>
                  </a:lnTo>
                  <a:lnTo>
                    <a:pt x="1871601" y="1562255"/>
                  </a:lnTo>
                  <a:lnTo>
                    <a:pt x="1871601" y="1561473"/>
                  </a:lnTo>
                  <a:lnTo>
                    <a:pt x="1871649" y="1561473"/>
                  </a:lnTo>
                  <a:lnTo>
                    <a:pt x="1871649" y="1560691"/>
                  </a:lnTo>
                  <a:lnTo>
                    <a:pt x="1873062" y="1560691"/>
                  </a:lnTo>
                  <a:lnTo>
                    <a:pt x="1873062" y="1559909"/>
                  </a:lnTo>
                  <a:lnTo>
                    <a:pt x="1873188" y="1559909"/>
                  </a:lnTo>
                  <a:lnTo>
                    <a:pt x="1873188" y="1559127"/>
                  </a:lnTo>
                  <a:lnTo>
                    <a:pt x="1873555" y="1559127"/>
                  </a:lnTo>
                  <a:lnTo>
                    <a:pt x="1873555" y="1558345"/>
                  </a:lnTo>
                  <a:lnTo>
                    <a:pt x="1874644" y="1558345"/>
                  </a:lnTo>
                  <a:lnTo>
                    <a:pt x="1874644" y="1557562"/>
                  </a:lnTo>
                  <a:lnTo>
                    <a:pt x="1876718" y="1557562"/>
                  </a:lnTo>
                  <a:lnTo>
                    <a:pt x="1876718" y="1556780"/>
                  </a:lnTo>
                  <a:lnTo>
                    <a:pt x="1877344" y="1556780"/>
                  </a:lnTo>
                  <a:lnTo>
                    <a:pt x="1877344" y="1555998"/>
                  </a:lnTo>
                  <a:lnTo>
                    <a:pt x="1878408" y="1555998"/>
                  </a:lnTo>
                  <a:lnTo>
                    <a:pt x="1878408" y="1555216"/>
                  </a:lnTo>
                  <a:lnTo>
                    <a:pt x="1878510" y="1555216"/>
                  </a:lnTo>
                  <a:lnTo>
                    <a:pt x="1878510" y="1554434"/>
                  </a:lnTo>
                  <a:lnTo>
                    <a:pt x="1878907" y="1554434"/>
                  </a:lnTo>
                  <a:lnTo>
                    <a:pt x="1878907" y="1553652"/>
                  </a:lnTo>
                  <a:lnTo>
                    <a:pt x="1881240" y="1553652"/>
                  </a:lnTo>
                  <a:lnTo>
                    <a:pt x="1881240" y="1552869"/>
                  </a:lnTo>
                  <a:lnTo>
                    <a:pt x="1881656" y="1552869"/>
                  </a:lnTo>
                  <a:lnTo>
                    <a:pt x="1881656" y="1552087"/>
                  </a:lnTo>
                  <a:lnTo>
                    <a:pt x="1882569" y="1552087"/>
                  </a:lnTo>
                  <a:lnTo>
                    <a:pt x="1882569" y="1551305"/>
                  </a:lnTo>
                  <a:lnTo>
                    <a:pt x="1885047" y="1551305"/>
                  </a:lnTo>
                  <a:lnTo>
                    <a:pt x="1885047" y="1550523"/>
                  </a:lnTo>
                  <a:lnTo>
                    <a:pt x="1885426" y="1550523"/>
                  </a:lnTo>
                  <a:lnTo>
                    <a:pt x="1885426" y="1549745"/>
                  </a:lnTo>
                  <a:lnTo>
                    <a:pt x="1885979" y="1549745"/>
                  </a:lnTo>
                  <a:lnTo>
                    <a:pt x="1885979" y="1548963"/>
                  </a:lnTo>
                  <a:lnTo>
                    <a:pt x="1887513" y="1548963"/>
                  </a:lnTo>
                  <a:lnTo>
                    <a:pt x="1887513" y="1548181"/>
                  </a:lnTo>
                  <a:lnTo>
                    <a:pt x="1888186" y="1548181"/>
                  </a:lnTo>
                  <a:lnTo>
                    <a:pt x="1888186" y="1547399"/>
                  </a:lnTo>
                  <a:lnTo>
                    <a:pt x="1889317" y="1547399"/>
                  </a:lnTo>
                  <a:lnTo>
                    <a:pt x="1889317" y="1546617"/>
                  </a:lnTo>
                  <a:lnTo>
                    <a:pt x="1889509" y="1546617"/>
                  </a:lnTo>
                  <a:lnTo>
                    <a:pt x="1889509" y="1545834"/>
                  </a:lnTo>
                  <a:lnTo>
                    <a:pt x="1890147" y="1545834"/>
                  </a:lnTo>
                  <a:lnTo>
                    <a:pt x="1890147" y="1545052"/>
                  </a:lnTo>
                  <a:lnTo>
                    <a:pt x="1890718" y="1545052"/>
                  </a:lnTo>
                  <a:lnTo>
                    <a:pt x="1890718" y="1544270"/>
                  </a:lnTo>
                  <a:lnTo>
                    <a:pt x="1890850" y="1544270"/>
                  </a:lnTo>
                  <a:lnTo>
                    <a:pt x="1890850" y="1543488"/>
                  </a:lnTo>
                  <a:lnTo>
                    <a:pt x="1893676" y="1543488"/>
                  </a:lnTo>
                  <a:lnTo>
                    <a:pt x="1893676" y="1542706"/>
                  </a:lnTo>
                  <a:lnTo>
                    <a:pt x="1895853" y="1542706"/>
                  </a:lnTo>
                  <a:lnTo>
                    <a:pt x="1895853" y="1541924"/>
                  </a:lnTo>
                  <a:lnTo>
                    <a:pt x="1897525" y="1541924"/>
                  </a:lnTo>
                  <a:lnTo>
                    <a:pt x="1897525" y="1541141"/>
                  </a:lnTo>
                  <a:lnTo>
                    <a:pt x="1897555" y="1541141"/>
                  </a:lnTo>
                  <a:lnTo>
                    <a:pt x="1897555" y="1540359"/>
                  </a:lnTo>
                  <a:lnTo>
                    <a:pt x="1897676" y="1540359"/>
                  </a:lnTo>
                  <a:lnTo>
                    <a:pt x="1897676" y="1539577"/>
                  </a:lnTo>
                  <a:lnTo>
                    <a:pt x="1897808" y="1539577"/>
                  </a:lnTo>
                  <a:lnTo>
                    <a:pt x="1897808" y="1538795"/>
                  </a:lnTo>
                  <a:lnTo>
                    <a:pt x="1898247" y="1538795"/>
                  </a:lnTo>
                  <a:lnTo>
                    <a:pt x="1898247" y="1538013"/>
                  </a:lnTo>
                  <a:lnTo>
                    <a:pt x="1899251" y="1538013"/>
                  </a:lnTo>
                  <a:lnTo>
                    <a:pt x="1899251" y="1537231"/>
                  </a:lnTo>
                  <a:lnTo>
                    <a:pt x="1900839" y="1537231"/>
                  </a:lnTo>
                  <a:lnTo>
                    <a:pt x="1900839" y="1536453"/>
                  </a:lnTo>
                  <a:lnTo>
                    <a:pt x="1901819" y="1536453"/>
                  </a:lnTo>
                  <a:lnTo>
                    <a:pt x="1901819" y="1535671"/>
                  </a:lnTo>
                  <a:lnTo>
                    <a:pt x="1907261" y="1535671"/>
                  </a:lnTo>
                  <a:lnTo>
                    <a:pt x="1907261" y="1534889"/>
                  </a:lnTo>
                  <a:lnTo>
                    <a:pt x="1908073" y="1534889"/>
                  </a:lnTo>
                  <a:lnTo>
                    <a:pt x="1908073" y="1534107"/>
                  </a:lnTo>
                  <a:lnTo>
                    <a:pt x="1909059" y="1534107"/>
                  </a:lnTo>
                  <a:lnTo>
                    <a:pt x="1909059" y="1533324"/>
                  </a:lnTo>
                  <a:lnTo>
                    <a:pt x="1909083" y="1533324"/>
                  </a:lnTo>
                  <a:lnTo>
                    <a:pt x="1909083" y="1532542"/>
                  </a:lnTo>
                  <a:lnTo>
                    <a:pt x="1911543" y="1532542"/>
                  </a:lnTo>
                  <a:lnTo>
                    <a:pt x="1911543" y="1531760"/>
                  </a:lnTo>
                  <a:lnTo>
                    <a:pt x="1914105" y="1531760"/>
                  </a:lnTo>
                  <a:lnTo>
                    <a:pt x="1914105" y="1530978"/>
                  </a:lnTo>
                  <a:lnTo>
                    <a:pt x="1914255" y="1530978"/>
                  </a:lnTo>
                  <a:lnTo>
                    <a:pt x="1914255" y="1530196"/>
                  </a:lnTo>
                  <a:lnTo>
                    <a:pt x="1916161" y="1530196"/>
                  </a:lnTo>
                  <a:lnTo>
                    <a:pt x="1916161" y="1529414"/>
                  </a:lnTo>
                  <a:lnTo>
                    <a:pt x="1916300" y="1529414"/>
                  </a:lnTo>
                  <a:lnTo>
                    <a:pt x="1916300" y="1528631"/>
                  </a:lnTo>
                  <a:lnTo>
                    <a:pt x="1916696" y="1528631"/>
                  </a:lnTo>
                  <a:lnTo>
                    <a:pt x="1916696" y="1527067"/>
                  </a:lnTo>
                  <a:lnTo>
                    <a:pt x="1916979" y="1527067"/>
                  </a:lnTo>
                  <a:lnTo>
                    <a:pt x="1916979" y="1526285"/>
                  </a:lnTo>
                  <a:lnTo>
                    <a:pt x="1917009" y="1526285"/>
                  </a:lnTo>
                  <a:lnTo>
                    <a:pt x="1917009" y="1525503"/>
                  </a:lnTo>
                  <a:lnTo>
                    <a:pt x="1917117" y="1525503"/>
                  </a:lnTo>
                  <a:lnTo>
                    <a:pt x="1917117" y="1524721"/>
                  </a:lnTo>
                  <a:lnTo>
                    <a:pt x="1917647" y="1524721"/>
                  </a:lnTo>
                  <a:lnTo>
                    <a:pt x="1917647" y="1523938"/>
                  </a:lnTo>
                  <a:lnTo>
                    <a:pt x="1920449" y="1523938"/>
                  </a:lnTo>
                  <a:lnTo>
                    <a:pt x="1920449" y="1523161"/>
                  </a:lnTo>
                  <a:lnTo>
                    <a:pt x="1920918" y="1523161"/>
                  </a:lnTo>
                  <a:lnTo>
                    <a:pt x="1920918" y="1522374"/>
                  </a:lnTo>
                  <a:lnTo>
                    <a:pt x="1921531" y="1522374"/>
                  </a:lnTo>
                  <a:lnTo>
                    <a:pt x="1921531" y="1521596"/>
                  </a:lnTo>
                  <a:lnTo>
                    <a:pt x="1924153" y="1521596"/>
                  </a:lnTo>
                  <a:lnTo>
                    <a:pt x="1924153" y="1520814"/>
                  </a:lnTo>
                  <a:lnTo>
                    <a:pt x="1924478" y="1520814"/>
                  </a:lnTo>
                  <a:lnTo>
                    <a:pt x="1924478" y="1520032"/>
                  </a:lnTo>
                  <a:lnTo>
                    <a:pt x="1925158" y="1520032"/>
                  </a:lnTo>
                  <a:lnTo>
                    <a:pt x="1925158" y="1519250"/>
                  </a:lnTo>
                  <a:lnTo>
                    <a:pt x="1926643" y="1519250"/>
                  </a:lnTo>
                  <a:lnTo>
                    <a:pt x="1926643" y="1518468"/>
                  </a:lnTo>
                  <a:lnTo>
                    <a:pt x="1926986" y="1518468"/>
                  </a:lnTo>
                  <a:lnTo>
                    <a:pt x="1926986" y="1517686"/>
                  </a:lnTo>
                  <a:lnTo>
                    <a:pt x="1927016" y="1517686"/>
                  </a:lnTo>
                  <a:lnTo>
                    <a:pt x="1927016" y="1516903"/>
                  </a:lnTo>
                  <a:lnTo>
                    <a:pt x="1927340" y="1516903"/>
                  </a:lnTo>
                  <a:lnTo>
                    <a:pt x="1927340" y="1516121"/>
                  </a:lnTo>
                  <a:lnTo>
                    <a:pt x="1927978" y="1516121"/>
                  </a:lnTo>
                  <a:lnTo>
                    <a:pt x="1927978" y="1515339"/>
                  </a:lnTo>
                  <a:lnTo>
                    <a:pt x="1928357" y="1515339"/>
                  </a:lnTo>
                  <a:lnTo>
                    <a:pt x="1928357" y="1514557"/>
                  </a:lnTo>
                  <a:lnTo>
                    <a:pt x="1929734" y="1514557"/>
                  </a:lnTo>
                  <a:lnTo>
                    <a:pt x="1929734" y="1513775"/>
                  </a:lnTo>
                  <a:lnTo>
                    <a:pt x="1930143" y="1513775"/>
                  </a:lnTo>
                  <a:lnTo>
                    <a:pt x="1930143" y="1512993"/>
                  </a:lnTo>
                  <a:lnTo>
                    <a:pt x="1930191" y="1512993"/>
                  </a:lnTo>
                  <a:lnTo>
                    <a:pt x="1930191" y="1512210"/>
                  </a:lnTo>
                  <a:lnTo>
                    <a:pt x="1930215" y="1512210"/>
                  </a:lnTo>
                  <a:lnTo>
                    <a:pt x="1930215" y="1511428"/>
                  </a:lnTo>
                  <a:lnTo>
                    <a:pt x="1930263" y="1511428"/>
                  </a:lnTo>
                  <a:lnTo>
                    <a:pt x="1930263" y="1510646"/>
                  </a:lnTo>
                  <a:lnTo>
                    <a:pt x="1930810" y="1510646"/>
                  </a:lnTo>
                  <a:lnTo>
                    <a:pt x="1930810" y="1509864"/>
                  </a:lnTo>
                  <a:lnTo>
                    <a:pt x="1933378" y="1509864"/>
                  </a:lnTo>
                  <a:lnTo>
                    <a:pt x="1933378" y="1509082"/>
                  </a:lnTo>
                  <a:lnTo>
                    <a:pt x="1933589" y="1509082"/>
                  </a:lnTo>
                  <a:lnTo>
                    <a:pt x="1933589" y="1508304"/>
                  </a:lnTo>
                  <a:lnTo>
                    <a:pt x="1935513" y="1508304"/>
                  </a:lnTo>
                  <a:lnTo>
                    <a:pt x="1935513" y="1507522"/>
                  </a:lnTo>
                  <a:lnTo>
                    <a:pt x="1936794" y="1507522"/>
                  </a:lnTo>
                  <a:lnTo>
                    <a:pt x="1936794" y="1506740"/>
                  </a:lnTo>
                  <a:lnTo>
                    <a:pt x="1936878" y="1506740"/>
                  </a:lnTo>
                  <a:lnTo>
                    <a:pt x="1936878" y="1505958"/>
                  </a:lnTo>
                  <a:lnTo>
                    <a:pt x="1939199" y="1505958"/>
                  </a:lnTo>
                  <a:lnTo>
                    <a:pt x="1939199" y="1505175"/>
                  </a:lnTo>
                  <a:lnTo>
                    <a:pt x="1940005" y="1505175"/>
                  </a:lnTo>
                  <a:lnTo>
                    <a:pt x="1940005" y="1504393"/>
                  </a:lnTo>
                  <a:lnTo>
                    <a:pt x="1940137" y="1504393"/>
                  </a:lnTo>
                  <a:lnTo>
                    <a:pt x="1940137" y="1503611"/>
                  </a:lnTo>
                  <a:lnTo>
                    <a:pt x="1941075" y="1503611"/>
                  </a:lnTo>
                  <a:lnTo>
                    <a:pt x="1941075" y="1502829"/>
                  </a:lnTo>
                  <a:lnTo>
                    <a:pt x="1942026" y="1502829"/>
                  </a:lnTo>
                  <a:lnTo>
                    <a:pt x="1942026" y="1502047"/>
                  </a:lnTo>
                  <a:lnTo>
                    <a:pt x="1942200" y="1502047"/>
                  </a:lnTo>
                  <a:lnTo>
                    <a:pt x="1942200" y="1501265"/>
                  </a:lnTo>
                  <a:lnTo>
                    <a:pt x="1942789" y="1501265"/>
                  </a:lnTo>
                  <a:lnTo>
                    <a:pt x="1942789" y="1500483"/>
                  </a:lnTo>
                  <a:lnTo>
                    <a:pt x="1943475" y="1500483"/>
                  </a:lnTo>
                  <a:lnTo>
                    <a:pt x="1943475" y="1499700"/>
                  </a:lnTo>
                  <a:lnTo>
                    <a:pt x="1944016" y="1499700"/>
                  </a:lnTo>
                  <a:lnTo>
                    <a:pt x="1944016" y="1498918"/>
                  </a:lnTo>
                  <a:lnTo>
                    <a:pt x="1944088" y="1498918"/>
                  </a:lnTo>
                  <a:lnTo>
                    <a:pt x="1944088" y="1498136"/>
                  </a:lnTo>
                  <a:lnTo>
                    <a:pt x="1944196" y="1498136"/>
                  </a:lnTo>
                  <a:lnTo>
                    <a:pt x="1944196" y="1497354"/>
                  </a:lnTo>
                  <a:lnTo>
                    <a:pt x="1946776" y="1497354"/>
                  </a:lnTo>
                  <a:lnTo>
                    <a:pt x="1946776" y="1496572"/>
                  </a:lnTo>
                  <a:lnTo>
                    <a:pt x="1947011" y="1496572"/>
                  </a:lnTo>
                  <a:lnTo>
                    <a:pt x="1947011" y="1495790"/>
                  </a:lnTo>
                  <a:lnTo>
                    <a:pt x="1948051" y="1495790"/>
                  </a:lnTo>
                  <a:lnTo>
                    <a:pt x="1948051" y="1495012"/>
                  </a:lnTo>
                  <a:lnTo>
                    <a:pt x="1948803" y="1495012"/>
                  </a:lnTo>
                  <a:lnTo>
                    <a:pt x="1948803" y="1494230"/>
                  </a:lnTo>
                  <a:lnTo>
                    <a:pt x="1950661" y="1494230"/>
                  </a:lnTo>
                  <a:lnTo>
                    <a:pt x="1950661" y="1493448"/>
                  </a:lnTo>
                  <a:lnTo>
                    <a:pt x="1952309" y="1493448"/>
                  </a:lnTo>
                  <a:lnTo>
                    <a:pt x="1952309" y="1492665"/>
                  </a:lnTo>
                  <a:lnTo>
                    <a:pt x="1953716" y="1492665"/>
                  </a:lnTo>
                  <a:lnTo>
                    <a:pt x="1953716" y="1491883"/>
                  </a:lnTo>
                  <a:lnTo>
                    <a:pt x="1955340" y="1491883"/>
                  </a:lnTo>
                  <a:lnTo>
                    <a:pt x="1955340" y="1491101"/>
                  </a:lnTo>
                  <a:lnTo>
                    <a:pt x="1958070" y="1491101"/>
                  </a:lnTo>
                  <a:lnTo>
                    <a:pt x="1958070" y="1490319"/>
                  </a:lnTo>
                  <a:lnTo>
                    <a:pt x="1960890" y="1490319"/>
                  </a:lnTo>
                  <a:lnTo>
                    <a:pt x="1960890" y="1489537"/>
                  </a:lnTo>
                  <a:lnTo>
                    <a:pt x="1961991" y="1489537"/>
                  </a:lnTo>
                  <a:lnTo>
                    <a:pt x="1961991" y="1488755"/>
                  </a:lnTo>
                  <a:lnTo>
                    <a:pt x="1962207" y="1488755"/>
                  </a:lnTo>
                  <a:lnTo>
                    <a:pt x="1962207" y="1487972"/>
                  </a:lnTo>
                  <a:lnTo>
                    <a:pt x="1964600" y="1487972"/>
                  </a:lnTo>
                  <a:lnTo>
                    <a:pt x="1964600" y="1487190"/>
                  </a:lnTo>
                  <a:lnTo>
                    <a:pt x="1966236" y="1487190"/>
                  </a:lnTo>
                  <a:lnTo>
                    <a:pt x="1966236" y="1486408"/>
                  </a:lnTo>
                  <a:lnTo>
                    <a:pt x="1966898" y="1486408"/>
                  </a:lnTo>
                  <a:lnTo>
                    <a:pt x="1966898" y="1485626"/>
                  </a:lnTo>
                  <a:lnTo>
                    <a:pt x="1966976" y="1485626"/>
                  </a:lnTo>
                  <a:lnTo>
                    <a:pt x="1966976" y="1484844"/>
                  </a:lnTo>
                  <a:lnTo>
                    <a:pt x="1967138" y="1484844"/>
                  </a:lnTo>
                  <a:lnTo>
                    <a:pt x="1967138" y="1484062"/>
                  </a:lnTo>
                  <a:lnTo>
                    <a:pt x="1967457" y="1484062"/>
                  </a:lnTo>
                  <a:lnTo>
                    <a:pt x="1967457" y="1483280"/>
                  </a:lnTo>
                  <a:lnTo>
                    <a:pt x="1971306" y="1483280"/>
                  </a:lnTo>
                  <a:lnTo>
                    <a:pt x="1971306" y="1482497"/>
                  </a:lnTo>
                  <a:lnTo>
                    <a:pt x="1971408" y="1482497"/>
                  </a:lnTo>
                  <a:lnTo>
                    <a:pt x="1971408" y="1481720"/>
                  </a:lnTo>
                  <a:lnTo>
                    <a:pt x="1971630" y="1481720"/>
                  </a:lnTo>
                  <a:lnTo>
                    <a:pt x="1971630" y="1480937"/>
                  </a:lnTo>
                  <a:lnTo>
                    <a:pt x="1973218" y="1480937"/>
                  </a:lnTo>
                  <a:lnTo>
                    <a:pt x="1973218" y="1480155"/>
                  </a:lnTo>
                  <a:lnTo>
                    <a:pt x="1973723" y="1480155"/>
                  </a:lnTo>
                  <a:lnTo>
                    <a:pt x="1973723" y="1479373"/>
                  </a:lnTo>
                  <a:lnTo>
                    <a:pt x="1973849" y="1479373"/>
                  </a:lnTo>
                  <a:lnTo>
                    <a:pt x="1973849" y="1478591"/>
                  </a:lnTo>
                  <a:lnTo>
                    <a:pt x="1974150" y="1478591"/>
                  </a:lnTo>
                  <a:lnTo>
                    <a:pt x="1974150" y="1477809"/>
                  </a:lnTo>
                  <a:lnTo>
                    <a:pt x="1974451" y="1477809"/>
                  </a:lnTo>
                  <a:lnTo>
                    <a:pt x="1974451" y="1477027"/>
                  </a:lnTo>
                  <a:lnTo>
                    <a:pt x="1975792" y="1477027"/>
                  </a:lnTo>
                  <a:lnTo>
                    <a:pt x="1975792" y="1476245"/>
                  </a:lnTo>
                  <a:lnTo>
                    <a:pt x="1976892" y="1476245"/>
                  </a:lnTo>
                  <a:lnTo>
                    <a:pt x="1976892" y="1475462"/>
                  </a:lnTo>
                  <a:lnTo>
                    <a:pt x="1977229" y="1475462"/>
                  </a:lnTo>
                  <a:lnTo>
                    <a:pt x="1977229" y="1474680"/>
                  </a:lnTo>
                  <a:lnTo>
                    <a:pt x="1978347" y="1474680"/>
                  </a:lnTo>
                  <a:lnTo>
                    <a:pt x="1978347" y="1473898"/>
                  </a:lnTo>
                  <a:lnTo>
                    <a:pt x="1978636" y="1473898"/>
                  </a:lnTo>
                  <a:lnTo>
                    <a:pt x="1978636" y="1473116"/>
                  </a:lnTo>
                  <a:lnTo>
                    <a:pt x="1980422" y="1473116"/>
                  </a:lnTo>
                  <a:lnTo>
                    <a:pt x="1980422" y="1472334"/>
                  </a:lnTo>
                  <a:lnTo>
                    <a:pt x="1980849" y="1472334"/>
                  </a:lnTo>
                  <a:lnTo>
                    <a:pt x="1980849" y="1471552"/>
                  </a:lnTo>
                  <a:lnTo>
                    <a:pt x="1983736" y="1471552"/>
                  </a:lnTo>
                  <a:lnTo>
                    <a:pt x="1983736" y="1470769"/>
                  </a:lnTo>
                  <a:lnTo>
                    <a:pt x="1984018" y="1470769"/>
                  </a:lnTo>
                  <a:lnTo>
                    <a:pt x="1984018" y="1469987"/>
                  </a:lnTo>
                  <a:lnTo>
                    <a:pt x="1985961" y="1469987"/>
                  </a:lnTo>
                  <a:lnTo>
                    <a:pt x="1985961" y="1469205"/>
                  </a:lnTo>
                  <a:lnTo>
                    <a:pt x="1986051" y="1469205"/>
                  </a:lnTo>
                  <a:lnTo>
                    <a:pt x="1986051" y="1468423"/>
                  </a:lnTo>
                  <a:lnTo>
                    <a:pt x="1986207" y="1468423"/>
                  </a:lnTo>
                  <a:lnTo>
                    <a:pt x="1986207" y="1467641"/>
                  </a:lnTo>
                  <a:lnTo>
                    <a:pt x="1986646" y="1467641"/>
                  </a:lnTo>
                  <a:lnTo>
                    <a:pt x="1986646" y="1466859"/>
                  </a:lnTo>
                  <a:lnTo>
                    <a:pt x="1989677" y="1466859"/>
                  </a:lnTo>
                  <a:lnTo>
                    <a:pt x="1989677" y="1466081"/>
                  </a:lnTo>
                  <a:lnTo>
                    <a:pt x="1990742" y="1466081"/>
                  </a:lnTo>
                  <a:lnTo>
                    <a:pt x="1990742" y="1465299"/>
                  </a:lnTo>
                  <a:lnTo>
                    <a:pt x="1991691" y="1465299"/>
                  </a:lnTo>
                  <a:lnTo>
                    <a:pt x="1991691" y="1464517"/>
                  </a:lnTo>
                  <a:lnTo>
                    <a:pt x="1992924" y="1464517"/>
                  </a:lnTo>
                  <a:lnTo>
                    <a:pt x="1992924" y="1463734"/>
                  </a:lnTo>
                  <a:lnTo>
                    <a:pt x="1993051" y="1463734"/>
                  </a:lnTo>
                  <a:lnTo>
                    <a:pt x="1993051" y="1462952"/>
                  </a:lnTo>
                  <a:lnTo>
                    <a:pt x="1995715" y="1462952"/>
                  </a:lnTo>
                  <a:lnTo>
                    <a:pt x="1995715" y="1462170"/>
                  </a:lnTo>
                  <a:lnTo>
                    <a:pt x="1997001" y="1462170"/>
                  </a:lnTo>
                  <a:lnTo>
                    <a:pt x="1997001" y="1461388"/>
                  </a:lnTo>
                  <a:lnTo>
                    <a:pt x="1998890" y="1461388"/>
                  </a:lnTo>
                  <a:lnTo>
                    <a:pt x="1998890" y="1460606"/>
                  </a:lnTo>
                  <a:lnTo>
                    <a:pt x="2002775" y="1460606"/>
                  </a:lnTo>
                  <a:lnTo>
                    <a:pt x="2002775" y="1459824"/>
                  </a:lnTo>
                  <a:lnTo>
                    <a:pt x="2002931" y="1459824"/>
                  </a:lnTo>
                  <a:lnTo>
                    <a:pt x="2002931" y="1459041"/>
                  </a:lnTo>
                  <a:lnTo>
                    <a:pt x="2004849" y="1459041"/>
                  </a:lnTo>
                  <a:lnTo>
                    <a:pt x="2004849" y="1458259"/>
                  </a:lnTo>
                  <a:lnTo>
                    <a:pt x="2005944" y="1458259"/>
                  </a:lnTo>
                  <a:lnTo>
                    <a:pt x="2005944" y="1457477"/>
                  </a:lnTo>
                  <a:lnTo>
                    <a:pt x="2007327" y="1457477"/>
                  </a:lnTo>
                  <a:lnTo>
                    <a:pt x="2007327" y="1456695"/>
                  </a:lnTo>
                  <a:lnTo>
                    <a:pt x="2009035" y="1456695"/>
                  </a:lnTo>
                  <a:lnTo>
                    <a:pt x="2009035" y="1455913"/>
                  </a:lnTo>
                  <a:lnTo>
                    <a:pt x="2009732" y="1455913"/>
                  </a:lnTo>
                  <a:lnTo>
                    <a:pt x="2009732" y="1455131"/>
                  </a:lnTo>
                  <a:lnTo>
                    <a:pt x="2010322" y="1455131"/>
                  </a:lnTo>
                  <a:lnTo>
                    <a:pt x="2010322" y="1454349"/>
                  </a:lnTo>
                  <a:lnTo>
                    <a:pt x="2010406" y="1454349"/>
                  </a:lnTo>
                  <a:lnTo>
                    <a:pt x="2010406" y="1453566"/>
                  </a:lnTo>
                  <a:lnTo>
                    <a:pt x="2010725" y="1453566"/>
                  </a:lnTo>
                  <a:lnTo>
                    <a:pt x="2010725" y="1452789"/>
                  </a:lnTo>
                  <a:lnTo>
                    <a:pt x="2014627" y="1452789"/>
                  </a:lnTo>
                  <a:lnTo>
                    <a:pt x="2014627" y="1452007"/>
                  </a:lnTo>
                  <a:lnTo>
                    <a:pt x="2015180" y="1452007"/>
                  </a:lnTo>
                  <a:lnTo>
                    <a:pt x="2015180" y="1451224"/>
                  </a:lnTo>
                  <a:lnTo>
                    <a:pt x="2015704" y="1451224"/>
                  </a:lnTo>
                  <a:lnTo>
                    <a:pt x="2015704" y="1450442"/>
                  </a:lnTo>
                  <a:lnTo>
                    <a:pt x="2015794" y="1450442"/>
                  </a:lnTo>
                  <a:lnTo>
                    <a:pt x="2015794" y="1449660"/>
                  </a:lnTo>
                  <a:lnTo>
                    <a:pt x="2016155" y="1449660"/>
                  </a:lnTo>
                  <a:lnTo>
                    <a:pt x="2016155" y="1448878"/>
                  </a:lnTo>
                  <a:lnTo>
                    <a:pt x="2016816" y="1448878"/>
                  </a:lnTo>
                  <a:lnTo>
                    <a:pt x="2016816" y="1448096"/>
                  </a:lnTo>
                  <a:lnTo>
                    <a:pt x="2019324" y="1448096"/>
                  </a:lnTo>
                  <a:lnTo>
                    <a:pt x="2019324" y="1447314"/>
                  </a:lnTo>
                  <a:lnTo>
                    <a:pt x="2019901" y="1447314"/>
                  </a:lnTo>
                  <a:lnTo>
                    <a:pt x="2019901" y="1446531"/>
                  </a:lnTo>
                  <a:lnTo>
                    <a:pt x="2020069" y="1446531"/>
                  </a:lnTo>
                  <a:lnTo>
                    <a:pt x="2020069" y="1445749"/>
                  </a:lnTo>
                  <a:lnTo>
                    <a:pt x="2020166" y="1445749"/>
                  </a:lnTo>
                  <a:lnTo>
                    <a:pt x="2020166" y="1444967"/>
                  </a:lnTo>
                  <a:lnTo>
                    <a:pt x="2021266" y="1444967"/>
                  </a:lnTo>
                  <a:lnTo>
                    <a:pt x="2021266" y="1444185"/>
                  </a:lnTo>
                  <a:lnTo>
                    <a:pt x="2023473" y="1444185"/>
                  </a:lnTo>
                  <a:lnTo>
                    <a:pt x="2023473" y="1443403"/>
                  </a:lnTo>
                  <a:lnTo>
                    <a:pt x="2027009" y="1443403"/>
                  </a:lnTo>
                  <a:lnTo>
                    <a:pt x="2027009" y="1442621"/>
                  </a:lnTo>
                  <a:lnTo>
                    <a:pt x="2027021" y="1442621"/>
                  </a:lnTo>
                  <a:lnTo>
                    <a:pt x="2027021" y="1441838"/>
                  </a:lnTo>
                  <a:lnTo>
                    <a:pt x="2027989" y="1441838"/>
                  </a:lnTo>
                  <a:lnTo>
                    <a:pt x="2027989" y="1441056"/>
                  </a:lnTo>
                  <a:lnTo>
                    <a:pt x="2028753" y="1441056"/>
                  </a:lnTo>
                  <a:lnTo>
                    <a:pt x="2028753" y="1440274"/>
                  </a:lnTo>
                  <a:lnTo>
                    <a:pt x="2028903" y="1440274"/>
                  </a:lnTo>
                  <a:lnTo>
                    <a:pt x="2028903" y="1439496"/>
                  </a:lnTo>
                  <a:lnTo>
                    <a:pt x="2028964" y="1439496"/>
                  </a:lnTo>
                  <a:lnTo>
                    <a:pt x="2028964" y="1438714"/>
                  </a:lnTo>
                  <a:lnTo>
                    <a:pt x="2029331" y="1438714"/>
                  </a:lnTo>
                  <a:lnTo>
                    <a:pt x="2029331" y="1437932"/>
                  </a:lnTo>
                  <a:lnTo>
                    <a:pt x="2029451" y="1437932"/>
                  </a:lnTo>
                  <a:lnTo>
                    <a:pt x="2029451" y="1437150"/>
                  </a:lnTo>
                  <a:lnTo>
                    <a:pt x="2029679" y="1437150"/>
                  </a:lnTo>
                  <a:lnTo>
                    <a:pt x="2029679" y="1436368"/>
                  </a:lnTo>
                  <a:lnTo>
                    <a:pt x="2029715" y="1436368"/>
                  </a:lnTo>
                  <a:lnTo>
                    <a:pt x="2029715" y="1435586"/>
                  </a:lnTo>
                  <a:lnTo>
                    <a:pt x="2030166" y="1435586"/>
                  </a:lnTo>
                  <a:lnTo>
                    <a:pt x="2030166" y="1434803"/>
                  </a:lnTo>
                  <a:lnTo>
                    <a:pt x="2030497" y="1434803"/>
                  </a:lnTo>
                  <a:lnTo>
                    <a:pt x="2030497" y="1434021"/>
                  </a:lnTo>
                  <a:lnTo>
                    <a:pt x="2031092" y="1434021"/>
                  </a:lnTo>
                  <a:lnTo>
                    <a:pt x="2031092" y="1433239"/>
                  </a:lnTo>
                  <a:lnTo>
                    <a:pt x="2032115" y="1433239"/>
                  </a:lnTo>
                  <a:lnTo>
                    <a:pt x="2032115" y="1432457"/>
                  </a:lnTo>
                  <a:lnTo>
                    <a:pt x="2033215" y="1432457"/>
                  </a:lnTo>
                  <a:lnTo>
                    <a:pt x="2033215" y="1431675"/>
                  </a:lnTo>
                  <a:lnTo>
                    <a:pt x="2034701" y="1431675"/>
                  </a:lnTo>
                  <a:lnTo>
                    <a:pt x="2034701" y="1430893"/>
                  </a:lnTo>
                  <a:lnTo>
                    <a:pt x="2037383" y="1430893"/>
                  </a:lnTo>
                  <a:lnTo>
                    <a:pt x="2037383" y="1430111"/>
                  </a:lnTo>
                  <a:lnTo>
                    <a:pt x="2041875" y="1430111"/>
                  </a:lnTo>
                  <a:lnTo>
                    <a:pt x="2041875" y="1429328"/>
                  </a:lnTo>
                  <a:lnTo>
                    <a:pt x="2042566" y="1429328"/>
                  </a:lnTo>
                  <a:lnTo>
                    <a:pt x="2042566" y="1428546"/>
                  </a:lnTo>
                  <a:lnTo>
                    <a:pt x="2044671" y="1428546"/>
                  </a:lnTo>
                  <a:lnTo>
                    <a:pt x="2044671" y="1427764"/>
                  </a:lnTo>
                  <a:lnTo>
                    <a:pt x="2044773" y="1427764"/>
                  </a:lnTo>
                  <a:lnTo>
                    <a:pt x="2044773" y="1426982"/>
                  </a:lnTo>
                  <a:lnTo>
                    <a:pt x="2048472" y="1426982"/>
                  </a:lnTo>
                  <a:lnTo>
                    <a:pt x="2048472" y="1426200"/>
                  </a:lnTo>
                  <a:lnTo>
                    <a:pt x="2050949" y="1426200"/>
                  </a:lnTo>
                  <a:lnTo>
                    <a:pt x="2050949" y="1425418"/>
                  </a:lnTo>
                  <a:lnTo>
                    <a:pt x="2051070" y="1425418"/>
                  </a:lnTo>
                  <a:lnTo>
                    <a:pt x="2051070" y="1424640"/>
                  </a:lnTo>
                  <a:lnTo>
                    <a:pt x="2052128" y="1424640"/>
                  </a:lnTo>
                  <a:lnTo>
                    <a:pt x="2052128" y="1423858"/>
                  </a:lnTo>
                  <a:lnTo>
                    <a:pt x="2052687" y="1423858"/>
                  </a:lnTo>
                  <a:lnTo>
                    <a:pt x="2052687" y="1423076"/>
                  </a:lnTo>
                  <a:lnTo>
                    <a:pt x="2053379" y="1423076"/>
                  </a:lnTo>
                  <a:lnTo>
                    <a:pt x="2053379" y="1422293"/>
                  </a:lnTo>
                  <a:lnTo>
                    <a:pt x="2053860" y="1422293"/>
                  </a:lnTo>
                  <a:lnTo>
                    <a:pt x="2053860" y="1421511"/>
                  </a:lnTo>
                  <a:lnTo>
                    <a:pt x="2056265" y="1421511"/>
                  </a:lnTo>
                  <a:lnTo>
                    <a:pt x="2056265" y="1420729"/>
                  </a:lnTo>
                  <a:lnTo>
                    <a:pt x="2056758" y="1420729"/>
                  </a:lnTo>
                  <a:lnTo>
                    <a:pt x="2056758" y="1419947"/>
                  </a:lnTo>
                  <a:lnTo>
                    <a:pt x="2060096" y="1419947"/>
                  </a:lnTo>
                  <a:lnTo>
                    <a:pt x="2060096" y="1419165"/>
                  </a:lnTo>
                  <a:lnTo>
                    <a:pt x="2060865" y="1419165"/>
                  </a:lnTo>
                  <a:lnTo>
                    <a:pt x="2060865" y="1418383"/>
                  </a:lnTo>
                  <a:lnTo>
                    <a:pt x="2062381" y="1418383"/>
                  </a:lnTo>
                  <a:lnTo>
                    <a:pt x="2062381" y="1417600"/>
                  </a:lnTo>
                  <a:lnTo>
                    <a:pt x="2062537" y="1417600"/>
                  </a:lnTo>
                  <a:lnTo>
                    <a:pt x="2062537" y="1416818"/>
                  </a:lnTo>
                  <a:lnTo>
                    <a:pt x="2062898" y="1416818"/>
                  </a:lnTo>
                  <a:lnTo>
                    <a:pt x="2062898" y="1416036"/>
                  </a:lnTo>
                  <a:lnTo>
                    <a:pt x="2062940" y="1416036"/>
                  </a:lnTo>
                  <a:lnTo>
                    <a:pt x="2062940" y="1415254"/>
                  </a:lnTo>
                  <a:lnTo>
                    <a:pt x="2063157" y="1415254"/>
                  </a:lnTo>
                  <a:lnTo>
                    <a:pt x="2063157" y="1414472"/>
                  </a:lnTo>
                  <a:lnTo>
                    <a:pt x="2065550" y="1414472"/>
                  </a:lnTo>
                  <a:lnTo>
                    <a:pt x="2065550" y="1413690"/>
                  </a:lnTo>
                  <a:lnTo>
                    <a:pt x="2065785" y="1413690"/>
                  </a:lnTo>
                  <a:lnTo>
                    <a:pt x="2065785" y="1412907"/>
                  </a:lnTo>
                  <a:lnTo>
                    <a:pt x="2066001" y="1412907"/>
                  </a:lnTo>
                  <a:lnTo>
                    <a:pt x="2066001" y="1412125"/>
                  </a:lnTo>
                  <a:lnTo>
                    <a:pt x="2066644" y="1412125"/>
                  </a:lnTo>
                  <a:lnTo>
                    <a:pt x="2066644" y="1411348"/>
                  </a:lnTo>
                  <a:lnTo>
                    <a:pt x="2067938" y="1411348"/>
                  </a:lnTo>
                  <a:lnTo>
                    <a:pt x="2067938" y="1410565"/>
                  </a:lnTo>
                  <a:lnTo>
                    <a:pt x="2068521" y="1410565"/>
                  </a:lnTo>
                  <a:lnTo>
                    <a:pt x="2068521" y="1409783"/>
                  </a:lnTo>
                  <a:lnTo>
                    <a:pt x="2069249" y="1409783"/>
                  </a:lnTo>
                  <a:lnTo>
                    <a:pt x="2069249" y="1409001"/>
                  </a:lnTo>
                  <a:lnTo>
                    <a:pt x="2070626" y="1409001"/>
                  </a:lnTo>
                  <a:lnTo>
                    <a:pt x="2070626" y="1408219"/>
                  </a:lnTo>
                  <a:lnTo>
                    <a:pt x="2071684" y="1408219"/>
                  </a:lnTo>
                  <a:lnTo>
                    <a:pt x="2071684" y="1407437"/>
                  </a:lnTo>
                  <a:lnTo>
                    <a:pt x="2078052" y="1407437"/>
                  </a:lnTo>
                  <a:lnTo>
                    <a:pt x="2078052" y="1406655"/>
                  </a:lnTo>
                  <a:lnTo>
                    <a:pt x="2081125" y="1406655"/>
                  </a:lnTo>
                  <a:lnTo>
                    <a:pt x="2081125" y="1405872"/>
                  </a:lnTo>
                  <a:lnTo>
                    <a:pt x="2081847" y="1405872"/>
                  </a:lnTo>
                  <a:lnTo>
                    <a:pt x="2081847" y="1405090"/>
                  </a:lnTo>
                  <a:lnTo>
                    <a:pt x="2081979" y="1405090"/>
                  </a:lnTo>
                  <a:lnTo>
                    <a:pt x="2081979" y="1404308"/>
                  </a:lnTo>
                  <a:lnTo>
                    <a:pt x="2082773" y="1404308"/>
                  </a:lnTo>
                  <a:lnTo>
                    <a:pt x="2082773" y="1403526"/>
                  </a:lnTo>
                  <a:lnTo>
                    <a:pt x="2083567" y="1403526"/>
                  </a:lnTo>
                  <a:lnTo>
                    <a:pt x="2083567" y="1402744"/>
                  </a:lnTo>
                  <a:lnTo>
                    <a:pt x="2084042" y="1402744"/>
                  </a:lnTo>
                  <a:lnTo>
                    <a:pt x="2084042" y="1401962"/>
                  </a:lnTo>
                  <a:lnTo>
                    <a:pt x="2084216" y="1401962"/>
                  </a:lnTo>
                  <a:lnTo>
                    <a:pt x="2084216" y="1401179"/>
                  </a:lnTo>
                  <a:lnTo>
                    <a:pt x="2085305" y="1401179"/>
                  </a:lnTo>
                  <a:lnTo>
                    <a:pt x="2085305" y="1400397"/>
                  </a:lnTo>
                  <a:lnTo>
                    <a:pt x="2086622" y="1400397"/>
                  </a:lnTo>
                  <a:lnTo>
                    <a:pt x="2086622" y="1399615"/>
                  </a:lnTo>
                  <a:lnTo>
                    <a:pt x="2088799" y="1399615"/>
                  </a:lnTo>
                  <a:lnTo>
                    <a:pt x="2088799" y="1398833"/>
                  </a:lnTo>
                  <a:lnTo>
                    <a:pt x="2089033" y="1398833"/>
                  </a:lnTo>
                  <a:lnTo>
                    <a:pt x="2089033" y="1398055"/>
                  </a:lnTo>
                  <a:lnTo>
                    <a:pt x="2089220" y="1398055"/>
                  </a:lnTo>
                  <a:lnTo>
                    <a:pt x="2089220" y="1397273"/>
                  </a:lnTo>
                  <a:lnTo>
                    <a:pt x="2090909" y="1397273"/>
                  </a:lnTo>
                  <a:lnTo>
                    <a:pt x="2090909" y="1396491"/>
                  </a:lnTo>
                  <a:lnTo>
                    <a:pt x="2090957" y="1396491"/>
                  </a:lnTo>
                  <a:lnTo>
                    <a:pt x="2090957" y="1395709"/>
                  </a:lnTo>
                  <a:lnTo>
                    <a:pt x="2091348" y="1395709"/>
                  </a:lnTo>
                  <a:lnTo>
                    <a:pt x="2091348" y="1394927"/>
                  </a:lnTo>
                  <a:lnTo>
                    <a:pt x="2091607" y="1394927"/>
                  </a:lnTo>
                  <a:lnTo>
                    <a:pt x="2091607" y="1394145"/>
                  </a:lnTo>
                  <a:lnTo>
                    <a:pt x="2092124" y="1394145"/>
                  </a:lnTo>
                  <a:lnTo>
                    <a:pt x="2092124" y="1393362"/>
                  </a:lnTo>
                  <a:lnTo>
                    <a:pt x="2095534" y="1393362"/>
                  </a:lnTo>
                  <a:lnTo>
                    <a:pt x="2095534" y="1392580"/>
                  </a:lnTo>
                  <a:lnTo>
                    <a:pt x="2096081" y="1392580"/>
                  </a:lnTo>
                  <a:lnTo>
                    <a:pt x="2096081" y="1391798"/>
                  </a:lnTo>
                  <a:lnTo>
                    <a:pt x="2096243" y="1391798"/>
                  </a:lnTo>
                  <a:lnTo>
                    <a:pt x="2096243" y="1391016"/>
                  </a:lnTo>
                  <a:lnTo>
                    <a:pt x="2096628" y="1391016"/>
                  </a:lnTo>
                  <a:lnTo>
                    <a:pt x="2096628" y="1390234"/>
                  </a:lnTo>
                  <a:lnTo>
                    <a:pt x="2098384" y="1390234"/>
                  </a:lnTo>
                  <a:lnTo>
                    <a:pt x="2098384" y="1389452"/>
                  </a:lnTo>
                  <a:lnTo>
                    <a:pt x="2098607" y="1389452"/>
                  </a:lnTo>
                  <a:lnTo>
                    <a:pt x="2098607" y="1388669"/>
                  </a:lnTo>
                  <a:lnTo>
                    <a:pt x="2099298" y="1388669"/>
                  </a:lnTo>
                  <a:lnTo>
                    <a:pt x="2099298" y="1387887"/>
                  </a:lnTo>
                  <a:lnTo>
                    <a:pt x="2099882" y="1387887"/>
                  </a:lnTo>
                  <a:lnTo>
                    <a:pt x="2099882" y="1387105"/>
                  </a:lnTo>
                  <a:lnTo>
                    <a:pt x="2103893" y="1387105"/>
                  </a:lnTo>
                  <a:lnTo>
                    <a:pt x="2103893" y="1386323"/>
                  </a:lnTo>
                  <a:lnTo>
                    <a:pt x="2105781" y="1386323"/>
                  </a:lnTo>
                  <a:lnTo>
                    <a:pt x="2105781" y="1385541"/>
                  </a:lnTo>
                  <a:lnTo>
                    <a:pt x="2105949" y="1385541"/>
                  </a:lnTo>
                  <a:lnTo>
                    <a:pt x="2105949" y="1384759"/>
                  </a:lnTo>
                  <a:lnTo>
                    <a:pt x="2106581" y="1384759"/>
                  </a:lnTo>
                  <a:lnTo>
                    <a:pt x="2106581" y="1383976"/>
                  </a:lnTo>
                  <a:lnTo>
                    <a:pt x="2109768" y="1383976"/>
                  </a:lnTo>
                  <a:lnTo>
                    <a:pt x="2109768" y="1383194"/>
                  </a:lnTo>
                  <a:lnTo>
                    <a:pt x="2113990" y="1383194"/>
                  </a:lnTo>
                  <a:lnTo>
                    <a:pt x="2113990" y="1382417"/>
                  </a:lnTo>
                  <a:lnTo>
                    <a:pt x="2114518" y="1382417"/>
                  </a:lnTo>
                  <a:lnTo>
                    <a:pt x="2114518" y="1381634"/>
                  </a:lnTo>
                  <a:lnTo>
                    <a:pt x="2115006" y="1381634"/>
                  </a:lnTo>
                  <a:lnTo>
                    <a:pt x="2115006" y="1380852"/>
                  </a:lnTo>
                  <a:lnTo>
                    <a:pt x="2115114" y="1380852"/>
                  </a:lnTo>
                  <a:lnTo>
                    <a:pt x="2115114" y="1380070"/>
                  </a:lnTo>
                  <a:lnTo>
                    <a:pt x="2115667" y="1380070"/>
                  </a:lnTo>
                  <a:lnTo>
                    <a:pt x="2115667" y="1379288"/>
                  </a:lnTo>
                  <a:lnTo>
                    <a:pt x="2116828" y="1379288"/>
                  </a:lnTo>
                  <a:lnTo>
                    <a:pt x="2116828" y="1378506"/>
                  </a:lnTo>
                  <a:lnTo>
                    <a:pt x="2116978" y="1378506"/>
                  </a:lnTo>
                  <a:lnTo>
                    <a:pt x="2116978" y="1377724"/>
                  </a:lnTo>
                  <a:lnTo>
                    <a:pt x="2117946" y="1377724"/>
                  </a:lnTo>
                  <a:lnTo>
                    <a:pt x="2117946" y="1376941"/>
                  </a:lnTo>
                  <a:lnTo>
                    <a:pt x="2118042" y="1376941"/>
                  </a:lnTo>
                  <a:lnTo>
                    <a:pt x="2118042" y="1376159"/>
                  </a:lnTo>
                  <a:lnTo>
                    <a:pt x="2118698" y="1376159"/>
                  </a:lnTo>
                  <a:lnTo>
                    <a:pt x="2118698" y="1375377"/>
                  </a:lnTo>
                  <a:lnTo>
                    <a:pt x="2121194" y="1375377"/>
                  </a:lnTo>
                  <a:lnTo>
                    <a:pt x="2121194" y="1374595"/>
                  </a:lnTo>
                  <a:lnTo>
                    <a:pt x="2121849" y="1374595"/>
                  </a:lnTo>
                  <a:lnTo>
                    <a:pt x="2121849" y="1373813"/>
                  </a:lnTo>
                  <a:lnTo>
                    <a:pt x="2125439" y="1373813"/>
                  </a:lnTo>
                  <a:lnTo>
                    <a:pt x="2125439" y="1373031"/>
                  </a:lnTo>
                  <a:lnTo>
                    <a:pt x="2128386" y="1373031"/>
                  </a:lnTo>
                  <a:lnTo>
                    <a:pt x="2128386" y="1372248"/>
                  </a:lnTo>
                  <a:lnTo>
                    <a:pt x="2130028" y="1372248"/>
                  </a:lnTo>
                  <a:lnTo>
                    <a:pt x="2130028" y="1371466"/>
                  </a:lnTo>
                  <a:lnTo>
                    <a:pt x="2130419" y="1371466"/>
                  </a:lnTo>
                  <a:lnTo>
                    <a:pt x="2130419" y="1370684"/>
                  </a:lnTo>
                  <a:lnTo>
                    <a:pt x="2130659" y="1370684"/>
                  </a:lnTo>
                  <a:lnTo>
                    <a:pt x="2130659" y="1369902"/>
                  </a:lnTo>
                  <a:lnTo>
                    <a:pt x="2131411" y="1369902"/>
                  </a:lnTo>
                  <a:lnTo>
                    <a:pt x="2131411" y="1369124"/>
                  </a:lnTo>
                  <a:lnTo>
                    <a:pt x="2131748" y="1369124"/>
                  </a:lnTo>
                  <a:lnTo>
                    <a:pt x="2131748" y="1368342"/>
                  </a:lnTo>
                  <a:lnTo>
                    <a:pt x="2131771" y="1368342"/>
                  </a:lnTo>
                  <a:lnTo>
                    <a:pt x="2131771" y="1367560"/>
                  </a:lnTo>
                  <a:lnTo>
                    <a:pt x="2133690" y="1367560"/>
                  </a:lnTo>
                  <a:lnTo>
                    <a:pt x="2133690" y="1366778"/>
                  </a:lnTo>
                  <a:lnTo>
                    <a:pt x="2134430" y="1366778"/>
                  </a:lnTo>
                  <a:lnTo>
                    <a:pt x="2134430" y="1365996"/>
                  </a:lnTo>
                  <a:lnTo>
                    <a:pt x="2135560" y="1365996"/>
                  </a:lnTo>
                  <a:lnTo>
                    <a:pt x="2135560" y="1365213"/>
                  </a:lnTo>
                  <a:lnTo>
                    <a:pt x="2136378" y="1365213"/>
                  </a:lnTo>
                  <a:lnTo>
                    <a:pt x="2136378" y="1364431"/>
                  </a:lnTo>
                  <a:lnTo>
                    <a:pt x="2138477" y="1364431"/>
                  </a:lnTo>
                  <a:lnTo>
                    <a:pt x="2138477" y="1363649"/>
                  </a:lnTo>
                  <a:lnTo>
                    <a:pt x="2139439" y="1363649"/>
                  </a:lnTo>
                  <a:lnTo>
                    <a:pt x="2139439" y="1362867"/>
                  </a:lnTo>
                  <a:lnTo>
                    <a:pt x="2139589" y="1362867"/>
                  </a:lnTo>
                  <a:lnTo>
                    <a:pt x="2139589" y="1362085"/>
                  </a:lnTo>
                  <a:lnTo>
                    <a:pt x="2141069" y="1362085"/>
                  </a:lnTo>
                  <a:lnTo>
                    <a:pt x="2141069" y="1361303"/>
                  </a:lnTo>
                  <a:lnTo>
                    <a:pt x="2141201" y="1361303"/>
                  </a:lnTo>
                  <a:lnTo>
                    <a:pt x="2141201" y="1360520"/>
                  </a:lnTo>
                  <a:lnTo>
                    <a:pt x="2143233" y="1360520"/>
                  </a:lnTo>
                  <a:lnTo>
                    <a:pt x="2143233" y="1359738"/>
                  </a:lnTo>
                  <a:lnTo>
                    <a:pt x="2146192" y="1359738"/>
                  </a:lnTo>
                  <a:lnTo>
                    <a:pt x="2146192" y="1358956"/>
                  </a:lnTo>
                  <a:lnTo>
                    <a:pt x="2146270" y="1358956"/>
                  </a:lnTo>
                  <a:lnTo>
                    <a:pt x="2146270" y="1358174"/>
                  </a:lnTo>
                  <a:lnTo>
                    <a:pt x="2146451" y="1358174"/>
                  </a:lnTo>
                  <a:lnTo>
                    <a:pt x="2146451" y="1357392"/>
                  </a:lnTo>
                  <a:lnTo>
                    <a:pt x="2147070" y="1357392"/>
                  </a:lnTo>
                  <a:lnTo>
                    <a:pt x="2147070" y="1356610"/>
                  </a:lnTo>
                  <a:lnTo>
                    <a:pt x="2147214" y="1356610"/>
                  </a:lnTo>
                  <a:lnTo>
                    <a:pt x="2147214" y="1355832"/>
                  </a:lnTo>
                  <a:lnTo>
                    <a:pt x="2147569" y="1355832"/>
                  </a:lnTo>
                  <a:lnTo>
                    <a:pt x="2147569" y="1355050"/>
                  </a:lnTo>
                  <a:lnTo>
                    <a:pt x="2148387" y="1355050"/>
                  </a:lnTo>
                  <a:lnTo>
                    <a:pt x="2148387" y="1354268"/>
                  </a:lnTo>
                  <a:lnTo>
                    <a:pt x="2149716" y="1354268"/>
                  </a:lnTo>
                  <a:lnTo>
                    <a:pt x="2149716" y="1353486"/>
                  </a:lnTo>
                  <a:lnTo>
                    <a:pt x="2151713" y="1353486"/>
                  </a:lnTo>
                  <a:lnTo>
                    <a:pt x="2151713" y="1352703"/>
                  </a:lnTo>
                  <a:lnTo>
                    <a:pt x="2152284" y="1352703"/>
                  </a:lnTo>
                  <a:lnTo>
                    <a:pt x="2152284" y="1351921"/>
                  </a:lnTo>
                  <a:lnTo>
                    <a:pt x="2152831" y="1351921"/>
                  </a:lnTo>
                  <a:lnTo>
                    <a:pt x="2152831" y="1351139"/>
                  </a:lnTo>
                  <a:lnTo>
                    <a:pt x="2153348" y="1351139"/>
                  </a:lnTo>
                  <a:lnTo>
                    <a:pt x="2153348" y="1350357"/>
                  </a:lnTo>
                  <a:lnTo>
                    <a:pt x="2153469" y="1350357"/>
                  </a:lnTo>
                  <a:lnTo>
                    <a:pt x="2153469" y="1349575"/>
                  </a:lnTo>
                  <a:lnTo>
                    <a:pt x="2153763" y="1349575"/>
                  </a:lnTo>
                  <a:lnTo>
                    <a:pt x="2153763" y="1348793"/>
                  </a:lnTo>
                  <a:lnTo>
                    <a:pt x="2155333" y="1348793"/>
                  </a:lnTo>
                  <a:lnTo>
                    <a:pt x="2155333" y="1348010"/>
                  </a:lnTo>
                  <a:lnTo>
                    <a:pt x="2156018" y="1348010"/>
                  </a:lnTo>
                  <a:lnTo>
                    <a:pt x="2156018" y="1347228"/>
                  </a:lnTo>
                  <a:lnTo>
                    <a:pt x="2156217" y="1347228"/>
                  </a:lnTo>
                  <a:lnTo>
                    <a:pt x="2156217" y="1346446"/>
                  </a:lnTo>
                  <a:lnTo>
                    <a:pt x="2158117" y="1346446"/>
                  </a:lnTo>
                  <a:lnTo>
                    <a:pt x="2158117" y="1345664"/>
                  </a:lnTo>
                  <a:lnTo>
                    <a:pt x="2159807" y="1345664"/>
                  </a:lnTo>
                  <a:lnTo>
                    <a:pt x="2159807" y="1344882"/>
                  </a:lnTo>
                  <a:lnTo>
                    <a:pt x="2160931" y="1344882"/>
                  </a:lnTo>
                  <a:lnTo>
                    <a:pt x="2160931" y="1344100"/>
                  </a:lnTo>
                  <a:lnTo>
                    <a:pt x="2161677" y="1344100"/>
                  </a:lnTo>
                  <a:lnTo>
                    <a:pt x="2161677" y="1343317"/>
                  </a:lnTo>
                  <a:lnTo>
                    <a:pt x="2162206" y="1343317"/>
                  </a:lnTo>
                  <a:lnTo>
                    <a:pt x="2162206" y="1342540"/>
                  </a:lnTo>
                  <a:lnTo>
                    <a:pt x="2162399" y="1342540"/>
                  </a:lnTo>
                  <a:lnTo>
                    <a:pt x="2162399" y="1341753"/>
                  </a:lnTo>
                  <a:lnTo>
                    <a:pt x="2162711" y="1341753"/>
                  </a:lnTo>
                  <a:lnTo>
                    <a:pt x="2162711" y="1340975"/>
                  </a:lnTo>
                  <a:lnTo>
                    <a:pt x="2163902" y="1340975"/>
                  </a:lnTo>
                  <a:lnTo>
                    <a:pt x="2163902" y="1340193"/>
                  </a:lnTo>
                  <a:lnTo>
                    <a:pt x="2165448" y="1340193"/>
                  </a:lnTo>
                  <a:lnTo>
                    <a:pt x="2165448" y="1339411"/>
                  </a:lnTo>
                  <a:lnTo>
                    <a:pt x="2165586" y="1339411"/>
                  </a:lnTo>
                  <a:lnTo>
                    <a:pt x="2165586" y="1338629"/>
                  </a:lnTo>
                  <a:lnTo>
                    <a:pt x="2165898" y="1338629"/>
                  </a:lnTo>
                  <a:lnTo>
                    <a:pt x="2165898" y="1337847"/>
                  </a:lnTo>
                  <a:lnTo>
                    <a:pt x="2166698" y="1337847"/>
                  </a:lnTo>
                  <a:lnTo>
                    <a:pt x="2166698" y="1337065"/>
                  </a:lnTo>
                  <a:lnTo>
                    <a:pt x="2167035" y="1337065"/>
                  </a:lnTo>
                  <a:lnTo>
                    <a:pt x="2167035" y="1336282"/>
                  </a:lnTo>
                  <a:lnTo>
                    <a:pt x="2169116" y="1336282"/>
                  </a:lnTo>
                  <a:lnTo>
                    <a:pt x="2169116" y="1335500"/>
                  </a:lnTo>
                  <a:lnTo>
                    <a:pt x="2169807" y="1335500"/>
                  </a:lnTo>
                  <a:lnTo>
                    <a:pt x="2169807" y="1334718"/>
                  </a:lnTo>
                  <a:lnTo>
                    <a:pt x="2171527" y="1334718"/>
                  </a:lnTo>
                  <a:lnTo>
                    <a:pt x="2171527" y="1333936"/>
                  </a:lnTo>
                  <a:lnTo>
                    <a:pt x="2172285" y="1333936"/>
                  </a:lnTo>
                  <a:lnTo>
                    <a:pt x="2172285" y="1333154"/>
                  </a:lnTo>
                  <a:lnTo>
                    <a:pt x="2172886" y="1333154"/>
                  </a:lnTo>
                  <a:lnTo>
                    <a:pt x="2172886" y="1332372"/>
                  </a:lnTo>
                  <a:lnTo>
                    <a:pt x="2175153" y="1332372"/>
                  </a:lnTo>
                  <a:lnTo>
                    <a:pt x="2175153" y="1331589"/>
                  </a:lnTo>
                  <a:lnTo>
                    <a:pt x="2177294" y="1331589"/>
                  </a:lnTo>
                  <a:lnTo>
                    <a:pt x="2177294" y="1330807"/>
                  </a:lnTo>
                  <a:lnTo>
                    <a:pt x="2180175" y="1330807"/>
                  </a:lnTo>
                  <a:lnTo>
                    <a:pt x="2180175" y="1330025"/>
                  </a:lnTo>
                  <a:lnTo>
                    <a:pt x="2180806" y="1330025"/>
                  </a:lnTo>
                  <a:lnTo>
                    <a:pt x="2180806" y="1329243"/>
                  </a:lnTo>
                  <a:lnTo>
                    <a:pt x="2182851" y="1329243"/>
                  </a:lnTo>
                  <a:lnTo>
                    <a:pt x="2182851" y="1328461"/>
                  </a:lnTo>
                  <a:lnTo>
                    <a:pt x="2184475" y="1328461"/>
                  </a:lnTo>
                  <a:lnTo>
                    <a:pt x="2184475" y="1327683"/>
                  </a:lnTo>
                  <a:lnTo>
                    <a:pt x="2184799" y="1327683"/>
                  </a:lnTo>
                  <a:lnTo>
                    <a:pt x="2184799" y="1326901"/>
                  </a:lnTo>
                  <a:lnTo>
                    <a:pt x="2185190" y="1326901"/>
                  </a:lnTo>
                  <a:lnTo>
                    <a:pt x="2185190" y="1326119"/>
                  </a:lnTo>
                  <a:lnTo>
                    <a:pt x="2185292" y="1326119"/>
                  </a:lnTo>
                  <a:lnTo>
                    <a:pt x="2185292" y="1325337"/>
                  </a:lnTo>
                  <a:lnTo>
                    <a:pt x="2186146" y="1325337"/>
                  </a:lnTo>
                  <a:lnTo>
                    <a:pt x="2186146" y="1324554"/>
                  </a:lnTo>
                  <a:lnTo>
                    <a:pt x="2187066" y="1324554"/>
                  </a:lnTo>
                  <a:lnTo>
                    <a:pt x="2187066" y="1323772"/>
                  </a:lnTo>
                  <a:lnTo>
                    <a:pt x="2187854" y="1323772"/>
                  </a:lnTo>
                  <a:lnTo>
                    <a:pt x="2187854" y="1322990"/>
                  </a:lnTo>
                  <a:lnTo>
                    <a:pt x="2188275" y="1322990"/>
                  </a:lnTo>
                  <a:lnTo>
                    <a:pt x="2188275" y="1322208"/>
                  </a:lnTo>
                  <a:lnTo>
                    <a:pt x="2189778" y="1322208"/>
                  </a:lnTo>
                  <a:lnTo>
                    <a:pt x="2189778" y="1321426"/>
                  </a:lnTo>
                  <a:lnTo>
                    <a:pt x="2191384" y="1321426"/>
                  </a:lnTo>
                  <a:lnTo>
                    <a:pt x="2191384" y="1320644"/>
                  </a:lnTo>
                  <a:lnTo>
                    <a:pt x="2191390" y="1320644"/>
                  </a:lnTo>
                  <a:lnTo>
                    <a:pt x="2191390" y="1319862"/>
                  </a:lnTo>
                  <a:lnTo>
                    <a:pt x="2192851" y="1319862"/>
                  </a:lnTo>
                  <a:lnTo>
                    <a:pt x="2192851" y="1319079"/>
                  </a:lnTo>
                  <a:lnTo>
                    <a:pt x="2194481" y="1319079"/>
                  </a:lnTo>
                  <a:lnTo>
                    <a:pt x="2194481" y="1318297"/>
                  </a:lnTo>
                  <a:lnTo>
                    <a:pt x="2194655" y="1318297"/>
                  </a:lnTo>
                  <a:lnTo>
                    <a:pt x="2194655" y="1317515"/>
                  </a:lnTo>
                  <a:lnTo>
                    <a:pt x="2194824" y="1317515"/>
                  </a:lnTo>
                  <a:lnTo>
                    <a:pt x="2194824" y="1316733"/>
                  </a:lnTo>
                  <a:lnTo>
                    <a:pt x="2195136" y="1316733"/>
                  </a:lnTo>
                  <a:lnTo>
                    <a:pt x="2195136" y="1315951"/>
                  </a:lnTo>
                  <a:lnTo>
                    <a:pt x="2196201" y="1315951"/>
                  </a:lnTo>
                  <a:lnTo>
                    <a:pt x="2196201" y="1315169"/>
                  </a:lnTo>
                  <a:lnTo>
                    <a:pt x="2199015" y="1315169"/>
                  </a:lnTo>
                  <a:lnTo>
                    <a:pt x="2199015" y="1314391"/>
                  </a:lnTo>
                  <a:lnTo>
                    <a:pt x="2199701" y="1314391"/>
                  </a:lnTo>
                  <a:lnTo>
                    <a:pt x="2199701" y="1313609"/>
                  </a:lnTo>
                  <a:lnTo>
                    <a:pt x="2199905" y="1313609"/>
                  </a:lnTo>
                  <a:lnTo>
                    <a:pt x="2199905" y="1312044"/>
                  </a:lnTo>
                  <a:lnTo>
                    <a:pt x="2201643" y="1312044"/>
                  </a:lnTo>
                  <a:lnTo>
                    <a:pt x="2201643" y="1311262"/>
                  </a:lnTo>
                  <a:lnTo>
                    <a:pt x="2202269" y="1311262"/>
                  </a:lnTo>
                  <a:lnTo>
                    <a:pt x="2202269" y="1310480"/>
                  </a:lnTo>
                  <a:lnTo>
                    <a:pt x="2202635" y="1310480"/>
                  </a:lnTo>
                  <a:lnTo>
                    <a:pt x="2202635" y="1309698"/>
                  </a:lnTo>
                  <a:lnTo>
                    <a:pt x="2203429" y="1309698"/>
                  </a:lnTo>
                  <a:lnTo>
                    <a:pt x="2203429" y="1308916"/>
                  </a:lnTo>
                  <a:lnTo>
                    <a:pt x="2205323" y="1308916"/>
                  </a:lnTo>
                  <a:lnTo>
                    <a:pt x="2205323" y="1308134"/>
                  </a:lnTo>
                  <a:lnTo>
                    <a:pt x="2205768" y="1308134"/>
                  </a:lnTo>
                  <a:lnTo>
                    <a:pt x="2205768" y="1307351"/>
                  </a:lnTo>
                  <a:lnTo>
                    <a:pt x="2207176" y="1307351"/>
                  </a:lnTo>
                  <a:lnTo>
                    <a:pt x="2207176" y="1306569"/>
                  </a:lnTo>
                  <a:lnTo>
                    <a:pt x="2207416" y="1306569"/>
                  </a:lnTo>
                  <a:lnTo>
                    <a:pt x="2207416" y="1305787"/>
                  </a:lnTo>
                  <a:lnTo>
                    <a:pt x="2208926" y="1305787"/>
                  </a:lnTo>
                  <a:lnTo>
                    <a:pt x="2208926" y="1305005"/>
                  </a:lnTo>
                  <a:lnTo>
                    <a:pt x="2212828" y="1305005"/>
                  </a:lnTo>
                  <a:lnTo>
                    <a:pt x="2212828" y="1304223"/>
                  </a:lnTo>
                  <a:lnTo>
                    <a:pt x="2212979" y="1304223"/>
                  </a:lnTo>
                  <a:lnTo>
                    <a:pt x="2212979" y="1303441"/>
                  </a:lnTo>
                  <a:lnTo>
                    <a:pt x="2213538" y="1303441"/>
                  </a:lnTo>
                  <a:lnTo>
                    <a:pt x="2213538" y="1302659"/>
                  </a:lnTo>
                  <a:lnTo>
                    <a:pt x="2213820" y="1302659"/>
                  </a:lnTo>
                  <a:lnTo>
                    <a:pt x="2213820" y="1301876"/>
                  </a:lnTo>
                  <a:lnTo>
                    <a:pt x="2216851" y="1301876"/>
                  </a:lnTo>
                  <a:lnTo>
                    <a:pt x="2216851" y="1301099"/>
                  </a:lnTo>
                  <a:lnTo>
                    <a:pt x="2216996" y="1301099"/>
                  </a:lnTo>
                  <a:lnTo>
                    <a:pt x="2216996" y="1300316"/>
                  </a:lnTo>
                  <a:lnTo>
                    <a:pt x="2217988" y="1300316"/>
                  </a:lnTo>
                  <a:lnTo>
                    <a:pt x="2217988" y="1299534"/>
                  </a:lnTo>
                  <a:lnTo>
                    <a:pt x="2218120" y="1299534"/>
                  </a:lnTo>
                  <a:lnTo>
                    <a:pt x="2218120" y="1298752"/>
                  </a:lnTo>
                  <a:lnTo>
                    <a:pt x="2219082" y="1298752"/>
                  </a:lnTo>
                  <a:lnTo>
                    <a:pt x="2219082" y="1297970"/>
                  </a:lnTo>
                  <a:lnTo>
                    <a:pt x="2219179" y="1297970"/>
                  </a:lnTo>
                  <a:lnTo>
                    <a:pt x="2219179" y="1297188"/>
                  </a:lnTo>
                  <a:lnTo>
                    <a:pt x="2221157" y="1297188"/>
                  </a:lnTo>
                  <a:lnTo>
                    <a:pt x="2221157" y="1296406"/>
                  </a:lnTo>
                  <a:lnTo>
                    <a:pt x="2222143" y="1296406"/>
                  </a:lnTo>
                  <a:lnTo>
                    <a:pt x="2222143" y="1295624"/>
                  </a:lnTo>
                  <a:lnTo>
                    <a:pt x="2222883" y="1295624"/>
                  </a:lnTo>
                  <a:lnTo>
                    <a:pt x="2222883" y="1294841"/>
                  </a:lnTo>
                  <a:lnTo>
                    <a:pt x="2223460" y="1294841"/>
                  </a:lnTo>
                  <a:lnTo>
                    <a:pt x="2223460" y="1294059"/>
                  </a:lnTo>
                  <a:lnTo>
                    <a:pt x="2224777" y="1294059"/>
                  </a:lnTo>
                  <a:lnTo>
                    <a:pt x="2224777" y="1293277"/>
                  </a:lnTo>
                  <a:lnTo>
                    <a:pt x="2224832" y="1293277"/>
                  </a:lnTo>
                  <a:lnTo>
                    <a:pt x="2224832" y="1292495"/>
                  </a:lnTo>
                  <a:lnTo>
                    <a:pt x="2226455" y="1292495"/>
                  </a:lnTo>
                  <a:lnTo>
                    <a:pt x="2226455" y="1291713"/>
                  </a:lnTo>
                  <a:lnTo>
                    <a:pt x="2226581" y="1291713"/>
                  </a:lnTo>
                  <a:lnTo>
                    <a:pt x="2226581" y="1290931"/>
                  </a:lnTo>
                  <a:lnTo>
                    <a:pt x="2228049" y="1290931"/>
                  </a:lnTo>
                  <a:lnTo>
                    <a:pt x="2228049" y="1290148"/>
                  </a:lnTo>
                  <a:lnTo>
                    <a:pt x="2230478" y="1290148"/>
                  </a:lnTo>
                  <a:lnTo>
                    <a:pt x="2230478" y="1289366"/>
                  </a:lnTo>
                  <a:lnTo>
                    <a:pt x="2230899" y="1289366"/>
                  </a:lnTo>
                  <a:lnTo>
                    <a:pt x="2230899" y="1288584"/>
                  </a:lnTo>
                  <a:lnTo>
                    <a:pt x="2230995" y="1288584"/>
                  </a:lnTo>
                  <a:lnTo>
                    <a:pt x="2230995" y="1287802"/>
                  </a:lnTo>
                  <a:lnTo>
                    <a:pt x="2231777" y="1287802"/>
                  </a:lnTo>
                  <a:lnTo>
                    <a:pt x="2231777" y="1287020"/>
                  </a:lnTo>
                  <a:lnTo>
                    <a:pt x="2232012" y="1287020"/>
                  </a:lnTo>
                  <a:lnTo>
                    <a:pt x="2232012" y="1286238"/>
                  </a:lnTo>
                  <a:lnTo>
                    <a:pt x="2232024" y="1286238"/>
                  </a:lnTo>
                  <a:lnTo>
                    <a:pt x="2232024" y="1285460"/>
                  </a:lnTo>
                  <a:lnTo>
                    <a:pt x="2233154" y="1285460"/>
                  </a:lnTo>
                  <a:lnTo>
                    <a:pt x="2233154" y="1284678"/>
                  </a:lnTo>
                  <a:lnTo>
                    <a:pt x="2234255" y="1284678"/>
                  </a:lnTo>
                  <a:lnTo>
                    <a:pt x="2234255" y="1283896"/>
                  </a:lnTo>
                  <a:lnTo>
                    <a:pt x="2236335" y="1283896"/>
                  </a:lnTo>
                  <a:lnTo>
                    <a:pt x="2236335" y="1283113"/>
                  </a:lnTo>
                  <a:lnTo>
                    <a:pt x="2239162" y="1283113"/>
                  </a:lnTo>
                  <a:lnTo>
                    <a:pt x="2239162" y="1282331"/>
                  </a:lnTo>
                  <a:lnTo>
                    <a:pt x="2241561" y="1282331"/>
                  </a:lnTo>
                  <a:lnTo>
                    <a:pt x="2241561" y="1281549"/>
                  </a:lnTo>
                  <a:lnTo>
                    <a:pt x="2242415" y="1281549"/>
                  </a:lnTo>
                  <a:lnTo>
                    <a:pt x="2242415" y="1280767"/>
                  </a:lnTo>
                  <a:lnTo>
                    <a:pt x="2242734" y="1280767"/>
                  </a:lnTo>
                  <a:lnTo>
                    <a:pt x="2242734" y="1279985"/>
                  </a:lnTo>
                  <a:lnTo>
                    <a:pt x="2242956" y="1279985"/>
                  </a:lnTo>
                  <a:lnTo>
                    <a:pt x="2242956" y="1279203"/>
                  </a:lnTo>
                  <a:lnTo>
                    <a:pt x="2247978" y="1279203"/>
                  </a:lnTo>
                  <a:lnTo>
                    <a:pt x="2247978" y="1278420"/>
                  </a:lnTo>
                  <a:lnTo>
                    <a:pt x="2253143" y="1278420"/>
                  </a:lnTo>
                  <a:lnTo>
                    <a:pt x="2253143" y="1277638"/>
                  </a:lnTo>
                  <a:lnTo>
                    <a:pt x="2253462" y="1277638"/>
                  </a:lnTo>
                  <a:lnTo>
                    <a:pt x="2253462" y="1276856"/>
                  </a:lnTo>
                  <a:lnTo>
                    <a:pt x="2254358" y="1276856"/>
                  </a:lnTo>
                  <a:lnTo>
                    <a:pt x="2254358" y="1276074"/>
                  </a:lnTo>
                  <a:lnTo>
                    <a:pt x="2256787" y="1276074"/>
                  </a:lnTo>
                  <a:lnTo>
                    <a:pt x="2256787" y="1275292"/>
                  </a:lnTo>
                  <a:lnTo>
                    <a:pt x="2258652" y="1275292"/>
                  </a:lnTo>
                  <a:lnTo>
                    <a:pt x="2258652" y="1274510"/>
                  </a:lnTo>
                  <a:lnTo>
                    <a:pt x="2260402" y="1274510"/>
                  </a:lnTo>
                  <a:lnTo>
                    <a:pt x="2260402" y="1273728"/>
                  </a:lnTo>
                  <a:lnTo>
                    <a:pt x="2261141" y="1273728"/>
                  </a:lnTo>
                  <a:lnTo>
                    <a:pt x="2261141" y="1272945"/>
                  </a:lnTo>
                  <a:lnTo>
                    <a:pt x="2263517" y="1272945"/>
                  </a:lnTo>
                  <a:lnTo>
                    <a:pt x="2263517" y="1272168"/>
                  </a:lnTo>
                  <a:lnTo>
                    <a:pt x="2266241" y="1272168"/>
                  </a:lnTo>
                  <a:lnTo>
                    <a:pt x="2266241" y="1271386"/>
                  </a:lnTo>
                  <a:lnTo>
                    <a:pt x="2266421" y="1271386"/>
                  </a:lnTo>
                  <a:lnTo>
                    <a:pt x="2266421" y="1270603"/>
                  </a:lnTo>
                  <a:lnTo>
                    <a:pt x="2268628" y="1270603"/>
                  </a:lnTo>
                  <a:lnTo>
                    <a:pt x="2268628" y="1269821"/>
                  </a:lnTo>
                  <a:lnTo>
                    <a:pt x="2269200" y="1269821"/>
                  </a:lnTo>
                  <a:lnTo>
                    <a:pt x="2269200" y="1269039"/>
                  </a:lnTo>
                  <a:lnTo>
                    <a:pt x="2269584" y="1269039"/>
                  </a:lnTo>
                  <a:lnTo>
                    <a:pt x="2269584" y="1268257"/>
                  </a:lnTo>
                  <a:lnTo>
                    <a:pt x="2270769" y="1268257"/>
                  </a:lnTo>
                  <a:lnTo>
                    <a:pt x="2270769" y="1267475"/>
                  </a:lnTo>
                  <a:lnTo>
                    <a:pt x="2272044" y="1267475"/>
                  </a:lnTo>
                  <a:lnTo>
                    <a:pt x="2272044" y="1266693"/>
                  </a:lnTo>
                  <a:lnTo>
                    <a:pt x="2273529" y="1266693"/>
                  </a:lnTo>
                  <a:lnTo>
                    <a:pt x="2273529" y="1265910"/>
                  </a:lnTo>
                  <a:lnTo>
                    <a:pt x="2273698" y="1265910"/>
                  </a:lnTo>
                  <a:lnTo>
                    <a:pt x="2273698" y="1265128"/>
                  </a:lnTo>
                  <a:lnTo>
                    <a:pt x="2274972" y="1265128"/>
                  </a:lnTo>
                  <a:lnTo>
                    <a:pt x="2274972" y="1264346"/>
                  </a:lnTo>
                  <a:lnTo>
                    <a:pt x="2275081" y="1264346"/>
                  </a:lnTo>
                  <a:lnTo>
                    <a:pt x="2275081" y="1263564"/>
                  </a:lnTo>
                  <a:lnTo>
                    <a:pt x="2275550" y="1263564"/>
                  </a:lnTo>
                  <a:lnTo>
                    <a:pt x="2275550" y="1262782"/>
                  </a:lnTo>
                  <a:lnTo>
                    <a:pt x="2275598" y="1262782"/>
                  </a:lnTo>
                  <a:lnTo>
                    <a:pt x="2275598" y="1262000"/>
                  </a:lnTo>
                  <a:lnTo>
                    <a:pt x="2275676" y="1262000"/>
                  </a:lnTo>
                  <a:lnTo>
                    <a:pt x="2275676" y="1261217"/>
                  </a:lnTo>
                  <a:lnTo>
                    <a:pt x="2276632" y="1261217"/>
                  </a:lnTo>
                  <a:lnTo>
                    <a:pt x="2276632" y="1260435"/>
                  </a:lnTo>
                  <a:lnTo>
                    <a:pt x="2277901" y="1260435"/>
                  </a:lnTo>
                  <a:lnTo>
                    <a:pt x="2277901" y="1259653"/>
                  </a:lnTo>
                  <a:lnTo>
                    <a:pt x="2281136" y="1259653"/>
                  </a:lnTo>
                  <a:lnTo>
                    <a:pt x="2281136" y="1258875"/>
                  </a:lnTo>
                  <a:lnTo>
                    <a:pt x="2281347" y="1258875"/>
                  </a:lnTo>
                  <a:lnTo>
                    <a:pt x="2281347" y="1258093"/>
                  </a:lnTo>
                  <a:lnTo>
                    <a:pt x="2282171" y="1258093"/>
                  </a:lnTo>
                  <a:lnTo>
                    <a:pt x="2282171" y="1257311"/>
                  </a:lnTo>
                  <a:lnTo>
                    <a:pt x="2283716" y="1257311"/>
                  </a:lnTo>
                  <a:lnTo>
                    <a:pt x="2283716" y="1256529"/>
                  </a:lnTo>
                  <a:lnTo>
                    <a:pt x="2285574" y="1256529"/>
                  </a:lnTo>
                  <a:lnTo>
                    <a:pt x="2285574" y="1255747"/>
                  </a:lnTo>
                  <a:lnTo>
                    <a:pt x="2285581" y="1255747"/>
                  </a:lnTo>
                  <a:lnTo>
                    <a:pt x="2285581" y="1254965"/>
                  </a:lnTo>
                  <a:lnTo>
                    <a:pt x="2290043" y="1254965"/>
                  </a:lnTo>
                  <a:lnTo>
                    <a:pt x="2290043" y="1254182"/>
                  </a:lnTo>
                  <a:lnTo>
                    <a:pt x="2292767" y="1254182"/>
                  </a:lnTo>
                  <a:lnTo>
                    <a:pt x="2292767" y="1253400"/>
                  </a:lnTo>
                  <a:lnTo>
                    <a:pt x="2293043" y="1253400"/>
                  </a:lnTo>
                  <a:lnTo>
                    <a:pt x="2293043" y="1252618"/>
                  </a:lnTo>
                  <a:lnTo>
                    <a:pt x="2293933" y="1252618"/>
                  </a:lnTo>
                  <a:lnTo>
                    <a:pt x="2293933" y="1251836"/>
                  </a:lnTo>
                  <a:lnTo>
                    <a:pt x="2294017" y="1251836"/>
                  </a:lnTo>
                  <a:lnTo>
                    <a:pt x="2294017" y="1251054"/>
                  </a:lnTo>
                  <a:lnTo>
                    <a:pt x="2294444" y="1251054"/>
                  </a:lnTo>
                  <a:lnTo>
                    <a:pt x="2294444" y="1250272"/>
                  </a:lnTo>
                  <a:lnTo>
                    <a:pt x="2295220" y="1250272"/>
                  </a:lnTo>
                  <a:lnTo>
                    <a:pt x="2295220" y="1249490"/>
                  </a:lnTo>
                  <a:lnTo>
                    <a:pt x="2296369" y="1249490"/>
                  </a:lnTo>
                  <a:lnTo>
                    <a:pt x="2296369" y="1248707"/>
                  </a:lnTo>
                  <a:lnTo>
                    <a:pt x="2296748" y="1248707"/>
                  </a:lnTo>
                  <a:lnTo>
                    <a:pt x="2296748" y="1247925"/>
                  </a:lnTo>
                  <a:lnTo>
                    <a:pt x="2298167" y="1247925"/>
                  </a:lnTo>
                  <a:lnTo>
                    <a:pt x="2298167" y="1247143"/>
                  </a:lnTo>
                  <a:lnTo>
                    <a:pt x="2298985" y="1247143"/>
                  </a:lnTo>
                  <a:lnTo>
                    <a:pt x="2298985" y="1246361"/>
                  </a:lnTo>
                  <a:lnTo>
                    <a:pt x="2300572" y="1246361"/>
                  </a:lnTo>
                  <a:lnTo>
                    <a:pt x="2300572" y="1245583"/>
                  </a:lnTo>
                  <a:lnTo>
                    <a:pt x="2301727" y="1245583"/>
                  </a:lnTo>
                  <a:lnTo>
                    <a:pt x="2301727" y="1244797"/>
                  </a:lnTo>
                  <a:lnTo>
                    <a:pt x="2301847" y="1244797"/>
                  </a:lnTo>
                  <a:lnTo>
                    <a:pt x="2301847" y="1244019"/>
                  </a:lnTo>
                  <a:lnTo>
                    <a:pt x="2302292" y="1244019"/>
                  </a:lnTo>
                  <a:lnTo>
                    <a:pt x="2302292" y="1243237"/>
                  </a:lnTo>
                  <a:lnTo>
                    <a:pt x="2303080" y="1243237"/>
                  </a:lnTo>
                  <a:lnTo>
                    <a:pt x="2303080" y="1242455"/>
                  </a:lnTo>
                  <a:lnTo>
                    <a:pt x="2304331" y="1242455"/>
                  </a:lnTo>
                  <a:lnTo>
                    <a:pt x="2304331" y="1241672"/>
                  </a:lnTo>
                  <a:lnTo>
                    <a:pt x="2305642" y="1241672"/>
                  </a:lnTo>
                  <a:lnTo>
                    <a:pt x="2305642" y="1240890"/>
                  </a:lnTo>
                  <a:lnTo>
                    <a:pt x="2305954" y="1240890"/>
                  </a:lnTo>
                  <a:lnTo>
                    <a:pt x="2305954" y="1240108"/>
                  </a:lnTo>
                  <a:lnTo>
                    <a:pt x="2306375" y="1240108"/>
                  </a:lnTo>
                  <a:lnTo>
                    <a:pt x="2306375" y="1239326"/>
                  </a:lnTo>
                  <a:lnTo>
                    <a:pt x="2306977" y="1239326"/>
                  </a:lnTo>
                  <a:lnTo>
                    <a:pt x="2306977" y="1238544"/>
                  </a:lnTo>
                  <a:lnTo>
                    <a:pt x="2307668" y="1238544"/>
                  </a:lnTo>
                  <a:lnTo>
                    <a:pt x="2307668" y="1237762"/>
                  </a:lnTo>
                  <a:lnTo>
                    <a:pt x="2307885" y="1237762"/>
                  </a:lnTo>
                  <a:lnTo>
                    <a:pt x="2307885" y="1236979"/>
                  </a:lnTo>
                  <a:lnTo>
                    <a:pt x="2308360" y="1236979"/>
                  </a:lnTo>
                  <a:lnTo>
                    <a:pt x="2308360" y="1236197"/>
                  </a:lnTo>
                  <a:lnTo>
                    <a:pt x="2308642" y="1236197"/>
                  </a:lnTo>
                  <a:lnTo>
                    <a:pt x="2308642" y="1235415"/>
                  </a:lnTo>
                  <a:lnTo>
                    <a:pt x="2309123" y="1235415"/>
                  </a:lnTo>
                  <a:lnTo>
                    <a:pt x="2309123" y="1234633"/>
                  </a:lnTo>
                  <a:lnTo>
                    <a:pt x="2310074" y="1234633"/>
                  </a:lnTo>
                  <a:lnTo>
                    <a:pt x="2310074" y="1233851"/>
                  </a:lnTo>
                  <a:lnTo>
                    <a:pt x="2312407" y="1233851"/>
                  </a:lnTo>
                  <a:lnTo>
                    <a:pt x="2312407" y="1233069"/>
                  </a:lnTo>
                  <a:lnTo>
                    <a:pt x="2313104" y="1233069"/>
                  </a:lnTo>
                  <a:lnTo>
                    <a:pt x="2313104" y="1232286"/>
                  </a:lnTo>
                  <a:lnTo>
                    <a:pt x="2313423" y="1232286"/>
                  </a:lnTo>
                  <a:lnTo>
                    <a:pt x="2313423" y="1231504"/>
                  </a:lnTo>
                  <a:lnTo>
                    <a:pt x="2314638" y="1231504"/>
                  </a:lnTo>
                  <a:lnTo>
                    <a:pt x="2314638" y="1230727"/>
                  </a:lnTo>
                  <a:lnTo>
                    <a:pt x="2318000" y="1230727"/>
                  </a:lnTo>
                  <a:lnTo>
                    <a:pt x="2318000" y="1229944"/>
                  </a:lnTo>
                  <a:lnTo>
                    <a:pt x="2318018" y="1229944"/>
                  </a:lnTo>
                  <a:lnTo>
                    <a:pt x="2318018" y="1229162"/>
                  </a:lnTo>
                  <a:lnTo>
                    <a:pt x="2319840" y="1229162"/>
                  </a:lnTo>
                  <a:lnTo>
                    <a:pt x="2319840" y="1228380"/>
                  </a:lnTo>
                  <a:lnTo>
                    <a:pt x="2320429" y="1228380"/>
                  </a:lnTo>
                  <a:lnTo>
                    <a:pt x="2320429" y="1227598"/>
                  </a:lnTo>
                  <a:lnTo>
                    <a:pt x="2322041" y="1227598"/>
                  </a:lnTo>
                  <a:lnTo>
                    <a:pt x="2322041" y="1226816"/>
                  </a:lnTo>
                  <a:lnTo>
                    <a:pt x="2322185" y="1226816"/>
                  </a:lnTo>
                  <a:lnTo>
                    <a:pt x="2322185" y="1226034"/>
                  </a:lnTo>
                  <a:lnTo>
                    <a:pt x="2323556" y="1226034"/>
                  </a:lnTo>
                  <a:lnTo>
                    <a:pt x="2323556" y="1225252"/>
                  </a:lnTo>
                  <a:lnTo>
                    <a:pt x="2323640" y="1225252"/>
                  </a:lnTo>
                  <a:lnTo>
                    <a:pt x="2323640" y="1224469"/>
                  </a:lnTo>
                  <a:lnTo>
                    <a:pt x="2323821" y="1224469"/>
                  </a:lnTo>
                  <a:lnTo>
                    <a:pt x="2323821" y="1223687"/>
                  </a:lnTo>
                  <a:lnTo>
                    <a:pt x="2327351" y="1223687"/>
                  </a:lnTo>
                  <a:lnTo>
                    <a:pt x="2327351" y="1222905"/>
                  </a:lnTo>
                  <a:lnTo>
                    <a:pt x="2327489" y="1222905"/>
                  </a:lnTo>
                  <a:lnTo>
                    <a:pt x="2327489" y="1222123"/>
                  </a:lnTo>
                  <a:lnTo>
                    <a:pt x="2329305" y="1222123"/>
                  </a:lnTo>
                  <a:lnTo>
                    <a:pt x="2329305" y="1221341"/>
                  </a:lnTo>
                  <a:lnTo>
                    <a:pt x="2330700" y="1221341"/>
                  </a:lnTo>
                  <a:lnTo>
                    <a:pt x="2330700" y="1220559"/>
                  </a:lnTo>
                  <a:lnTo>
                    <a:pt x="2332324" y="1220559"/>
                  </a:lnTo>
                  <a:lnTo>
                    <a:pt x="2332324" y="1219776"/>
                  </a:lnTo>
                  <a:lnTo>
                    <a:pt x="2333671" y="1219776"/>
                  </a:lnTo>
                  <a:lnTo>
                    <a:pt x="2333671" y="1218994"/>
                  </a:lnTo>
                  <a:lnTo>
                    <a:pt x="2334236" y="1218994"/>
                  </a:lnTo>
                  <a:lnTo>
                    <a:pt x="2334236" y="1218212"/>
                  </a:lnTo>
                  <a:lnTo>
                    <a:pt x="2337069" y="1218212"/>
                  </a:lnTo>
                  <a:lnTo>
                    <a:pt x="2337069" y="1217434"/>
                  </a:lnTo>
                  <a:lnTo>
                    <a:pt x="2337640" y="1217434"/>
                  </a:lnTo>
                  <a:lnTo>
                    <a:pt x="2337640" y="1216652"/>
                  </a:lnTo>
                  <a:lnTo>
                    <a:pt x="2340773" y="1216652"/>
                  </a:lnTo>
                  <a:lnTo>
                    <a:pt x="2340773" y="1215870"/>
                  </a:lnTo>
                  <a:lnTo>
                    <a:pt x="2341633" y="1215870"/>
                  </a:lnTo>
                  <a:lnTo>
                    <a:pt x="2341633" y="1215088"/>
                  </a:lnTo>
                  <a:lnTo>
                    <a:pt x="2343196" y="1215088"/>
                  </a:lnTo>
                  <a:lnTo>
                    <a:pt x="2343196" y="1214306"/>
                  </a:lnTo>
                  <a:lnTo>
                    <a:pt x="2344171" y="1214306"/>
                  </a:lnTo>
                  <a:lnTo>
                    <a:pt x="2344171" y="1213524"/>
                  </a:lnTo>
                  <a:lnTo>
                    <a:pt x="2344549" y="1213524"/>
                  </a:lnTo>
                  <a:lnTo>
                    <a:pt x="2344549" y="1212741"/>
                  </a:lnTo>
                  <a:lnTo>
                    <a:pt x="2345451" y="1212741"/>
                  </a:lnTo>
                  <a:lnTo>
                    <a:pt x="2345451" y="1211959"/>
                  </a:lnTo>
                  <a:lnTo>
                    <a:pt x="2346281" y="1211959"/>
                  </a:lnTo>
                  <a:lnTo>
                    <a:pt x="2346281" y="1211177"/>
                  </a:lnTo>
                  <a:lnTo>
                    <a:pt x="2347616" y="1211177"/>
                  </a:lnTo>
                  <a:lnTo>
                    <a:pt x="2347616" y="1210395"/>
                  </a:lnTo>
                  <a:lnTo>
                    <a:pt x="2348567" y="1210395"/>
                  </a:lnTo>
                  <a:lnTo>
                    <a:pt x="2348567" y="1209613"/>
                  </a:lnTo>
                  <a:lnTo>
                    <a:pt x="2348819" y="1209613"/>
                  </a:lnTo>
                  <a:lnTo>
                    <a:pt x="2348819" y="1208831"/>
                  </a:lnTo>
                  <a:lnTo>
                    <a:pt x="2350641" y="1208831"/>
                  </a:lnTo>
                  <a:lnTo>
                    <a:pt x="2350641" y="1208048"/>
                  </a:lnTo>
                  <a:lnTo>
                    <a:pt x="2350743" y="1208048"/>
                  </a:lnTo>
                  <a:lnTo>
                    <a:pt x="2350743" y="1207266"/>
                  </a:lnTo>
                  <a:lnTo>
                    <a:pt x="2352505" y="1207266"/>
                  </a:lnTo>
                  <a:lnTo>
                    <a:pt x="2352505" y="1206484"/>
                  </a:lnTo>
                  <a:lnTo>
                    <a:pt x="2353407" y="1206484"/>
                  </a:lnTo>
                  <a:lnTo>
                    <a:pt x="2353407" y="1205702"/>
                  </a:lnTo>
                  <a:lnTo>
                    <a:pt x="2354267" y="1205702"/>
                  </a:lnTo>
                  <a:lnTo>
                    <a:pt x="2354267" y="1204920"/>
                  </a:lnTo>
                  <a:lnTo>
                    <a:pt x="2356853" y="1204920"/>
                  </a:lnTo>
                  <a:lnTo>
                    <a:pt x="2356853" y="1204142"/>
                  </a:lnTo>
                  <a:lnTo>
                    <a:pt x="2357304" y="1204142"/>
                  </a:lnTo>
                  <a:lnTo>
                    <a:pt x="2357304" y="1203360"/>
                  </a:lnTo>
                  <a:lnTo>
                    <a:pt x="2358417" y="1203360"/>
                  </a:lnTo>
                  <a:lnTo>
                    <a:pt x="2358417" y="1202573"/>
                  </a:lnTo>
                  <a:lnTo>
                    <a:pt x="2358705" y="1202573"/>
                  </a:lnTo>
                  <a:lnTo>
                    <a:pt x="2358705" y="1201796"/>
                  </a:lnTo>
                  <a:lnTo>
                    <a:pt x="2361315" y="1201796"/>
                  </a:lnTo>
                  <a:lnTo>
                    <a:pt x="2361315" y="1201013"/>
                  </a:lnTo>
                  <a:lnTo>
                    <a:pt x="2362650" y="1201013"/>
                  </a:lnTo>
                  <a:lnTo>
                    <a:pt x="2362650" y="1200231"/>
                  </a:lnTo>
                  <a:lnTo>
                    <a:pt x="2363336" y="1200231"/>
                  </a:lnTo>
                  <a:lnTo>
                    <a:pt x="2363336" y="1199449"/>
                  </a:lnTo>
                  <a:lnTo>
                    <a:pt x="2363654" y="1199449"/>
                  </a:lnTo>
                  <a:lnTo>
                    <a:pt x="2363654" y="1198667"/>
                  </a:lnTo>
                  <a:lnTo>
                    <a:pt x="2363823" y="1198667"/>
                  </a:lnTo>
                  <a:lnTo>
                    <a:pt x="2363823" y="1197885"/>
                  </a:lnTo>
                  <a:lnTo>
                    <a:pt x="2363931" y="1197885"/>
                  </a:lnTo>
                  <a:lnTo>
                    <a:pt x="2363931" y="1197103"/>
                  </a:lnTo>
                  <a:lnTo>
                    <a:pt x="2365044" y="1197103"/>
                  </a:lnTo>
                  <a:lnTo>
                    <a:pt x="2365044" y="1196320"/>
                  </a:lnTo>
                  <a:lnTo>
                    <a:pt x="2365483" y="1196320"/>
                  </a:lnTo>
                  <a:lnTo>
                    <a:pt x="2365483" y="1195538"/>
                  </a:lnTo>
                  <a:lnTo>
                    <a:pt x="2366102" y="1195538"/>
                  </a:lnTo>
                  <a:lnTo>
                    <a:pt x="2366102" y="1194756"/>
                  </a:lnTo>
                  <a:lnTo>
                    <a:pt x="2367226" y="1194756"/>
                  </a:lnTo>
                  <a:lnTo>
                    <a:pt x="2367226" y="1193974"/>
                  </a:lnTo>
                  <a:lnTo>
                    <a:pt x="2367521" y="1193974"/>
                  </a:lnTo>
                  <a:lnTo>
                    <a:pt x="2367521" y="1193192"/>
                  </a:lnTo>
                  <a:lnTo>
                    <a:pt x="2368706" y="1193192"/>
                  </a:lnTo>
                  <a:lnTo>
                    <a:pt x="2368706" y="1192410"/>
                  </a:lnTo>
                  <a:lnTo>
                    <a:pt x="2368820" y="1192410"/>
                  </a:lnTo>
                  <a:lnTo>
                    <a:pt x="2368820" y="1191627"/>
                  </a:lnTo>
                  <a:lnTo>
                    <a:pt x="2370131" y="1191627"/>
                  </a:lnTo>
                  <a:lnTo>
                    <a:pt x="2370131" y="1190845"/>
                  </a:lnTo>
                  <a:lnTo>
                    <a:pt x="2371316" y="1190845"/>
                  </a:lnTo>
                  <a:lnTo>
                    <a:pt x="2371316" y="1190063"/>
                  </a:lnTo>
                  <a:lnTo>
                    <a:pt x="2373348" y="1190063"/>
                  </a:lnTo>
                  <a:lnTo>
                    <a:pt x="2373348" y="1189281"/>
                  </a:lnTo>
                  <a:lnTo>
                    <a:pt x="2375074" y="1189281"/>
                  </a:lnTo>
                  <a:lnTo>
                    <a:pt x="2375074" y="1188503"/>
                  </a:lnTo>
                  <a:lnTo>
                    <a:pt x="2375279" y="1188503"/>
                  </a:lnTo>
                  <a:lnTo>
                    <a:pt x="2375279" y="1187721"/>
                  </a:lnTo>
                  <a:lnTo>
                    <a:pt x="2376241" y="1187721"/>
                  </a:lnTo>
                  <a:lnTo>
                    <a:pt x="2376241" y="1186939"/>
                  </a:lnTo>
                  <a:lnTo>
                    <a:pt x="2376319" y="1186939"/>
                  </a:lnTo>
                  <a:lnTo>
                    <a:pt x="2376319" y="1186157"/>
                  </a:lnTo>
                  <a:lnTo>
                    <a:pt x="2377377" y="1186157"/>
                  </a:lnTo>
                  <a:lnTo>
                    <a:pt x="2377377" y="1185375"/>
                  </a:lnTo>
                  <a:lnTo>
                    <a:pt x="2380023" y="1185375"/>
                  </a:lnTo>
                  <a:lnTo>
                    <a:pt x="2380023" y="1184593"/>
                  </a:lnTo>
                  <a:lnTo>
                    <a:pt x="2384089" y="1184593"/>
                  </a:lnTo>
                  <a:lnTo>
                    <a:pt x="2384089" y="1183810"/>
                  </a:lnTo>
                  <a:lnTo>
                    <a:pt x="2387504" y="1183810"/>
                  </a:lnTo>
                  <a:lnTo>
                    <a:pt x="2387504" y="1183028"/>
                  </a:lnTo>
                  <a:lnTo>
                    <a:pt x="2392026" y="1183028"/>
                  </a:lnTo>
                  <a:lnTo>
                    <a:pt x="2392026" y="1182246"/>
                  </a:lnTo>
                  <a:lnTo>
                    <a:pt x="2394721" y="1182246"/>
                  </a:lnTo>
                  <a:lnTo>
                    <a:pt x="2394721" y="1181464"/>
                  </a:lnTo>
                  <a:lnTo>
                    <a:pt x="2394763" y="1181464"/>
                  </a:lnTo>
                  <a:lnTo>
                    <a:pt x="2394763" y="1180682"/>
                  </a:lnTo>
                  <a:lnTo>
                    <a:pt x="2397331" y="1180682"/>
                  </a:lnTo>
                  <a:lnTo>
                    <a:pt x="2397331" y="1179900"/>
                  </a:lnTo>
                  <a:lnTo>
                    <a:pt x="2398395" y="1179900"/>
                  </a:lnTo>
                  <a:lnTo>
                    <a:pt x="2398395" y="1179117"/>
                  </a:lnTo>
                  <a:lnTo>
                    <a:pt x="2398587" y="1179117"/>
                  </a:lnTo>
                  <a:lnTo>
                    <a:pt x="2398587" y="1178335"/>
                  </a:lnTo>
                  <a:lnTo>
                    <a:pt x="2400434" y="1178335"/>
                  </a:lnTo>
                  <a:lnTo>
                    <a:pt x="2400434" y="1177553"/>
                  </a:lnTo>
                  <a:lnTo>
                    <a:pt x="2400524" y="1177553"/>
                  </a:lnTo>
                  <a:lnTo>
                    <a:pt x="2400524" y="1176771"/>
                  </a:lnTo>
                  <a:lnTo>
                    <a:pt x="2402791" y="1176771"/>
                  </a:lnTo>
                  <a:lnTo>
                    <a:pt x="2402791" y="1175989"/>
                  </a:lnTo>
                  <a:lnTo>
                    <a:pt x="2405677" y="1175989"/>
                  </a:lnTo>
                  <a:lnTo>
                    <a:pt x="2405677" y="1175211"/>
                  </a:lnTo>
                  <a:lnTo>
                    <a:pt x="2406044" y="1175211"/>
                  </a:lnTo>
                  <a:lnTo>
                    <a:pt x="2406044" y="1174429"/>
                  </a:lnTo>
                  <a:lnTo>
                    <a:pt x="2406465" y="1174429"/>
                  </a:lnTo>
                  <a:lnTo>
                    <a:pt x="2406465" y="1173647"/>
                  </a:lnTo>
                  <a:lnTo>
                    <a:pt x="2407680" y="1173647"/>
                  </a:lnTo>
                  <a:lnTo>
                    <a:pt x="2407680" y="1172865"/>
                  </a:lnTo>
                  <a:lnTo>
                    <a:pt x="2407878" y="1172865"/>
                  </a:lnTo>
                  <a:lnTo>
                    <a:pt x="2407878" y="1172082"/>
                  </a:lnTo>
                  <a:lnTo>
                    <a:pt x="2407986" y="1172082"/>
                  </a:lnTo>
                  <a:lnTo>
                    <a:pt x="2407986" y="1171300"/>
                  </a:lnTo>
                  <a:lnTo>
                    <a:pt x="2410224" y="1171300"/>
                  </a:lnTo>
                  <a:lnTo>
                    <a:pt x="2410224" y="1170518"/>
                  </a:lnTo>
                  <a:lnTo>
                    <a:pt x="2411282" y="1170518"/>
                  </a:lnTo>
                  <a:lnTo>
                    <a:pt x="2411282" y="1169736"/>
                  </a:lnTo>
                  <a:lnTo>
                    <a:pt x="2412028" y="1169736"/>
                  </a:lnTo>
                  <a:lnTo>
                    <a:pt x="2412028" y="1168954"/>
                  </a:lnTo>
                  <a:lnTo>
                    <a:pt x="2412094" y="1168954"/>
                  </a:lnTo>
                  <a:lnTo>
                    <a:pt x="2412094" y="1168172"/>
                  </a:lnTo>
                  <a:lnTo>
                    <a:pt x="2412701" y="1168172"/>
                  </a:lnTo>
                  <a:lnTo>
                    <a:pt x="2412701" y="1167389"/>
                  </a:lnTo>
                  <a:lnTo>
                    <a:pt x="2413242" y="1167389"/>
                  </a:lnTo>
                  <a:lnTo>
                    <a:pt x="2413242" y="1166607"/>
                  </a:lnTo>
                  <a:lnTo>
                    <a:pt x="2414589" y="1166607"/>
                  </a:lnTo>
                  <a:lnTo>
                    <a:pt x="2414589" y="1165825"/>
                  </a:lnTo>
                  <a:lnTo>
                    <a:pt x="2415143" y="1165825"/>
                  </a:lnTo>
                  <a:lnTo>
                    <a:pt x="2415143" y="1165043"/>
                  </a:lnTo>
                  <a:lnTo>
                    <a:pt x="2415173" y="1165043"/>
                  </a:lnTo>
                  <a:lnTo>
                    <a:pt x="2415173" y="1164261"/>
                  </a:lnTo>
                  <a:lnTo>
                    <a:pt x="2415359" y="1164261"/>
                  </a:lnTo>
                  <a:lnTo>
                    <a:pt x="2415359" y="1163479"/>
                  </a:lnTo>
                  <a:lnTo>
                    <a:pt x="2415985" y="1163479"/>
                  </a:lnTo>
                  <a:lnTo>
                    <a:pt x="2415985" y="1162696"/>
                  </a:lnTo>
                  <a:lnTo>
                    <a:pt x="2418847" y="1162696"/>
                  </a:lnTo>
                  <a:lnTo>
                    <a:pt x="2418847" y="1161919"/>
                  </a:lnTo>
                  <a:lnTo>
                    <a:pt x="2420326" y="1161919"/>
                  </a:lnTo>
                  <a:lnTo>
                    <a:pt x="2420326" y="1161137"/>
                  </a:lnTo>
                  <a:lnTo>
                    <a:pt x="2422275" y="1161137"/>
                  </a:lnTo>
                  <a:lnTo>
                    <a:pt x="2422275" y="1160354"/>
                  </a:lnTo>
                  <a:lnTo>
                    <a:pt x="2426520" y="1160354"/>
                  </a:lnTo>
                  <a:lnTo>
                    <a:pt x="2426520" y="1159572"/>
                  </a:lnTo>
                  <a:lnTo>
                    <a:pt x="2428060" y="1159572"/>
                  </a:lnTo>
                  <a:lnTo>
                    <a:pt x="2428060" y="1158790"/>
                  </a:lnTo>
                  <a:lnTo>
                    <a:pt x="2429473" y="1158790"/>
                  </a:lnTo>
                  <a:lnTo>
                    <a:pt x="2429473" y="1158008"/>
                  </a:lnTo>
                  <a:lnTo>
                    <a:pt x="2431054" y="1158008"/>
                  </a:lnTo>
                  <a:lnTo>
                    <a:pt x="2431054" y="1157226"/>
                  </a:lnTo>
                  <a:lnTo>
                    <a:pt x="2431638" y="1157226"/>
                  </a:lnTo>
                  <a:lnTo>
                    <a:pt x="2431638" y="1156444"/>
                  </a:lnTo>
                  <a:lnTo>
                    <a:pt x="2432209" y="1156444"/>
                  </a:lnTo>
                  <a:lnTo>
                    <a:pt x="2432209" y="1155661"/>
                  </a:lnTo>
                  <a:lnTo>
                    <a:pt x="2434777" y="1155661"/>
                  </a:lnTo>
                  <a:lnTo>
                    <a:pt x="2434777" y="1154879"/>
                  </a:lnTo>
                  <a:lnTo>
                    <a:pt x="2438367" y="1154879"/>
                  </a:lnTo>
                  <a:lnTo>
                    <a:pt x="2438367" y="1154097"/>
                  </a:lnTo>
                  <a:lnTo>
                    <a:pt x="2438553" y="1154097"/>
                  </a:lnTo>
                  <a:lnTo>
                    <a:pt x="2438553" y="1153315"/>
                  </a:lnTo>
                  <a:lnTo>
                    <a:pt x="2438674" y="1153315"/>
                  </a:lnTo>
                  <a:lnTo>
                    <a:pt x="2438674" y="1152533"/>
                  </a:lnTo>
                  <a:lnTo>
                    <a:pt x="2440370" y="1152533"/>
                  </a:lnTo>
                  <a:lnTo>
                    <a:pt x="2440370" y="1151751"/>
                  </a:lnTo>
                  <a:lnTo>
                    <a:pt x="2441650" y="1151751"/>
                  </a:lnTo>
                  <a:lnTo>
                    <a:pt x="2441650" y="1150968"/>
                  </a:lnTo>
                  <a:lnTo>
                    <a:pt x="2443292" y="1150968"/>
                  </a:lnTo>
                  <a:lnTo>
                    <a:pt x="2443292" y="1150186"/>
                  </a:lnTo>
                  <a:lnTo>
                    <a:pt x="2443485" y="1150186"/>
                  </a:lnTo>
                  <a:lnTo>
                    <a:pt x="2443485" y="1149404"/>
                  </a:lnTo>
                  <a:lnTo>
                    <a:pt x="2446136" y="1149404"/>
                  </a:lnTo>
                  <a:lnTo>
                    <a:pt x="2446136" y="1148627"/>
                  </a:lnTo>
                  <a:lnTo>
                    <a:pt x="2447357" y="1148627"/>
                  </a:lnTo>
                  <a:lnTo>
                    <a:pt x="2447357" y="1147840"/>
                  </a:lnTo>
                  <a:lnTo>
                    <a:pt x="2451717" y="1147840"/>
                  </a:lnTo>
                  <a:lnTo>
                    <a:pt x="2451717" y="1147062"/>
                  </a:lnTo>
                  <a:lnTo>
                    <a:pt x="2452060" y="1147062"/>
                  </a:lnTo>
                  <a:lnTo>
                    <a:pt x="2452060" y="1146280"/>
                  </a:lnTo>
                  <a:lnTo>
                    <a:pt x="2454574" y="1146280"/>
                  </a:lnTo>
                  <a:lnTo>
                    <a:pt x="2454574" y="1145498"/>
                  </a:lnTo>
                  <a:lnTo>
                    <a:pt x="2455247" y="1145498"/>
                  </a:lnTo>
                  <a:lnTo>
                    <a:pt x="2455247" y="1144716"/>
                  </a:lnTo>
                  <a:lnTo>
                    <a:pt x="2456823" y="1144716"/>
                  </a:lnTo>
                  <a:lnTo>
                    <a:pt x="2456823" y="1143934"/>
                  </a:lnTo>
                  <a:lnTo>
                    <a:pt x="2458049" y="1143934"/>
                  </a:lnTo>
                  <a:lnTo>
                    <a:pt x="2458049" y="1143151"/>
                  </a:lnTo>
                  <a:lnTo>
                    <a:pt x="2458302" y="1143151"/>
                  </a:lnTo>
                  <a:lnTo>
                    <a:pt x="2458302" y="1142369"/>
                  </a:lnTo>
                  <a:lnTo>
                    <a:pt x="2458825" y="1142369"/>
                  </a:lnTo>
                  <a:lnTo>
                    <a:pt x="2458825" y="1141587"/>
                  </a:lnTo>
                  <a:lnTo>
                    <a:pt x="2459625" y="1141587"/>
                  </a:lnTo>
                  <a:lnTo>
                    <a:pt x="2459625" y="1140805"/>
                  </a:lnTo>
                  <a:lnTo>
                    <a:pt x="2460184" y="1140805"/>
                  </a:lnTo>
                  <a:lnTo>
                    <a:pt x="2460184" y="1140023"/>
                  </a:lnTo>
                  <a:lnTo>
                    <a:pt x="2460563" y="1140023"/>
                  </a:lnTo>
                  <a:lnTo>
                    <a:pt x="2460563" y="1139241"/>
                  </a:lnTo>
                  <a:lnTo>
                    <a:pt x="2460918" y="1139241"/>
                  </a:lnTo>
                  <a:lnTo>
                    <a:pt x="2460918" y="1138458"/>
                  </a:lnTo>
                  <a:lnTo>
                    <a:pt x="2462854" y="1138458"/>
                  </a:lnTo>
                  <a:lnTo>
                    <a:pt x="2462854" y="1137676"/>
                  </a:lnTo>
                  <a:lnTo>
                    <a:pt x="2464009" y="1137676"/>
                  </a:lnTo>
                  <a:lnTo>
                    <a:pt x="2464009" y="1136894"/>
                  </a:lnTo>
                  <a:lnTo>
                    <a:pt x="2464069" y="1136894"/>
                  </a:lnTo>
                  <a:lnTo>
                    <a:pt x="2464069" y="1136112"/>
                  </a:lnTo>
                  <a:lnTo>
                    <a:pt x="2469042" y="1136112"/>
                  </a:lnTo>
                  <a:lnTo>
                    <a:pt x="2469042" y="1135330"/>
                  </a:lnTo>
                  <a:lnTo>
                    <a:pt x="2469836" y="1135330"/>
                  </a:lnTo>
                  <a:lnTo>
                    <a:pt x="2469836" y="1134548"/>
                  </a:lnTo>
                  <a:lnTo>
                    <a:pt x="2471297" y="1134548"/>
                  </a:lnTo>
                  <a:lnTo>
                    <a:pt x="2471297" y="1133770"/>
                  </a:lnTo>
                  <a:lnTo>
                    <a:pt x="2472602" y="1133770"/>
                  </a:lnTo>
                  <a:lnTo>
                    <a:pt x="2472602" y="1132988"/>
                  </a:lnTo>
                  <a:lnTo>
                    <a:pt x="2476980" y="1132988"/>
                  </a:lnTo>
                  <a:lnTo>
                    <a:pt x="2476980" y="1132206"/>
                  </a:lnTo>
                  <a:lnTo>
                    <a:pt x="2478550" y="1132206"/>
                  </a:lnTo>
                  <a:lnTo>
                    <a:pt x="2478550" y="1131423"/>
                  </a:lnTo>
                  <a:lnTo>
                    <a:pt x="2479494" y="1131423"/>
                  </a:lnTo>
                  <a:lnTo>
                    <a:pt x="2479494" y="1130641"/>
                  </a:lnTo>
                  <a:lnTo>
                    <a:pt x="2484142" y="1130641"/>
                  </a:lnTo>
                  <a:lnTo>
                    <a:pt x="2484142" y="1129859"/>
                  </a:lnTo>
                  <a:lnTo>
                    <a:pt x="2484401" y="1129859"/>
                  </a:lnTo>
                  <a:lnTo>
                    <a:pt x="2484401" y="1129077"/>
                  </a:lnTo>
                  <a:lnTo>
                    <a:pt x="2484455" y="1129077"/>
                  </a:lnTo>
                  <a:lnTo>
                    <a:pt x="2484455" y="1128295"/>
                  </a:lnTo>
                  <a:lnTo>
                    <a:pt x="2485507" y="1128295"/>
                  </a:lnTo>
                  <a:lnTo>
                    <a:pt x="2485507" y="1127513"/>
                  </a:lnTo>
                  <a:lnTo>
                    <a:pt x="2485549" y="1127513"/>
                  </a:lnTo>
                  <a:lnTo>
                    <a:pt x="2485549" y="1126730"/>
                  </a:lnTo>
                  <a:lnTo>
                    <a:pt x="2486145" y="1126730"/>
                  </a:lnTo>
                  <a:lnTo>
                    <a:pt x="2486145" y="1125948"/>
                  </a:lnTo>
                  <a:lnTo>
                    <a:pt x="2487011" y="1125948"/>
                  </a:lnTo>
                  <a:lnTo>
                    <a:pt x="2487011" y="1125166"/>
                  </a:lnTo>
                  <a:lnTo>
                    <a:pt x="2487732" y="1125166"/>
                  </a:lnTo>
                  <a:lnTo>
                    <a:pt x="2487732" y="1124384"/>
                  </a:lnTo>
                  <a:lnTo>
                    <a:pt x="2487913" y="1124384"/>
                  </a:lnTo>
                  <a:lnTo>
                    <a:pt x="2487913" y="1123602"/>
                  </a:lnTo>
                  <a:lnTo>
                    <a:pt x="2488304" y="1123602"/>
                  </a:lnTo>
                  <a:lnTo>
                    <a:pt x="2488304" y="1122820"/>
                  </a:lnTo>
                  <a:lnTo>
                    <a:pt x="2490096" y="1122820"/>
                  </a:lnTo>
                  <a:lnTo>
                    <a:pt x="2490096" y="1122037"/>
                  </a:lnTo>
                  <a:lnTo>
                    <a:pt x="2491395" y="1122037"/>
                  </a:lnTo>
                  <a:lnTo>
                    <a:pt x="2491395" y="1121255"/>
                  </a:lnTo>
                  <a:lnTo>
                    <a:pt x="2492272" y="1121255"/>
                  </a:lnTo>
                  <a:lnTo>
                    <a:pt x="2492272" y="1120478"/>
                  </a:lnTo>
                  <a:lnTo>
                    <a:pt x="2492958" y="1120478"/>
                  </a:lnTo>
                  <a:lnTo>
                    <a:pt x="2492958" y="1119695"/>
                  </a:lnTo>
                  <a:lnTo>
                    <a:pt x="2497330" y="1119695"/>
                  </a:lnTo>
                  <a:lnTo>
                    <a:pt x="2497330" y="1118913"/>
                  </a:lnTo>
                  <a:lnTo>
                    <a:pt x="2497655" y="1118913"/>
                  </a:lnTo>
                  <a:lnTo>
                    <a:pt x="2497655" y="1118131"/>
                  </a:lnTo>
                  <a:lnTo>
                    <a:pt x="2498346" y="1118131"/>
                  </a:lnTo>
                  <a:lnTo>
                    <a:pt x="2498346" y="1117349"/>
                  </a:lnTo>
                  <a:lnTo>
                    <a:pt x="2499128" y="1117349"/>
                  </a:lnTo>
                  <a:lnTo>
                    <a:pt x="2499128" y="1116567"/>
                  </a:lnTo>
                  <a:lnTo>
                    <a:pt x="2501095" y="1116567"/>
                  </a:lnTo>
                  <a:lnTo>
                    <a:pt x="2501095" y="1115785"/>
                  </a:lnTo>
                  <a:lnTo>
                    <a:pt x="2501100" y="1115785"/>
                  </a:lnTo>
                  <a:lnTo>
                    <a:pt x="2501100" y="1115003"/>
                  </a:lnTo>
                  <a:lnTo>
                    <a:pt x="2505442" y="1115003"/>
                  </a:lnTo>
                  <a:lnTo>
                    <a:pt x="2505442" y="1114220"/>
                  </a:lnTo>
                  <a:lnTo>
                    <a:pt x="2505749" y="1114220"/>
                  </a:lnTo>
                  <a:lnTo>
                    <a:pt x="2505749" y="1113438"/>
                  </a:lnTo>
                  <a:lnTo>
                    <a:pt x="2507288" y="1113438"/>
                  </a:lnTo>
                  <a:lnTo>
                    <a:pt x="2507288" y="1112656"/>
                  </a:lnTo>
                  <a:lnTo>
                    <a:pt x="2511907" y="1112656"/>
                  </a:lnTo>
                  <a:lnTo>
                    <a:pt x="2511907" y="1111874"/>
                  </a:lnTo>
                  <a:lnTo>
                    <a:pt x="2512779" y="1111874"/>
                  </a:lnTo>
                  <a:lnTo>
                    <a:pt x="2512779" y="1111092"/>
                  </a:lnTo>
                  <a:lnTo>
                    <a:pt x="2513062" y="1111092"/>
                  </a:lnTo>
                  <a:lnTo>
                    <a:pt x="2513062" y="1110310"/>
                  </a:lnTo>
                  <a:lnTo>
                    <a:pt x="2513446" y="1110310"/>
                  </a:lnTo>
                  <a:lnTo>
                    <a:pt x="2513446" y="1109527"/>
                  </a:lnTo>
                  <a:lnTo>
                    <a:pt x="2515340" y="1109527"/>
                  </a:lnTo>
                  <a:lnTo>
                    <a:pt x="2515340" y="1108745"/>
                  </a:lnTo>
                  <a:lnTo>
                    <a:pt x="2517644" y="1108745"/>
                  </a:lnTo>
                  <a:lnTo>
                    <a:pt x="2517644" y="1107963"/>
                  </a:lnTo>
                  <a:lnTo>
                    <a:pt x="2518786" y="1107963"/>
                  </a:lnTo>
                  <a:lnTo>
                    <a:pt x="2518786" y="1107181"/>
                  </a:lnTo>
                  <a:lnTo>
                    <a:pt x="2521048" y="1107181"/>
                  </a:lnTo>
                  <a:lnTo>
                    <a:pt x="2521048" y="1106399"/>
                  </a:lnTo>
                  <a:lnTo>
                    <a:pt x="2522563" y="1106399"/>
                  </a:lnTo>
                  <a:lnTo>
                    <a:pt x="2522563" y="1105621"/>
                  </a:lnTo>
                  <a:lnTo>
                    <a:pt x="2524788" y="1105621"/>
                  </a:lnTo>
                  <a:lnTo>
                    <a:pt x="2524788" y="1104839"/>
                  </a:lnTo>
                  <a:lnTo>
                    <a:pt x="2525533" y="1104839"/>
                  </a:lnTo>
                  <a:lnTo>
                    <a:pt x="2525533" y="1104057"/>
                  </a:lnTo>
                  <a:lnTo>
                    <a:pt x="2525780" y="1104057"/>
                  </a:lnTo>
                  <a:lnTo>
                    <a:pt x="2525780" y="1103275"/>
                  </a:lnTo>
                  <a:lnTo>
                    <a:pt x="2527909" y="1103275"/>
                  </a:lnTo>
                  <a:lnTo>
                    <a:pt x="2527909" y="1102492"/>
                  </a:lnTo>
                  <a:lnTo>
                    <a:pt x="2528276" y="1102492"/>
                  </a:lnTo>
                  <a:lnTo>
                    <a:pt x="2528276" y="1101710"/>
                  </a:lnTo>
                  <a:lnTo>
                    <a:pt x="2528985" y="1101710"/>
                  </a:lnTo>
                  <a:lnTo>
                    <a:pt x="2528985" y="1100928"/>
                  </a:lnTo>
                  <a:lnTo>
                    <a:pt x="2529557" y="1100928"/>
                  </a:lnTo>
                  <a:lnTo>
                    <a:pt x="2529557" y="1100146"/>
                  </a:lnTo>
                  <a:lnTo>
                    <a:pt x="2529791" y="1100146"/>
                  </a:lnTo>
                  <a:lnTo>
                    <a:pt x="2529791" y="1099364"/>
                  </a:lnTo>
                  <a:lnTo>
                    <a:pt x="2530218" y="1099364"/>
                  </a:lnTo>
                  <a:lnTo>
                    <a:pt x="2530218" y="1098582"/>
                  </a:lnTo>
                  <a:lnTo>
                    <a:pt x="2530892" y="1098582"/>
                  </a:lnTo>
                  <a:lnTo>
                    <a:pt x="2530892" y="1097799"/>
                  </a:lnTo>
                  <a:lnTo>
                    <a:pt x="2531457" y="1097799"/>
                  </a:lnTo>
                  <a:lnTo>
                    <a:pt x="2531457" y="1097017"/>
                  </a:lnTo>
                  <a:lnTo>
                    <a:pt x="2533892" y="1097017"/>
                  </a:lnTo>
                  <a:lnTo>
                    <a:pt x="2533892" y="1096235"/>
                  </a:lnTo>
                  <a:lnTo>
                    <a:pt x="2534049" y="1096235"/>
                  </a:lnTo>
                  <a:lnTo>
                    <a:pt x="2534049" y="1095453"/>
                  </a:lnTo>
                  <a:lnTo>
                    <a:pt x="2534626" y="1095453"/>
                  </a:lnTo>
                  <a:lnTo>
                    <a:pt x="2534626" y="1094671"/>
                  </a:lnTo>
                  <a:lnTo>
                    <a:pt x="2535282" y="1094671"/>
                  </a:lnTo>
                  <a:lnTo>
                    <a:pt x="2535282" y="1093889"/>
                  </a:lnTo>
                  <a:lnTo>
                    <a:pt x="2538751" y="1093889"/>
                  </a:lnTo>
                  <a:lnTo>
                    <a:pt x="2538751" y="1093107"/>
                  </a:lnTo>
                  <a:lnTo>
                    <a:pt x="2538920" y="1093107"/>
                  </a:lnTo>
                  <a:lnTo>
                    <a:pt x="2538920" y="1092324"/>
                  </a:lnTo>
                  <a:lnTo>
                    <a:pt x="2539689" y="1092324"/>
                  </a:lnTo>
                  <a:lnTo>
                    <a:pt x="2539689" y="1091547"/>
                  </a:lnTo>
                  <a:lnTo>
                    <a:pt x="2540333" y="1091547"/>
                  </a:lnTo>
                  <a:lnTo>
                    <a:pt x="2540333" y="1090765"/>
                  </a:lnTo>
                  <a:lnTo>
                    <a:pt x="2542149" y="1090765"/>
                  </a:lnTo>
                  <a:lnTo>
                    <a:pt x="2542149" y="1089982"/>
                  </a:lnTo>
                  <a:lnTo>
                    <a:pt x="2543700" y="1089982"/>
                  </a:lnTo>
                  <a:lnTo>
                    <a:pt x="2543700" y="1089200"/>
                  </a:lnTo>
                  <a:lnTo>
                    <a:pt x="2543700" y="1089200"/>
                  </a:lnTo>
                  <a:lnTo>
                    <a:pt x="2543700" y="1088418"/>
                  </a:lnTo>
                  <a:lnTo>
                    <a:pt x="2544103" y="1088418"/>
                  </a:lnTo>
                  <a:lnTo>
                    <a:pt x="2544103" y="1087636"/>
                  </a:lnTo>
                  <a:lnTo>
                    <a:pt x="2546545" y="1087636"/>
                  </a:lnTo>
                  <a:lnTo>
                    <a:pt x="2546545" y="1086854"/>
                  </a:lnTo>
                  <a:lnTo>
                    <a:pt x="2546545" y="1086854"/>
                  </a:lnTo>
                  <a:lnTo>
                    <a:pt x="2546545" y="1086072"/>
                  </a:lnTo>
                  <a:lnTo>
                    <a:pt x="2547194" y="1086072"/>
                  </a:lnTo>
                  <a:lnTo>
                    <a:pt x="2547194" y="1085289"/>
                  </a:lnTo>
                  <a:lnTo>
                    <a:pt x="2548102" y="1085289"/>
                  </a:lnTo>
                  <a:lnTo>
                    <a:pt x="2548102" y="1084507"/>
                  </a:lnTo>
                  <a:lnTo>
                    <a:pt x="2548686" y="1084507"/>
                  </a:lnTo>
                  <a:lnTo>
                    <a:pt x="2548686" y="1083725"/>
                  </a:lnTo>
                  <a:lnTo>
                    <a:pt x="2551584" y="1083725"/>
                  </a:lnTo>
                  <a:lnTo>
                    <a:pt x="2551584" y="1082943"/>
                  </a:lnTo>
                  <a:lnTo>
                    <a:pt x="2557526" y="1082943"/>
                  </a:lnTo>
                  <a:lnTo>
                    <a:pt x="2557526" y="1082161"/>
                  </a:lnTo>
                  <a:lnTo>
                    <a:pt x="2557526" y="1082161"/>
                  </a:lnTo>
                  <a:lnTo>
                    <a:pt x="2557526" y="1081379"/>
                  </a:lnTo>
                  <a:lnTo>
                    <a:pt x="2558416" y="1081379"/>
                  </a:lnTo>
                  <a:lnTo>
                    <a:pt x="2558416" y="1080596"/>
                  </a:lnTo>
                  <a:lnTo>
                    <a:pt x="2558680" y="1080596"/>
                  </a:lnTo>
                  <a:lnTo>
                    <a:pt x="2558680" y="1079814"/>
                  </a:lnTo>
                  <a:lnTo>
                    <a:pt x="2559624" y="1079814"/>
                  </a:lnTo>
                  <a:lnTo>
                    <a:pt x="2559624" y="1079032"/>
                  </a:lnTo>
                  <a:lnTo>
                    <a:pt x="2560238" y="1079032"/>
                  </a:lnTo>
                  <a:lnTo>
                    <a:pt x="2560238" y="1078254"/>
                  </a:lnTo>
                  <a:lnTo>
                    <a:pt x="2560274" y="1078254"/>
                  </a:lnTo>
                  <a:lnTo>
                    <a:pt x="2560274" y="1077472"/>
                  </a:lnTo>
                  <a:lnTo>
                    <a:pt x="2560508" y="1077472"/>
                  </a:lnTo>
                  <a:lnTo>
                    <a:pt x="2560508" y="1076690"/>
                  </a:lnTo>
                  <a:lnTo>
                    <a:pt x="2561116" y="1076690"/>
                  </a:lnTo>
                  <a:lnTo>
                    <a:pt x="2561116" y="1075908"/>
                  </a:lnTo>
                  <a:lnTo>
                    <a:pt x="2569986" y="1075908"/>
                  </a:lnTo>
                  <a:lnTo>
                    <a:pt x="2569986" y="1075126"/>
                  </a:lnTo>
                  <a:lnTo>
                    <a:pt x="2570617" y="1075126"/>
                  </a:lnTo>
                  <a:lnTo>
                    <a:pt x="2570617" y="1074344"/>
                  </a:lnTo>
                  <a:lnTo>
                    <a:pt x="2571441" y="1074344"/>
                  </a:lnTo>
                  <a:lnTo>
                    <a:pt x="2571441" y="1073561"/>
                  </a:lnTo>
                  <a:lnTo>
                    <a:pt x="2572325" y="1073561"/>
                  </a:lnTo>
                  <a:lnTo>
                    <a:pt x="2572325" y="1072779"/>
                  </a:lnTo>
                  <a:lnTo>
                    <a:pt x="2575170" y="1072779"/>
                  </a:lnTo>
                  <a:lnTo>
                    <a:pt x="2575170" y="1071997"/>
                  </a:lnTo>
                  <a:lnTo>
                    <a:pt x="2577010" y="1071997"/>
                  </a:lnTo>
                  <a:lnTo>
                    <a:pt x="2577010" y="1071215"/>
                  </a:lnTo>
                  <a:lnTo>
                    <a:pt x="2580588" y="1071215"/>
                  </a:lnTo>
                  <a:lnTo>
                    <a:pt x="2580588" y="1070433"/>
                  </a:lnTo>
                  <a:lnTo>
                    <a:pt x="2581045" y="1070433"/>
                  </a:lnTo>
                  <a:lnTo>
                    <a:pt x="2581045" y="1069651"/>
                  </a:lnTo>
                  <a:lnTo>
                    <a:pt x="2581381" y="1069651"/>
                  </a:lnTo>
                  <a:lnTo>
                    <a:pt x="2581381" y="1068869"/>
                  </a:lnTo>
                  <a:lnTo>
                    <a:pt x="2581478" y="1068869"/>
                  </a:lnTo>
                  <a:lnTo>
                    <a:pt x="2581478" y="1068086"/>
                  </a:lnTo>
                  <a:lnTo>
                    <a:pt x="2581953" y="1068086"/>
                  </a:lnTo>
                  <a:lnTo>
                    <a:pt x="2581953" y="1067304"/>
                  </a:lnTo>
                  <a:lnTo>
                    <a:pt x="2584448" y="1067304"/>
                  </a:lnTo>
                  <a:lnTo>
                    <a:pt x="2584448" y="1066522"/>
                  </a:lnTo>
                  <a:lnTo>
                    <a:pt x="2584797" y="1066522"/>
                  </a:lnTo>
                  <a:lnTo>
                    <a:pt x="2584797" y="1065740"/>
                  </a:lnTo>
                  <a:lnTo>
                    <a:pt x="2585122" y="1065740"/>
                  </a:lnTo>
                  <a:lnTo>
                    <a:pt x="2585122" y="1064962"/>
                  </a:lnTo>
                  <a:lnTo>
                    <a:pt x="2585825" y="1064962"/>
                  </a:lnTo>
                  <a:lnTo>
                    <a:pt x="2585825" y="1064180"/>
                  </a:lnTo>
                  <a:lnTo>
                    <a:pt x="2585825" y="1064180"/>
                  </a:lnTo>
                  <a:lnTo>
                    <a:pt x="2585825" y="1063398"/>
                  </a:lnTo>
                  <a:lnTo>
                    <a:pt x="2589067" y="1063398"/>
                  </a:lnTo>
                  <a:lnTo>
                    <a:pt x="2589067" y="1062616"/>
                  </a:lnTo>
                  <a:lnTo>
                    <a:pt x="2589530" y="1062616"/>
                  </a:lnTo>
                  <a:lnTo>
                    <a:pt x="2589530" y="1061834"/>
                  </a:lnTo>
                  <a:lnTo>
                    <a:pt x="2592068" y="1061834"/>
                  </a:lnTo>
                  <a:lnTo>
                    <a:pt x="2592068" y="1061051"/>
                  </a:lnTo>
                  <a:lnTo>
                    <a:pt x="2592759" y="1061051"/>
                  </a:lnTo>
                  <a:lnTo>
                    <a:pt x="2592759" y="1060269"/>
                  </a:lnTo>
                  <a:lnTo>
                    <a:pt x="2593421" y="1060269"/>
                  </a:lnTo>
                  <a:lnTo>
                    <a:pt x="2593421" y="1059487"/>
                  </a:lnTo>
                  <a:lnTo>
                    <a:pt x="2594569" y="1059487"/>
                  </a:lnTo>
                  <a:lnTo>
                    <a:pt x="2594569" y="1058705"/>
                  </a:lnTo>
                  <a:lnTo>
                    <a:pt x="2596109" y="1058705"/>
                  </a:lnTo>
                  <a:lnTo>
                    <a:pt x="2596109" y="1057923"/>
                  </a:lnTo>
                  <a:lnTo>
                    <a:pt x="2597504" y="1057923"/>
                  </a:lnTo>
                  <a:lnTo>
                    <a:pt x="2597504" y="1057141"/>
                  </a:lnTo>
                  <a:lnTo>
                    <a:pt x="2600132" y="1057141"/>
                  </a:lnTo>
                  <a:lnTo>
                    <a:pt x="2600132" y="1056358"/>
                  </a:lnTo>
                  <a:lnTo>
                    <a:pt x="2601798" y="1056358"/>
                  </a:lnTo>
                  <a:lnTo>
                    <a:pt x="2601798" y="1055576"/>
                  </a:lnTo>
                  <a:lnTo>
                    <a:pt x="2601966" y="1055576"/>
                  </a:lnTo>
                  <a:lnTo>
                    <a:pt x="2601966" y="1054794"/>
                  </a:lnTo>
                  <a:lnTo>
                    <a:pt x="2603433" y="1054794"/>
                  </a:lnTo>
                  <a:lnTo>
                    <a:pt x="2603433" y="1054012"/>
                  </a:lnTo>
                  <a:lnTo>
                    <a:pt x="2603608" y="1054012"/>
                  </a:lnTo>
                  <a:lnTo>
                    <a:pt x="2603608" y="1053230"/>
                  </a:lnTo>
                  <a:lnTo>
                    <a:pt x="2603692" y="1053230"/>
                  </a:lnTo>
                  <a:lnTo>
                    <a:pt x="2603692" y="1052448"/>
                  </a:lnTo>
                  <a:lnTo>
                    <a:pt x="2604726" y="1052448"/>
                  </a:lnTo>
                  <a:lnTo>
                    <a:pt x="2604726" y="1051665"/>
                  </a:lnTo>
                  <a:lnTo>
                    <a:pt x="2607336" y="1051665"/>
                  </a:lnTo>
                  <a:lnTo>
                    <a:pt x="2607336" y="1050883"/>
                  </a:lnTo>
                  <a:lnTo>
                    <a:pt x="2608442" y="1050883"/>
                  </a:lnTo>
                  <a:lnTo>
                    <a:pt x="2608442" y="1050106"/>
                  </a:lnTo>
                  <a:lnTo>
                    <a:pt x="2612213" y="1050106"/>
                  </a:lnTo>
                  <a:lnTo>
                    <a:pt x="2612213" y="1049323"/>
                  </a:lnTo>
                  <a:lnTo>
                    <a:pt x="2617583" y="1049323"/>
                  </a:lnTo>
                  <a:lnTo>
                    <a:pt x="2617583" y="1048541"/>
                  </a:lnTo>
                  <a:lnTo>
                    <a:pt x="2618660" y="1048541"/>
                  </a:lnTo>
                  <a:lnTo>
                    <a:pt x="2618660" y="1047759"/>
                  </a:lnTo>
                  <a:lnTo>
                    <a:pt x="2620223" y="1047759"/>
                  </a:lnTo>
                  <a:lnTo>
                    <a:pt x="2620223" y="1046977"/>
                  </a:lnTo>
                  <a:lnTo>
                    <a:pt x="2620421" y="1046977"/>
                  </a:lnTo>
                  <a:lnTo>
                    <a:pt x="2620421" y="1046195"/>
                  </a:lnTo>
                  <a:lnTo>
                    <a:pt x="2620446" y="1046195"/>
                  </a:lnTo>
                  <a:lnTo>
                    <a:pt x="2620446" y="1045413"/>
                  </a:lnTo>
                  <a:lnTo>
                    <a:pt x="2620560" y="1045413"/>
                  </a:lnTo>
                  <a:lnTo>
                    <a:pt x="2620560" y="1044630"/>
                  </a:lnTo>
                  <a:lnTo>
                    <a:pt x="2621119" y="1044630"/>
                  </a:lnTo>
                  <a:lnTo>
                    <a:pt x="2621119" y="1043848"/>
                  </a:lnTo>
                  <a:lnTo>
                    <a:pt x="2622136" y="1043848"/>
                  </a:lnTo>
                  <a:lnTo>
                    <a:pt x="2622136" y="1043066"/>
                  </a:lnTo>
                  <a:lnTo>
                    <a:pt x="2622310" y="1043066"/>
                  </a:lnTo>
                  <a:lnTo>
                    <a:pt x="2622310" y="1042284"/>
                  </a:lnTo>
                  <a:lnTo>
                    <a:pt x="2623392" y="1042284"/>
                  </a:lnTo>
                  <a:lnTo>
                    <a:pt x="2623392" y="1041502"/>
                  </a:lnTo>
                  <a:lnTo>
                    <a:pt x="2623398" y="1041502"/>
                  </a:lnTo>
                  <a:lnTo>
                    <a:pt x="2623398" y="1040720"/>
                  </a:lnTo>
                  <a:lnTo>
                    <a:pt x="2624318" y="1040720"/>
                  </a:lnTo>
                  <a:lnTo>
                    <a:pt x="2624318" y="1039937"/>
                  </a:lnTo>
                  <a:lnTo>
                    <a:pt x="2625401" y="1039937"/>
                  </a:lnTo>
                  <a:lnTo>
                    <a:pt x="2625401" y="1039155"/>
                  </a:lnTo>
                  <a:lnTo>
                    <a:pt x="2625521" y="1039155"/>
                  </a:lnTo>
                  <a:lnTo>
                    <a:pt x="2625521" y="1038373"/>
                  </a:lnTo>
                  <a:lnTo>
                    <a:pt x="2625816" y="1038373"/>
                  </a:lnTo>
                  <a:lnTo>
                    <a:pt x="2625816" y="1037591"/>
                  </a:lnTo>
                  <a:lnTo>
                    <a:pt x="2625966" y="1037591"/>
                  </a:lnTo>
                  <a:lnTo>
                    <a:pt x="2625966" y="1036813"/>
                  </a:lnTo>
                  <a:lnTo>
                    <a:pt x="2626706" y="1036813"/>
                  </a:lnTo>
                  <a:lnTo>
                    <a:pt x="2626706" y="1036031"/>
                  </a:lnTo>
                  <a:lnTo>
                    <a:pt x="2626862" y="1036031"/>
                  </a:lnTo>
                  <a:lnTo>
                    <a:pt x="2626862" y="1035249"/>
                  </a:lnTo>
                  <a:lnTo>
                    <a:pt x="2627494" y="1035249"/>
                  </a:lnTo>
                  <a:lnTo>
                    <a:pt x="2627494" y="1034467"/>
                  </a:lnTo>
                  <a:lnTo>
                    <a:pt x="2627542" y="1034467"/>
                  </a:lnTo>
                  <a:lnTo>
                    <a:pt x="2627542" y="1033685"/>
                  </a:lnTo>
                  <a:lnTo>
                    <a:pt x="2628630" y="1033685"/>
                  </a:lnTo>
                  <a:lnTo>
                    <a:pt x="2628630" y="1032903"/>
                  </a:lnTo>
                  <a:lnTo>
                    <a:pt x="2629262" y="1032903"/>
                  </a:lnTo>
                  <a:lnTo>
                    <a:pt x="2629262" y="1032120"/>
                  </a:lnTo>
                  <a:lnTo>
                    <a:pt x="2631252" y="1032120"/>
                  </a:lnTo>
                  <a:lnTo>
                    <a:pt x="2631252" y="1031338"/>
                  </a:lnTo>
                  <a:lnTo>
                    <a:pt x="2633880" y="1031338"/>
                  </a:lnTo>
                  <a:lnTo>
                    <a:pt x="2633880" y="1030556"/>
                  </a:lnTo>
                  <a:lnTo>
                    <a:pt x="2635082" y="1030556"/>
                  </a:lnTo>
                  <a:lnTo>
                    <a:pt x="2635082" y="1029774"/>
                  </a:lnTo>
                  <a:lnTo>
                    <a:pt x="2635377" y="1029774"/>
                  </a:lnTo>
                  <a:lnTo>
                    <a:pt x="2635377" y="1028992"/>
                  </a:lnTo>
                  <a:lnTo>
                    <a:pt x="2635672" y="1028992"/>
                  </a:lnTo>
                  <a:lnTo>
                    <a:pt x="2635672" y="1028210"/>
                  </a:lnTo>
                  <a:lnTo>
                    <a:pt x="2636201" y="1028210"/>
                  </a:lnTo>
                  <a:lnTo>
                    <a:pt x="2636201" y="1027427"/>
                  </a:lnTo>
                  <a:lnTo>
                    <a:pt x="2637915" y="1027427"/>
                  </a:lnTo>
                  <a:lnTo>
                    <a:pt x="2637915" y="1026645"/>
                  </a:lnTo>
                  <a:lnTo>
                    <a:pt x="2639250" y="1026645"/>
                  </a:lnTo>
                  <a:lnTo>
                    <a:pt x="2639250" y="1025863"/>
                  </a:lnTo>
                  <a:lnTo>
                    <a:pt x="2642215" y="1025863"/>
                  </a:lnTo>
                  <a:lnTo>
                    <a:pt x="2642215" y="1025081"/>
                  </a:lnTo>
                  <a:lnTo>
                    <a:pt x="2643261" y="1025081"/>
                  </a:lnTo>
                  <a:lnTo>
                    <a:pt x="2643261" y="1024299"/>
                  </a:lnTo>
                  <a:lnTo>
                    <a:pt x="2643484" y="1024299"/>
                  </a:lnTo>
                  <a:lnTo>
                    <a:pt x="2643484" y="1023521"/>
                  </a:lnTo>
                  <a:lnTo>
                    <a:pt x="2646172" y="1023521"/>
                  </a:lnTo>
                  <a:lnTo>
                    <a:pt x="2646172" y="1022739"/>
                  </a:lnTo>
                  <a:lnTo>
                    <a:pt x="2648799" y="1022739"/>
                  </a:lnTo>
                  <a:lnTo>
                    <a:pt x="2648799" y="1021957"/>
                  </a:lnTo>
                  <a:lnTo>
                    <a:pt x="2649533" y="1021957"/>
                  </a:lnTo>
                  <a:lnTo>
                    <a:pt x="2649533" y="1021175"/>
                  </a:lnTo>
                  <a:lnTo>
                    <a:pt x="2651848" y="1021175"/>
                  </a:lnTo>
                  <a:lnTo>
                    <a:pt x="2651848" y="1020392"/>
                  </a:lnTo>
                  <a:lnTo>
                    <a:pt x="2652215" y="1020392"/>
                  </a:lnTo>
                  <a:lnTo>
                    <a:pt x="2652215" y="1019610"/>
                  </a:lnTo>
                  <a:lnTo>
                    <a:pt x="2654139" y="1019610"/>
                  </a:lnTo>
                  <a:lnTo>
                    <a:pt x="2654139" y="1018828"/>
                  </a:lnTo>
                  <a:lnTo>
                    <a:pt x="2654585" y="1018828"/>
                  </a:lnTo>
                  <a:lnTo>
                    <a:pt x="2654585" y="1018046"/>
                  </a:lnTo>
                  <a:lnTo>
                    <a:pt x="2655751" y="1018046"/>
                  </a:lnTo>
                  <a:lnTo>
                    <a:pt x="2655751" y="1017264"/>
                  </a:lnTo>
                  <a:lnTo>
                    <a:pt x="2658096" y="1017264"/>
                  </a:lnTo>
                  <a:lnTo>
                    <a:pt x="2658096" y="1016482"/>
                  </a:lnTo>
                  <a:lnTo>
                    <a:pt x="2659678" y="1016482"/>
                  </a:lnTo>
                  <a:lnTo>
                    <a:pt x="2659678" y="1015699"/>
                  </a:lnTo>
                  <a:lnTo>
                    <a:pt x="2659834" y="1015699"/>
                  </a:lnTo>
                  <a:lnTo>
                    <a:pt x="2659834" y="1014917"/>
                  </a:lnTo>
                  <a:lnTo>
                    <a:pt x="2660201" y="1014917"/>
                  </a:lnTo>
                  <a:lnTo>
                    <a:pt x="2660201" y="1014135"/>
                  </a:lnTo>
                  <a:lnTo>
                    <a:pt x="2661392" y="1014135"/>
                  </a:lnTo>
                  <a:lnTo>
                    <a:pt x="2661392" y="1013353"/>
                  </a:lnTo>
                  <a:lnTo>
                    <a:pt x="2664116" y="1013353"/>
                  </a:lnTo>
                  <a:lnTo>
                    <a:pt x="2664116" y="1012571"/>
                  </a:lnTo>
                  <a:lnTo>
                    <a:pt x="2664741" y="1012571"/>
                  </a:lnTo>
                  <a:lnTo>
                    <a:pt x="2664741" y="1011789"/>
                  </a:lnTo>
                  <a:lnTo>
                    <a:pt x="2664982" y="1011789"/>
                  </a:lnTo>
                  <a:lnTo>
                    <a:pt x="2664982" y="1011006"/>
                  </a:lnTo>
                  <a:lnTo>
                    <a:pt x="2665283" y="1011006"/>
                  </a:lnTo>
                  <a:lnTo>
                    <a:pt x="2665283" y="1010224"/>
                  </a:lnTo>
                  <a:lnTo>
                    <a:pt x="2666329" y="1010224"/>
                  </a:lnTo>
                  <a:lnTo>
                    <a:pt x="2666329" y="1009442"/>
                  </a:lnTo>
                  <a:lnTo>
                    <a:pt x="2667592" y="1009442"/>
                  </a:lnTo>
                  <a:lnTo>
                    <a:pt x="2667592" y="1008660"/>
                  </a:lnTo>
                  <a:lnTo>
                    <a:pt x="2667844" y="1008660"/>
                  </a:lnTo>
                  <a:lnTo>
                    <a:pt x="2667844" y="1007882"/>
                  </a:lnTo>
                  <a:lnTo>
                    <a:pt x="2669769" y="1007882"/>
                  </a:lnTo>
                  <a:lnTo>
                    <a:pt x="2669769" y="1007100"/>
                  </a:lnTo>
                  <a:lnTo>
                    <a:pt x="2670304" y="1007100"/>
                  </a:lnTo>
                  <a:lnTo>
                    <a:pt x="2670304" y="1006318"/>
                  </a:lnTo>
                  <a:lnTo>
                    <a:pt x="2670328" y="1006318"/>
                  </a:lnTo>
                  <a:lnTo>
                    <a:pt x="2670328" y="1005536"/>
                  </a:lnTo>
                  <a:lnTo>
                    <a:pt x="2670797" y="1005536"/>
                  </a:lnTo>
                  <a:lnTo>
                    <a:pt x="2670797" y="1004754"/>
                  </a:lnTo>
                  <a:lnTo>
                    <a:pt x="2672601" y="1004754"/>
                  </a:lnTo>
                  <a:lnTo>
                    <a:pt x="2672601" y="1003971"/>
                  </a:lnTo>
                  <a:lnTo>
                    <a:pt x="2673726" y="1003971"/>
                  </a:lnTo>
                  <a:lnTo>
                    <a:pt x="2673726" y="1003189"/>
                  </a:lnTo>
                  <a:lnTo>
                    <a:pt x="2677286" y="1003189"/>
                  </a:lnTo>
                  <a:lnTo>
                    <a:pt x="2677286" y="1002407"/>
                  </a:lnTo>
                  <a:lnTo>
                    <a:pt x="2679974" y="1002407"/>
                  </a:lnTo>
                  <a:lnTo>
                    <a:pt x="2679974" y="1001625"/>
                  </a:lnTo>
                  <a:lnTo>
                    <a:pt x="2680738" y="1001625"/>
                  </a:lnTo>
                  <a:lnTo>
                    <a:pt x="2680738" y="1000843"/>
                  </a:lnTo>
                  <a:lnTo>
                    <a:pt x="2682902" y="1000843"/>
                  </a:lnTo>
                  <a:lnTo>
                    <a:pt x="2682902" y="1000061"/>
                  </a:lnTo>
                  <a:lnTo>
                    <a:pt x="2682933" y="1000061"/>
                  </a:lnTo>
                  <a:lnTo>
                    <a:pt x="2682933" y="999278"/>
                  </a:lnTo>
                  <a:lnTo>
                    <a:pt x="2686529" y="999278"/>
                  </a:lnTo>
                  <a:lnTo>
                    <a:pt x="2686529" y="998496"/>
                  </a:lnTo>
                  <a:lnTo>
                    <a:pt x="2689072" y="998496"/>
                  </a:lnTo>
                  <a:lnTo>
                    <a:pt x="2689072" y="997714"/>
                  </a:lnTo>
                  <a:lnTo>
                    <a:pt x="2691616" y="997714"/>
                  </a:lnTo>
                  <a:lnTo>
                    <a:pt x="2691616" y="996932"/>
                  </a:lnTo>
                  <a:lnTo>
                    <a:pt x="2692614" y="996932"/>
                  </a:lnTo>
                  <a:lnTo>
                    <a:pt x="2692614" y="996150"/>
                  </a:lnTo>
                  <a:lnTo>
                    <a:pt x="2694009" y="996150"/>
                  </a:lnTo>
                  <a:lnTo>
                    <a:pt x="2694009" y="995368"/>
                  </a:lnTo>
                  <a:lnTo>
                    <a:pt x="2695657" y="995368"/>
                  </a:lnTo>
                  <a:lnTo>
                    <a:pt x="2695657" y="994590"/>
                  </a:lnTo>
                  <a:lnTo>
                    <a:pt x="2696144" y="994590"/>
                  </a:lnTo>
                  <a:lnTo>
                    <a:pt x="2696144" y="993808"/>
                  </a:lnTo>
                  <a:lnTo>
                    <a:pt x="2696156" y="993808"/>
                  </a:lnTo>
                  <a:lnTo>
                    <a:pt x="2696156" y="993026"/>
                  </a:lnTo>
                  <a:lnTo>
                    <a:pt x="2698471" y="993026"/>
                  </a:lnTo>
                  <a:lnTo>
                    <a:pt x="2698471" y="992244"/>
                  </a:lnTo>
                  <a:lnTo>
                    <a:pt x="2699187" y="992244"/>
                  </a:lnTo>
                  <a:lnTo>
                    <a:pt x="2699187" y="991461"/>
                  </a:lnTo>
                  <a:lnTo>
                    <a:pt x="2700546" y="991461"/>
                  </a:lnTo>
                  <a:lnTo>
                    <a:pt x="2700546" y="990679"/>
                  </a:lnTo>
                  <a:lnTo>
                    <a:pt x="2700733" y="990679"/>
                  </a:lnTo>
                  <a:lnTo>
                    <a:pt x="2700733" y="989897"/>
                  </a:lnTo>
                  <a:lnTo>
                    <a:pt x="2700931" y="989897"/>
                  </a:lnTo>
                  <a:lnTo>
                    <a:pt x="2700931" y="989115"/>
                  </a:lnTo>
                  <a:lnTo>
                    <a:pt x="2701105" y="989115"/>
                  </a:lnTo>
                  <a:lnTo>
                    <a:pt x="2701105" y="988333"/>
                  </a:lnTo>
                  <a:lnTo>
                    <a:pt x="2701677" y="988333"/>
                  </a:lnTo>
                  <a:lnTo>
                    <a:pt x="2701677" y="987551"/>
                  </a:lnTo>
                  <a:lnTo>
                    <a:pt x="2702603" y="987551"/>
                  </a:lnTo>
                  <a:lnTo>
                    <a:pt x="2702603" y="986768"/>
                  </a:lnTo>
                  <a:lnTo>
                    <a:pt x="2702873" y="986768"/>
                  </a:lnTo>
                  <a:lnTo>
                    <a:pt x="2702873" y="985986"/>
                  </a:lnTo>
                  <a:lnTo>
                    <a:pt x="2705153" y="985986"/>
                  </a:lnTo>
                  <a:lnTo>
                    <a:pt x="2705153" y="985204"/>
                  </a:lnTo>
                  <a:lnTo>
                    <a:pt x="2705435" y="985204"/>
                  </a:lnTo>
                  <a:lnTo>
                    <a:pt x="2705435" y="984422"/>
                  </a:lnTo>
                  <a:lnTo>
                    <a:pt x="2708292" y="984422"/>
                  </a:lnTo>
                  <a:lnTo>
                    <a:pt x="2708292" y="983640"/>
                  </a:lnTo>
                  <a:lnTo>
                    <a:pt x="2710234" y="983640"/>
                  </a:lnTo>
                  <a:lnTo>
                    <a:pt x="2710234" y="982858"/>
                  </a:lnTo>
                  <a:lnTo>
                    <a:pt x="2711431" y="982858"/>
                  </a:lnTo>
                  <a:lnTo>
                    <a:pt x="2711431" y="982075"/>
                  </a:lnTo>
                  <a:lnTo>
                    <a:pt x="2711803" y="982075"/>
                  </a:lnTo>
                  <a:lnTo>
                    <a:pt x="2711803" y="981298"/>
                  </a:lnTo>
                  <a:lnTo>
                    <a:pt x="2716374" y="981298"/>
                  </a:lnTo>
                  <a:lnTo>
                    <a:pt x="2716374" y="980516"/>
                  </a:lnTo>
                  <a:lnTo>
                    <a:pt x="2717739" y="980516"/>
                  </a:lnTo>
                  <a:lnTo>
                    <a:pt x="2717739" y="979733"/>
                  </a:lnTo>
                  <a:lnTo>
                    <a:pt x="2718346" y="979733"/>
                  </a:lnTo>
                  <a:lnTo>
                    <a:pt x="2718346" y="978951"/>
                  </a:lnTo>
                  <a:lnTo>
                    <a:pt x="2718653" y="978951"/>
                  </a:lnTo>
                  <a:lnTo>
                    <a:pt x="2718653" y="978169"/>
                  </a:lnTo>
                  <a:lnTo>
                    <a:pt x="2719002" y="978169"/>
                  </a:lnTo>
                  <a:lnTo>
                    <a:pt x="2719002" y="977387"/>
                  </a:lnTo>
                  <a:lnTo>
                    <a:pt x="2719248" y="977387"/>
                  </a:lnTo>
                  <a:lnTo>
                    <a:pt x="2719248" y="976605"/>
                  </a:lnTo>
                  <a:lnTo>
                    <a:pt x="2720018" y="976605"/>
                  </a:lnTo>
                  <a:lnTo>
                    <a:pt x="2720018" y="975823"/>
                  </a:lnTo>
                  <a:lnTo>
                    <a:pt x="2720169" y="975823"/>
                  </a:lnTo>
                  <a:lnTo>
                    <a:pt x="2720169" y="975040"/>
                  </a:lnTo>
                  <a:lnTo>
                    <a:pt x="2721443" y="975040"/>
                  </a:lnTo>
                  <a:lnTo>
                    <a:pt x="2721443" y="974258"/>
                  </a:lnTo>
                  <a:lnTo>
                    <a:pt x="2721774" y="974258"/>
                  </a:lnTo>
                  <a:lnTo>
                    <a:pt x="2721774" y="973476"/>
                  </a:lnTo>
                  <a:lnTo>
                    <a:pt x="2724805" y="973476"/>
                  </a:lnTo>
                  <a:lnTo>
                    <a:pt x="2724805" y="972694"/>
                  </a:lnTo>
                  <a:lnTo>
                    <a:pt x="2725532" y="972694"/>
                  </a:lnTo>
                  <a:lnTo>
                    <a:pt x="2725532" y="971912"/>
                  </a:lnTo>
                  <a:lnTo>
                    <a:pt x="2727126" y="971912"/>
                  </a:lnTo>
                  <a:lnTo>
                    <a:pt x="2727126" y="971130"/>
                  </a:lnTo>
                  <a:lnTo>
                    <a:pt x="2727577" y="971130"/>
                  </a:lnTo>
                  <a:lnTo>
                    <a:pt x="2727577" y="970347"/>
                  </a:lnTo>
                  <a:lnTo>
                    <a:pt x="2727745" y="970347"/>
                  </a:lnTo>
                  <a:lnTo>
                    <a:pt x="2727745" y="969565"/>
                  </a:lnTo>
                  <a:lnTo>
                    <a:pt x="2728630" y="969565"/>
                  </a:lnTo>
                  <a:lnTo>
                    <a:pt x="2728630" y="968783"/>
                  </a:lnTo>
                  <a:lnTo>
                    <a:pt x="2728768" y="968783"/>
                  </a:lnTo>
                  <a:lnTo>
                    <a:pt x="2728768" y="968001"/>
                  </a:lnTo>
                  <a:lnTo>
                    <a:pt x="2729207" y="968001"/>
                  </a:lnTo>
                  <a:lnTo>
                    <a:pt x="2729207" y="967219"/>
                  </a:lnTo>
                  <a:lnTo>
                    <a:pt x="2732099" y="967219"/>
                  </a:lnTo>
                  <a:lnTo>
                    <a:pt x="2732099" y="966441"/>
                  </a:lnTo>
                  <a:lnTo>
                    <a:pt x="2734529" y="966441"/>
                  </a:lnTo>
                  <a:lnTo>
                    <a:pt x="2734529" y="965659"/>
                  </a:lnTo>
                  <a:lnTo>
                    <a:pt x="2734956" y="965659"/>
                  </a:lnTo>
                  <a:lnTo>
                    <a:pt x="2734956" y="964877"/>
                  </a:lnTo>
                  <a:lnTo>
                    <a:pt x="2735443" y="964877"/>
                  </a:lnTo>
                  <a:lnTo>
                    <a:pt x="2735443" y="964095"/>
                  </a:lnTo>
                  <a:lnTo>
                    <a:pt x="2736946" y="964095"/>
                  </a:lnTo>
                  <a:lnTo>
                    <a:pt x="2736946" y="963312"/>
                  </a:lnTo>
                  <a:lnTo>
                    <a:pt x="2740302" y="963312"/>
                  </a:lnTo>
                  <a:lnTo>
                    <a:pt x="2740302" y="962530"/>
                  </a:lnTo>
                  <a:lnTo>
                    <a:pt x="2740741" y="962530"/>
                  </a:lnTo>
                  <a:lnTo>
                    <a:pt x="2740741" y="961748"/>
                  </a:lnTo>
                  <a:lnTo>
                    <a:pt x="2742725" y="961748"/>
                  </a:lnTo>
                  <a:lnTo>
                    <a:pt x="2742725" y="960966"/>
                  </a:lnTo>
                  <a:lnTo>
                    <a:pt x="2746592" y="960966"/>
                  </a:lnTo>
                  <a:lnTo>
                    <a:pt x="2746592" y="960184"/>
                  </a:lnTo>
                  <a:lnTo>
                    <a:pt x="2747680" y="960184"/>
                  </a:lnTo>
                  <a:lnTo>
                    <a:pt x="2747680" y="959402"/>
                  </a:lnTo>
                  <a:lnTo>
                    <a:pt x="2747849" y="959402"/>
                  </a:lnTo>
                  <a:lnTo>
                    <a:pt x="2747849" y="958620"/>
                  </a:lnTo>
                  <a:lnTo>
                    <a:pt x="2748288" y="958620"/>
                  </a:lnTo>
                  <a:lnTo>
                    <a:pt x="2748288" y="957837"/>
                  </a:lnTo>
                  <a:lnTo>
                    <a:pt x="2749761" y="957837"/>
                  </a:lnTo>
                  <a:lnTo>
                    <a:pt x="2749761" y="957055"/>
                  </a:lnTo>
                  <a:lnTo>
                    <a:pt x="2752185" y="957055"/>
                  </a:lnTo>
                  <a:lnTo>
                    <a:pt x="2752185" y="956273"/>
                  </a:lnTo>
                  <a:lnTo>
                    <a:pt x="2753544" y="956273"/>
                  </a:lnTo>
                  <a:lnTo>
                    <a:pt x="2753544" y="955491"/>
                  </a:lnTo>
                  <a:lnTo>
                    <a:pt x="2755113" y="955491"/>
                  </a:lnTo>
                  <a:lnTo>
                    <a:pt x="2755113" y="954709"/>
                  </a:lnTo>
                  <a:lnTo>
                    <a:pt x="2756310" y="954709"/>
                  </a:lnTo>
                  <a:lnTo>
                    <a:pt x="2756310" y="953927"/>
                  </a:lnTo>
                  <a:lnTo>
                    <a:pt x="2756809" y="953927"/>
                  </a:lnTo>
                  <a:lnTo>
                    <a:pt x="2756809" y="953149"/>
                  </a:lnTo>
                  <a:lnTo>
                    <a:pt x="2758595" y="953149"/>
                  </a:lnTo>
                  <a:lnTo>
                    <a:pt x="2758595" y="952367"/>
                  </a:lnTo>
                  <a:lnTo>
                    <a:pt x="2758727" y="952367"/>
                  </a:lnTo>
                  <a:lnTo>
                    <a:pt x="2758727" y="951585"/>
                  </a:lnTo>
                  <a:lnTo>
                    <a:pt x="2759148" y="951585"/>
                  </a:lnTo>
                  <a:lnTo>
                    <a:pt x="2759148" y="950802"/>
                  </a:lnTo>
                  <a:lnTo>
                    <a:pt x="2760405" y="950802"/>
                  </a:lnTo>
                  <a:lnTo>
                    <a:pt x="2760405" y="950020"/>
                  </a:lnTo>
                  <a:lnTo>
                    <a:pt x="2760465" y="950020"/>
                  </a:lnTo>
                  <a:lnTo>
                    <a:pt x="2760465" y="949238"/>
                  </a:lnTo>
                  <a:lnTo>
                    <a:pt x="2761452" y="949238"/>
                  </a:lnTo>
                  <a:lnTo>
                    <a:pt x="2761452" y="948456"/>
                  </a:lnTo>
                  <a:lnTo>
                    <a:pt x="2763935" y="948456"/>
                  </a:lnTo>
                  <a:lnTo>
                    <a:pt x="2763935" y="947674"/>
                  </a:lnTo>
                  <a:lnTo>
                    <a:pt x="2764410" y="947674"/>
                  </a:lnTo>
                  <a:lnTo>
                    <a:pt x="2764410" y="946892"/>
                  </a:lnTo>
                  <a:lnTo>
                    <a:pt x="2764699" y="946892"/>
                  </a:lnTo>
                  <a:lnTo>
                    <a:pt x="2764699" y="946109"/>
                  </a:lnTo>
                  <a:lnTo>
                    <a:pt x="2766058" y="946109"/>
                  </a:lnTo>
                  <a:lnTo>
                    <a:pt x="2766058" y="945327"/>
                  </a:lnTo>
                  <a:lnTo>
                    <a:pt x="2767958" y="945327"/>
                  </a:lnTo>
                  <a:lnTo>
                    <a:pt x="2767958" y="944545"/>
                  </a:lnTo>
                  <a:lnTo>
                    <a:pt x="2774080" y="944545"/>
                  </a:lnTo>
                  <a:lnTo>
                    <a:pt x="2774080" y="943763"/>
                  </a:lnTo>
                  <a:lnTo>
                    <a:pt x="2774302" y="943763"/>
                  </a:lnTo>
                  <a:lnTo>
                    <a:pt x="2774302" y="942981"/>
                  </a:lnTo>
                  <a:lnTo>
                    <a:pt x="2775505" y="942981"/>
                  </a:lnTo>
                  <a:lnTo>
                    <a:pt x="2775505" y="942199"/>
                  </a:lnTo>
                  <a:lnTo>
                    <a:pt x="2777069" y="942199"/>
                  </a:lnTo>
                  <a:lnTo>
                    <a:pt x="2777069" y="941416"/>
                  </a:lnTo>
                  <a:lnTo>
                    <a:pt x="2777141" y="941416"/>
                  </a:lnTo>
                  <a:lnTo>
                    <a:pt x="2777141" y="940634"/>
                  </a:lnTo>
                  <a:lnTo>
                    <a:pt x="2777556" y="940634"/>
                  </a:lnTo>
                  <a:lnTo>
                    <a:pt x="2777556" y="939857"/>
                  </a:lnTo>
                  <a:lnTo>
                    <a:pt x="2779150" y="939857"/>
                  </a:lnTo>
                  <a:lnTo>
                    <a:pt x="2779150" y="939074"/>
                  </a:lnTo>
                  <a:lnTo>
                    <a:pt x="2779378" y="939074"/>
                  </a:lnTo>
                  <a:lnTo>
                    <a:pt x="2779378" y="938292"/>
                  </a:lnTo>
                  <a:lnTo>
                    <a:pt x="2781747" y="938292"/>
                  </a:lnTo>
                  <a:lnTo>
                    <a:pt x="2781747" y="937510"/>
                  </a:lnTo>
                  <a:lnTo>
                    <a:pt x="2782673" y="937510"/>
                  </a:lnTo>
                  <a:lnTo>
                    <a:pt x="2782673" y="936728"/>
                  </a:lnTo>
                  <a:lnTo>
                    <a:pt x="2785247" y="936728"/>
                  </a:lnTo>
                  <a:lnTo>
                    <a:pt x="2785247" y="935946"/>
                  </a:lnTo>
                  <a:lnTo>
                    <a:pt x="2786805" y="935946"/>
                  </a:lnTo>
                  <a:lnTo>
                    <a:pt x="2786805" y="935164"/>
                  </a:lnTo>
                  <a:lnTo>
                    <a:pt x="2792938" y="935164"/>
                  </a:lnTo>
                  <a:lnTo>
                    <a:pt x="2792938" y="934382"/>
                  </a:lnTo>
                  <a:lnTo>
                    <a:pt x="2793498" y="934382"/>
                  </a:lnTo>
                  <a:lnTo>
                    <a:pt x="2793498" y="933599"/>
                  </a:lnTo>
                  <a:lnTo>
                    <a:pt x="2793907" y="933599"/>
                  </a:lnTo>
                  <a:lnTo>
                    <a:pt x="2793907" y="932817"/>
                  </a:lnTo>
                  <a:lnTo>
                    <a:pt x="2796168" y="932817"/>
                  </a:lnTo>
                  <a:lnTo>
                    <a:pt x="2796168" y="932035"/>
                  </a:lnTo>
                  <a:lnTo>
                    <a:pt x="2797888" y="932035"/>
                  </a:lnTo>
                  <a:lnTo>
                    <a:pt x="2797888" y="931253"/>
                  </a:lnTo>
                  <a:lnTo>
                    <a:pt x="2798874" y="931253"/>
                  </a:lnTo>
                  <a:lnTo>
                    <a:pt x="2798874" y="930471"/>
                  </a:lnTo>
                  <a:lnTo>
                    <a:pt x="2798988" y="930471"/>
                  </a:lnTo>
                  <a:lnTo>
                    <a:pt x="2798988" y="929689"/>
                  </a:lnTo>
                  <a:lnTo>
                    <a:pt x="2801201" y="929689"/>
                  </a:lnTo>
                  <a:lnTo>
                    <a:pt x="2801201" y="928906"/>
                  </a:lnTo>
                  <a:lnTo>
                    <a:pt x="2803288" y="928906"/>
                  </a:lnTo>
                  <a:lnTo>
                    <a:pt x="2803288" y="928124"/>
                  </a:lnTo>
                  <a:lnTo>
                    <a:pt x="2804773" y="928124"/>
                  </a:lnTo>
                  <a:lnTo>
                    <a:pt x="2804773" y="927342"/>
                  </a:lnTo>
                  <a:lnTo>
                    <a:pt x="2809392" y="927342"/>
                  </a:lnTo>
                  <a:lnTo>
                    <a:pt x="2809392" y="926564"/>
                  </a:lnTo>
                  <a:lnTo>
                    <a:pt x="2809602" y="926564"/>
                  </a:lnTo>
                  <a:lnTo>
                    <a:pt x="2809602" y="925782"/>
                  </a:lnTo>
                  <a:lnTo>
                    <a:pt x="2810330" y="925782"/>
                  </a:lnTo>
                  <a:lnTo>
                    <a:pt x="2810330" y="924996"/>
                  </a:lnTo>
                  <a:lnTo>
                    <a:pt x="2810625" y="924996"/>
                  </a:lnTo>
                  <a:lnTo>
                    <a:pt x="2810625" y="924218"/>
                  </a:lnTo>
                  <a:lnTo>
                    <a:pt x="2816692" y="924218"/>
                  </a:lnTo>
                  <a:lnTo>
                    <a:pt x="2816692" y="923436"/>
                  </a:lnTo>
                  <a:lnTo>
                    <a:pt x="2817606" y="923436"/>
                  </a:lnTo>
                  <a:lnTo>
                    <a:pt x="2817606" y="922654"/>
                  </a:lnTo>
                  <a:lnTo>
                    <a:pt x="2819356" y="922654"/>
                  </a:lnTo>
                  <a:lnTo>
                    <a:pt x="2819356" y="921871"/>
                  </a:lnTo>
                  <a:lnTo>
                    <a:pt x="2820505" y="921871"/>
                  </a:lnTo>
                  <a:lnTo>
                    <a:pt x="2820505" y="921089"/>
                  </a:lnTo>
                  <a:lnTo>
                    <a:pt x="2824672" y="921089"/>
                  </a:lnTo>
                  <a:lnTo>
                    <a:pt x="2824672" y="920307"/>
                  </a:lnTo>
                  <a:lnTo>
                    <a:pt x="2825628" y="920307"/>
                  </a:lnTo>
                  <a:lnTo>
                    <a:pt x="2825628" y="919525"/>
                  </a:lnTo>
                  <a:lnTo>
                    <a:pt x="2825730" y="919525"/>
                  </a:lnTo>
                  <a:lnTo>
                    <a:pt x="2825730" y="918743"/>
                  </a:lnTo>
                  <a:lnTo>
                    <a:pt x="2826392" y="918743"/>
                  </a:lnTo>
                  <a:lnTo>
                    <a:pt x="2826392" y="917961"/>
                  </a:lnTo>
                  <a:lnTo>
                    <a:pt x="2827974" y="917961"/>
                  </a:lnTo>
                  <a:lnTo>
                    <a:pt x="2827974" y="917178"/>
                  </a:lnTo>
                  <a:lnTo>
                    <a:pt x="2830590" y="917178"/>
                  </a:lnTo>
                  <a:lnTo>
                    <a:pt x="2830590" y="916396"/>
                  </a:lnTo>
                  <a:lnTo>
                    <a:pt x="2831065" y="916396"/>
                  </a:lnTo>
                  <a:lnTo>
                    <a:pt x="2831065" y="915614"/>
                  </a:lnTo>
                  <a:lnTo>
                    <a:pt x="2836387" y="915614"/>
                  </a:lnTo>
                  <a:lnTo>
                    <a:pt x="2836387" y="914832"/>
                  </a:lnTo>
                  <a:lnTo>
                    <a:pt x="2839995" y="914832"/>
                  </a:lnTo>
                  <a:lnTo>
                    <a:pt x="2839995" y="914050"/>
                  </a:lnTo>
                  <a:lnTo>
                    <a:pt x="2844030" y="914050"/>
                  </a:lnTo>
                  <a:lnTo>
                    <a:pt x="2844030" y="913268"/>
                  </a:lnTo>
                  <a:lnTo>
                    <a:pt x="2844090" y="913268"/>
                  </a:lnTo>
                  <a:lnTo>
                    <a:pt x="2844090" y="912486"/>
                  </a:lnTo>
                  <a:lnTo>
                    <a:pt x="2844451" y="912486"/>
                  </a:lnTo>
                  <a:lnTo>
                    <a:pt x="2844451" y="911703"/>
                  </a:lnTo>
                  <a:lnTo>
                    <a:pt x="2845551" y="911703"/>
                  </a:lnTo>
                  <a:lnTo>
                    <a:pt x="2845551" y="910926"/>
                  </a:lnTo>
                  <a:lnTo>
                    <a:pt x="2845708" y="910926"/>
                  </a:lnTo>
                  <a:lnTo>
                    <a:pt x="2845708" y="910144"/>
                  </a:lnTo>
                  <a:lnTo>
                    <a:pt x="2854704" y="910144"/>
                  </a:lnTo>
                  <a:lnTo>
                    <a:pt x="2854704" y="909361"/>
                  </a:lnTo>
                  <a:lnTo>
                    <a:pt x="2856057" y="909361"/>
                  </a:lnTo>
                  <a:lnTo>
                    <a:pt x="2856057" y="908579"/>
                  </a:lnTo>
                  <a:lnTo>
                    <a:pt x="2856358" y="908579"/>
                  </a:lnTo>
                  <a:lnTo>
                    <a:pt x="2856358" y="907797"/>
                  </a:lnTo>
                  <a:lnTo>
                    <a:pt x="2856430" y="907797"/>
                  </a:lnTo>
                  <a:lnTo>
                    <a:pt x="2856430" y="907015"/>
                  </a:lnTo>
                  <a:lnTo>
                    <a:pt x="2856550" y="907015"/>
                  </a:lnTo>
                  <a:lnTo>
                    <a:pt x="2856550" y="906233"/>
                  </a:lnTo>
                  <a:lnTo>
                    <a:pt x="2857464" y="906233"/>
                  </a:lnTo>
                  <a:lnTo>
                    <a:pt x="2857464" y="905451"/>
                  </a:lnTo>
                  <a:lnTo>
                    <a:pt x="2858282" y="905451"/>
                  </a:lnTo>
                  <a:lnTo>
                    <a:pt x="2858282" y="904668"/>
                  </a:lnTo>
                  <a:lnTo>
                    <a:pt x="2858913" y="904668"/>
                  </a:lnTo>
                  <a:lnTo>
                    <a:pt x="2858913" y="903886"/>
                  </a:lnTo>
                  <a:lnTo>
                    <a:pt x="2859497" y="903886"/>
                  </a:lnTo>
                  <a:lnTo>
                    <a:pt x="2859497" y="903104"/>
                  </a:lnTo>
                  <a:lnTo>
                    <a:pt x="2861253" y="903104"/>
                  </a:lnTo>
                  <a:lnTo>
                    <a:pt x="2861253" y="902322"/>
                  </a:lnTo>
                  <a:lnTo>
                    <a:pt x="2864915" y="902322"/>
                  </a:lnTo>
                  <a:lnTo>
                    <a:pt x="2864915" y="901540"/>
                  </a:lnTo>
                  <a:lnTo>
                    <a:pt x="2865661" y="901540"/>
                  </a:lnTo>
                  <a:lnTo>
                    <a:pt x="2865661" y="900758"/>
                  </a:lnTo>
                  <a:lnTo>
                    <a:pt x="2867585" y="900758"/>
                  </a:lnTo>
                  <a:lnTo>
                    <a:pt x="2867585" y="899975"/>
                  </a:lnTo>
                  <a:lnTo>
                    <a:pt x="2870363" y="899975"/>
                  </a:lnTo>
                  <a:lnTo>
                    <a:pt x="2870363" y="899193"/>
                  </a:lnTo>
                  <a:lnTo>
                    <a:pt x="2872011" y="899193"/>
                  </a:lnTo>
                  <a:lnTo>
                    <a:pt x="2872011" y="898411"/>
                  </a:lnTo>
                  <a:lnTo>
                    <a:pt x="2872703" y="898411"/>
                  </a:lnTo>
                  <a:lnTo>
                    <a:pt x="2872703" y="897633"/>
                  </a:lnTo>
                  <a:lnTo>
                    <a:pt x="2874043" y="897633"/>
                  </a:lnTo>
                  <a:lnTo>
                    <a:pt x="2874043" y="896851"/>
                  </a:lnTo>
                  <a:lnTo>
                    <a:pt x="2876070" y="896851"/>
                  </a:lnTo>
                  <a:lnTo>
                    <a:pt x="2876070" y="896069"/>
                  </a:lnTo>
                  <a:lnTo>
                    <a:pt x="2878409" y="896069"/>
                  </a:lnTo>
                  <a:lnTo>
                    <a:pt x="2878409" y="895287"/>
                  </a:lnTo>
                  <a:lnTo>
                    <a:pt x="2879233" y="895287"/>
                  </a:lnTo>
                  <a:lnTo>
                    <a:pt x="2879233" y="894505"/>
                  </a:lnTo>
                  <a:lnTo>
                    <a:pt x="2881549" y="894505"/>
                  </a:lnTo>
                  <a:lnTo>
                    <a:pt x="2881549" y="893723"/>
                  </a:lnTo>
                  <a:lnTo>
                    <a:pt x="2884158" y="893723"/>
                  </a:lnTo>
                  <a:lnTo>
                    <a:pt x="2884158" y="892940"/>
                  </a:lnTo>
                  <a:lnTo>
                    <a:pt x="2884790" y="892940"/>
                  </a:lnTo>
                  <a:lnTo>
                    <a:pt x="2884790" y="892158"/>
                  </a:lnTo>
                  <a:lnTo>
                    <a:pt x="2884898" y="892158"/>
                  </a:lnTo>
                  <a:lnTo>
                    <a:pt x="2884898" y="891376"/>
                  </a:lnTo>
                  <a:lnTo>
                    <a:pt x="2886564" y="891376"/>
                  </a:lnTo>
                  <a:lnTo>
                    <a:pt x="2886564" y="890594"/>
                  </a:lnTo>
                  <a:lnTo>
                    <a:pt x="2888735" y="890594"/>
                  </a:lnTo>
                  <a:lnTo>
                    <a:pt x="2888735" y="889812"/>
                  </a:lnTo>
                  <a:lnTo>
                    <a:pt x="2889979" y="889812"/>
                  </a:lnTo>
                  <a:lnTo>
                    <a:pt x="2889979" y="889030"/>
                  </a:lnTo>
                  <a:lnTo>
                    <a:pt x="2890473" y="889030"/>
                  </a:lnTo>
                  <a:lnTo>
                    <a:pt x="2890473" y="888248"/>
                  </a:lnTo>
                  <a:lnTo>
                    <a:pt x="2893485" y="888248"/>
                  </a:lnTo>
                  <a:lnTo>
                    <a:pt x="2893485" y="887465"/>
                  </a:lnTo>
                  <a:lnTo>
                    <a:pt x="2894020" y="887465"/>
                  </a:lnTo>
                  <a:lnTo>
                    <a:pt x="2894020" y="886683"/>
                  </a:lnTo>
                  <a:lnTo>
                    <a:pt x="2895043" y="886683"/>
                  </a:lnTo>
                  <a:lnTo>
                    <a:pt x="2895043" y="885901"/>
                  </a:lnTo>
                  <a:lnTo>
                    <a:pt x="2896414" y="885901"/>
                  </a:lnTo>
                  <a:lnTo>
                    <a:pt x="2896414" y="885119"/>
                  </a:lnTo>
                  <a:lnTo>
                    <a:pt x="2897996" y="885119"/>
                  </a:lnTo>
                  <a:lnTo>
                    <a:pt x="2897996" y="884341"/>
                  </a:lnTo>
                  <a:lnTo>
                    <a:pt x="2898717" y="884341"/>
                  </a:lnTo>
                  <a:lnTo>
                    <a:pt x="2898717" y="883555"/>
                  </a:lnTo>
                  <a:lnTo>
                    <a:pt x="2899601" y="883555"/>
                  </a:lnTo>
                  <a:lnTo>
                    <a:pt x="2899601" y="882777"/>
                  </a:lnTo>
                  <a:lnTo>
                    <a:pt x="2899769" y="882777"/>
                  </a:lnTo>
                  <a:lnTo>
                    <a:pt x="2899769" y="881995"/>
                  </a:lnTo>
                  <a:lnTo>
                    <a:pt x="2900208" y="881995"/>
                  </a:lnTo>
                  <a:lnTo>
                    <a:pt x="2900208" y="881213"/>
                  </a:lnTo>
                  <a:lnTo>
                    <a:pt x="2900527" y="881213"/>
                  </a:lnTo>
                  <a:lnTo>
                    <a:pt x="2900527" y="880430"/>
                  </a:lnTo>
                  <a:lnTo>
                    <a:pt x="2903215" y="880430"/>
                  </a:lnTo>
                  <a:lnTo>
                    <a:pt x="2903215" y="879648"/>
                  </a:lnTo>
                  <a:lnTo>
                    <a:pt x="2906426" y="879648"/>
                  </a:lnTo>
                  <a:lnTo>
                    <a:pt x="2906426" y="878866"/>
                  </a:lnTo>
                  <a:lnTo>
                    <a:pt x="2906463" y="878866"/>
                  </a:lnTo>
                  <a:lnTo>
                    <a:pt x="2906463" y="878084"/>
                  </a:lnTo>
                  <a:lnTo>
                    <a:pt x="2911111" y="878084"/>
                  </a:lnTo>
                  <a:lnTo>
                    <a:pt x="2911111" y="877302"/>
                  </a:lnTo>
                  <a:lnTo>
                    <a:pt x="2913324" y="877302"/>
                  </a:lnTo>
                  <a:lnTo>
                    <a:pt x="2913324" y="876520"/>
                  </a:lnTo>
                  <a:lnTo>
                    <a:pt x="2913408" y="876520"/>
                  </a:lnTo>
                  <a:lnTo>
                    <a:pt x="2913408" y="875737"/>
                  </a:lnTo>
                  <a:lnTo>
                    <a:pt x="2913625" y="875737"/>
                  </a:lnTo>
                  <a:lnTo>
                    <a:pt x="2913625" y="874955"/>
                  </a:lnTo>
                  <a:lnTo>
                    <a:pt x="2916367" y="874955"/>
                  </a:lnTo>
                  <a:lnTo>
                    <a:pt x="2916367" y="874173"/>
                  </a:lnTo>
                  <a:lnTo>
                    <a:pt x="2919801" y="874173"/>
                  </a:lnTo>
                  <a:lnTo>
                    <a:pt x="2919801" y="873391"/>
                  </a:lnTo>
                  <a:lnTo>
                    <a:pt x="2922158" y="873391"/>
                  </a:lnTo>
                  <a:lnTo>
                    <a:pt x="2922158" y="872609"/>
                  </a:lnTo>
                  <a:lnTo>
                    <a:pt x="2922477" y="872609"/>
                  </a:lnTo>
                  <a:lnTo>
                    <a:pt x="2922477" y="871827"/>
                  </a:lnTo>
                  <a:lnTo>
                    <a:pt x="2923048" y="871827"/>
                  </a:lnTo>
                  <a:lnTo>
                    <a:pt x="2923048" y="871044"/>
                  </a:lnTo>
                  <a:lnTo>
                    <a:pt x="2924636" y="871044"/>
                  </a:lnTo>
                  <a:lnTo>
                    <a:pt x="2924636" y="870262"/>
                  </a:lnTo>
                  <a:lnTo>
                    <a:pt x="2926500" y="870262"/>
                  </a:lnTo>
                  <a:lnTo>
                    <a:pt x="2926500" y="869485"/>
                  </a:lnTo>
                  <a:lnTo>
                    <a:pt x="2927763" y="869485"/>
                  </a:lnTo>
                  <a:lnTo>
                    <a:pt x="2927763" y="868702"/>
                  </a:lnTo>
                  <a:lnTo>
                    <a:pt x="2927799" y="868702"/>
                  </a:lnTo>
                  <a:lnTo>
                    <a:pt x="2927799" y="867920"/>
                  </a:lnTo>
                  <a:lnTo>
                    <a:pt x="2927955" y="867920"/>
                  </a:lnTo>
                  <a:lnTo>
                    <a:pt x="2927955" y="867138"/>
                  </a:lnTo>
                  <a:lnTo>
                    <a:pt x="2934841" y="867138"/>
                  </a:lnTo>
                  <a:lnTo>
                    <a:pt x="2934841" y="866356"/>
                  </a:lnTo>
                  <a:lnTo>
                    <a:pt x="2935502" y="866356"/>
                  </a:lnTo>
                  <a:lnTo>
                    <a:pt x="2935502" y="865574"/>
                  </a:lnTo>
                  <a:lnTo>
                    <a:pt x="2935556" y="865574"/>
                  </a:lnTo>
                  <a:lnTo>
                    <a:pt x="2935556" y="864792"/>
                  </a:lnTo>
                  <a:lnTo>
                    <a:pt x="2935881" y="864792"/>
                  </a:lnTo>
                  <a:lnTo>
                    <a:pt x="2935881" y="864010"/>
                  </a:lnTo>
                  <a:lnTo>
                    <a:pt x="2936434" y="864010"/>
                  </a:lnTo>
                  <a:lnTo>
                    <a:pt x="2936434" y="863227"/>
                  </a:lnTo>
                  <a:lnTo>
                    <a:pt x="2936789" y="863227"/>
                  </a:lnTo>
                  <a:lnTo>
                    <a:pt x="2936789" y="862445"/>
                  </a:lnTo>
                  <a:lnTo>
                    <a:pt x="2937186" y="862445"/>
                  </a:lnTo>
                  <a:lnTo>
                    <a:pt x="2937186" y="861663"/>
                  </a:lnTo>
                  <a:lnTo>
                    <a:pt x="2937619" y="861663"/>
                  </a:lnTo>
                  <a:lnTo>
                    <a:pt x="2937619" y="860881"/>
                  </a:lnTo>
                  <a:lnTo>
                    <a:pt x="2938996" y="860881"/>
                  </a:lnTo>
                  <a:lnTo>
                    <a:pt x="2938996" y="860099"/>
                  </a:lnTo>
                  <a:lnTo>
                    <a:pt x="2939489" y="860099"/>
                  </a:lnTo>
                  <a:lnTo>
                    <a:pt x="2939489" y="859317"/>
                  </a:lnTo>
                  <a:lnTo>
                    <a:pt x="2939814" y="859317"/>
                  </a:lnTo>
                  <a:lnTo>
                    <a:pt x="2939814" y="858534"/>
                  </a:lnTo>
                  <a:lnTo>
                    <a:pt x="2940295" y="858534"/>
                  </a:lnTo>
                  <a:lnTo>
                    <a:pt x="2940295" y="857752"/>
                  </a:lnTo>
                  <a:lnTo>
                    <a:pt x="2940608" y="857752"/>
                  </a:lnTo>
                  <a:lnTo>
                    <a:pt x="2940608" y="856970"/>
                  </a:lnTo>
                  <a:lnTo>
                    <a:pt x="2942406" y="856970"/>
                  </a:lnTo>
                  <a:lnTo>
                    <a:pt x="2942406" y="856192"/>
                  </a:lnTo>
                  <a:lnTo>
                    <a:pt x="2944198" y="856192"/>
                  </a:lnTo>
                  <a:lnTo>
                    <a:pt x="2944198" y="855410"/>
                  </a:lnTo>
                  <a:lnTo>
                    <a:pt x="2945268" y="855410"/>
                  </a:lnTo>
                  <a:lnTo>
                    <a:pt x="2945268" y="854628"/>
                  </a:lnTo>
                  <a:lnTo>
                    <a:pt x="2945996" y="854628"/>
                  </a:lnTo>
                  <a:lnTo>
                    <a:pt x="2945996" y="853846"/>
                  </a:lnTo>
                  <a:lnTo>
                    <a:pt x="2950831" y="853846"/>
                  </a:lnTo>
                  <a:lnTo>
                    <a:pt x="2950831" y="853064"/>
                  </a:lnTo>
                  <a:lnTo>
                    <a:pt x="2951336" y="853064"/>
                  </a:lnTo>
                  <a:lnTo>
                    <a:pt x="2951336" y="852282"/>
                  </a:lnTo>
                  <a:lnTo>
                    <a:pt x="2954463" y="852282"/>
                  </a:lnTo>
                  <a:lnTo>
                    <a:pt x="2954463" y="851499"/>
                  </a:lnTo>
                  <a:lnTo>
                    <a:pt x="2955684" y="851499"/>
                  </a:lnTo>
                  <a:lnTo>
                    <a:pt x="2955684" y="850717"/>
                  </a:lnTo>
                  <a:lnTo>
                    <a:pt x="2957548" y="850717"/>
                  </a:lnTo>
                  <a:lnTo>
                    <a:pt x="2957548" y="849935"/>
                  </a:lnTo>
                  <a:lnTo>
                    <a:pt x="2957578" y="849935"/>
                  </a:lnTo>
                  <a:lnTo>
                    <a:pt x="2957578" y="849153"/>
                  </a:lnTo>
                  <a:lnTo>
                    <a:pt x="2958624" y="849153"/>
                  </a:lnTo>
                  <a:lnTo>
                    <a:pt x="2958624" y="848371"/>
                  </a:lnTo>
                  <a:lnTo>
                    <a:pt x="2960013" y="848371"/>
                  </a:lnTo>
                  <a:lnTo>
                    <a:pt x="2960013" y="847589"/>
                  </a:lnTo>
                  <a:lnTo>
                    <a:pt x="2960440" y="847589"/>
                  </a:lnTo>
                  <a:lnTo>
                    <a:pt x="2960440" y="846806"/>
                  </a:lnTo>
                  <a:lnTo>
                    <a:pt x="2960464" y="846806"/>
                  </a:lnTo>
                  <a:lnTo>
                    <a:pt x="2960464" y="846024"/>
                  </a:lnTo>
                  <a:lnTo>
                    <a:pt x="2961282" y="846024"/>
                  </a:lnTo>
                  <a:lnTo>
                    <a:pt x="2961282" y="845242"/>
                  </a:lnTo>
                  <a:lnTo>
                    <a:pt x="2961499" y="845242"/>
                  </a:lnTo>
                  <a:lnTo>
                    <a:pt x="2961499" y="844460"/>
                  </a:lnTo>
                  <a:lnTo>
                    <a:pt x="2962040" y="844460"/>
                  </a:lnTo>
                  <a:lnTo>
                    <a:pt x="2962040" y="843678"/>
                  </a:lnTo>
                  <a:lnTo>
                    <a:pt x="2962274" y="843678"/>
                  </a:lnTo>
                  <a:lnTo>
                    <a:pt x="2962274" y="842900"/>
                  </a:lnTo>
                  <a:lnTo>
                    <a:pt x="2965732" y="842900"/>
                  </a:lnTo>
                  <a:lnTo>
                    <a:pt x="2965732" y="842118"/>
                  </a:lnTo>
                  <a:lnTo>
                    <a:pt x="2972756" y="842118"/>
                  </a:lnTo>
                  <a:lnTo>
                    <a:pt x="2972756" y="841336"/>
                  </a:lnTo>
                  <a:lnTo>
                    <a:pt x="2972943" y="841336"/>
                  </a:lnTo>
                  <a:lnTo>
                    <a:pt x="2972943" y="840554"/>
                  </a:lnTo>
                  <a:lnTo>
                    <a:pt x="2973267" y="840554"/>
                  </a:lnTo>
                  <a:lnTo>
                    <a:pt x="2973267" y="839771"/>
                  </a:lnTo>
                  <a:lnTo>
                    <a:pt x="2973652" y="839771"/>
                  </a:lnTo>
                  <a:lnTo>
                    <a:pt x="2973652" y="838989"/>
                  </a:lnTo>
                  <a:lnTo>
                    <a:pt x="2973851" y="838989"/>
                  </a:lnTo>
                  <a:lnTo>
                    <a:pt x="2973851" y="838207"/>
                  </a:lnTo>
                  <a:lnTo>
                    <a:pt x="2973893" y="838207"/>
                  </a:lnTo>
                  <a:lnTo>
                    <a:pt x="2973893" y="837425"/>
                  </a:lnTo>
                  <a:lnTo>
                    <a:pt x="2979521" y="837425"/>
                  </a:lnTo>
                  <a:lnTo>
                    <a:pt x="2979521" y="836643"/>
                  </a:lnTo>
                  <a:lnTo>
                    <a:pt x="2980935" y="836643"/>
                  </a:lnTo>
                  <a:lnTo>
                    <a:pt x="2980935" y="835861"/>
                  </a:lnTo>
                  <a:lnTo>
                    <a:pt x="2980995" y="835861"/>
                  </a:lnTo>
                  <a:lnTo>
                    <a:pt x="2980995" y="835078"/>
                  </a:lnTo>
                  <a:lnTo>
                    <a:pt x="2981368" y="835078"/>
                  </a:lnTo>
                  <a:lnTo>
                    <a:pt x="2981368" y="834296"/>
                  </a:lnTo>
                  <a:lnTo>
                    <a:pt x="2981680" y="834296"/>
                  </a:lnTo>
                  <a:lnTo>
                    <a:pt x="2981680" y="833514"/>
                  </a:lnTo>
                  <a:lnTo>
                    <a:pt x="2983430" y="833514"/>
                  </a:lnTo>
                  <a:lnTo>
                    <a:pt x="2983430" y="832732"/>
                  </a:lnTo>
                  <a:lnTo>
                    <a:pt x="2986942" y="832732"/>
                  </a:lnTo>
                  <a:lnTo>
                    <a:pt x="2986942" y="831950"/>
                  </a:lnTo>
                  <a:lnTo>
                    <a:pt x="2988187" y="831950"/>
                  </a:lnTo>
                  <a:lnTo>
                    <a:pt x="2988187" y="831168"/>
                  </a:lnTo>
                  <a:lnTo>
                    <a:pt x="2994633" y="831168"/>
                  </a:lnTo>
                  <a:lnTo>
                    <a:pt x="2994633" y="830385"/>
                  </a:lnTo>
                  <a:lnTo>
                    <a:pt x="2994682" y="830385"/>
                  </a:lnTo>
                  <a:lnTo>
                    <a:pt x="2994682" y="829603"/>
                  </a:lnTo>
                  <a:lnTo>
                    <a:pt x="2995103" y="829603"/>
                  </a:lnTo>
                  <a:lnTo>
                    <a:pt x="2995103" y="828821"/>
                  </a:lnTo>
                  <a:lnTo>
                    <a:pt x="2996473" y="828821"/>
                  </a:lnTo>
                  <a:lnTo>
                    <a:pt x="2996473" y="828039"/>
                  </a:lnTo>
                  <a:lnTo>
                    <a:pt x="3001982" y="828039"/>
                  </a:lnTo>
                  <a:lnTo>
                    <a:pt x="3001982" y="827261"/>
                  </a:lnTo>
                  <a:lnTo>
                    <a:pt x="3002192" y="827261"/>
                  </a:lnTo>
                  <a:lnTo>
                    <a:pt x="3002192" y="826479"/>
                  </a:lnTo>
                  <a:lnTo>
                    <a:pt x="3002842" y="826479"/>
                  </a:lnTo>
                  <a:lnTo>
                    <a:pt x="3002842" y="825697"/>
                  </a:lnTo>
                  <a:lnTo>
                    <a:pt x="3002896" y="825697"/>
                  </a:lnTo>
                  <a:lnTo>
                    <a:pt x="3002896" y="824915"/>
                  </a:lnTo>
                  <a:lnTo>
                    <a:pt x="3004718" y="824915"/>
                  </a:lnTo>
                  <a:lnTo>
                    <a:pt x="3004718" y="824133"/>
                  </a:lnTo>
                  <a:lnTo>
                    <a:pt x="3006811" y="824133"/>
                  </a:lnTo>
                  <a:lnTo>
                    <a:pt x="3006811" y="823351"/>
                  </a:lnTo>
                  <a:lnTo>
                    <a:pt x="3008080" y="823351"/>
                  </a:lnTo>
                  <a:lnTo>
                    <a:pt x="3008080" y="822568"/>
                  </a:lnTo>
                  <a:lnTo>
                    <a:pt x="3008603" y="822568"/>
                  </a:lnTo>
                  <a:lnTo>
                    <a:pt x="3008603" y="821786"/>
                  </a:lnTo>
                  <a:lnTo>
                    <a:pt x="3012554" y="821786"/>
                  </a:lnTo>
                  <a:lnTo>
                    <a:pt x="3012554" y="821004"/>
                  </a:lnTo>
                  <a:lnTo>
                    <a:pt x="3013757" y="821004"/>
                  </a:lnTo>
                  <a:lnTo>
                    <a:pt x="3013757" y="820222"/>
                  </a:lnTo>
                  <a:lnTo>
                    <a:pt x="3014418" y="820222"/>
                  </a:lnTo>
                  <a:lnTo>
                    <a:pt x="3014418" y="819440"/>
                  </a:lnTo>
                  <a:lnTo>
                    <a:pt x="3015296" y="819440"/>
                  </a:lnTo>
                  <a:lnTo>
                    <a:pt x="3015296" y="818658"/>
                  </a:lnTo>
                  <a:lnTo>
                    <a:pt x="3016932" y="818658"/>
                  </a:lnTo>
                  <a:lnTo>
                    <a:pt x="3016932" y="817875"/>
                  </a:lnTo>
                  <a:lnTo>
                    <a:pt x="3017124" y="817875"/>
                  </a:lnTo>
                  <a:lnTo>
                    <a:pt x="3017124" y="817093"/>
                  </a:lnTo>
                  <a:lnTo>
                    <a:pt x="3017304" y="817093"/>
                  </a:lnTo>
                  <a:lnTo>
                    <a:pt x="3017304" y="816311"/>
                  </a:lnTo>
                  <a:lnTo>
                    <a:pt x="3019018" y="816311"/>
                  </a:lnTo>
                  <a:lnTo>
                    <a:pt x="3019018" y="815529"/>
                  </a:lnTo>
                  <a:lnTo>
                    <a:pt x="3024545" y="815529"/>
                  </a:lnTo>
                  <a:lnTo>
                    <a:pt x="3024545" y="814747"/>
                  </a:lnTo>
                  <a:lnTo>
                    <a:pt x="3029181" y="814747"/>
                  </a:lnTo>
                  <a:lnTo>
                    <a:pt x="3029181" y="813969"/>
                  </a:lnTo>
                  <a:lnTo>
                    <a:pt x="3029530" y="813969"/>
                  </a:lnTo>
                  <a:lnTo>
                    <a:pt x="3029530" y="813187"/>
                  </a:lnTo>
                  <a:lnTo>
                    <a:pt x="3031984" y="813187"/>
                  </a:lnTo>
                  <a:lnTo>
                    <a:pt x="3031984" y="812405"/>
                  </a:lnTo>
                  <a:lnTo>
                    <a:pt x="3032266" y="812405"/>
                  </a:lnTo>
                  <a:lnTo>
                    <a:pt x="3032266" y="811623"/>
                  </a:lnTo>
                  <a:lnTo>
                    <a:pt x="3032868" y="811623"/>
                  </a:lnTo>
                  <a:lnTo>
                    <a:pt x="3032868" y="810840"/>
                  </a:lnTo>
                  <a:lnTo>
                    <a:pt x="3033072" y="810840"/>
                  </a:lnTo>
                  <a:lnTo>
                    <a:pt x="3033072" y="810058"/>
                  </a:lnTo>
                  <a:lnTo>
                    <a:pt x="3033295" y="810058"/>
                  </a:lnTo>
                  <a:lnTo>
                    <a:pt x="3033295" y="809276"/>
                  </a:lnTo>
                  <a:lnTo>
                    <a:pt x="3037444" y="809276"/>
                  </a:lnTo>
                  <a:lnTo>
                    <a:pt x="3037444" y="808494"/>
                  </a:lnTo>
                  <a:lnTo>
                    <a:pt x="3038563" y="808494"/>
                  </a:lnTo>
                  <a:lnTo>
                    <a:pt x="3038563" y="807712"/>
                  </a:lnTo>
                  <a:lnTo>
                    <a:pt x="3042538" y="807712"/>
                  </a:lnTo>
                  <a:lnTo>
                    <a:pt x="3042538" y="806930"/>
                  </a:lnTo>
                  <a:lnTo>
                    <a:pt x="3052520" y="806930"/>
                  </a:lnTo>
                  <a:lnTo>
                    <a:pt x="3052520" y="806147"/>
                  </a:lnTo>
                  <a:lnTo>
                    <a:pt x="3054565" y="806147"/>
                  </a:lnTo>
                  <a:lnTo>
                    <a:pt x="3054565" y="805365"/>
                  </a:lnTo>
                  <a:lnTo>
                    <a:pt x="3055340" y="805365"/>
                  </a:lnTo>
                  <a:lnTo>
                    <a:pt x="3055340" y="804583"/>
                  </a:lnTo>
                  <a:lnTo>
                    <a:pt x="3056597" y="804583"/>
                  </a:lnTo>
                  <a:lnTo>
                    <a:pt x="3056597" y="803801"/>
                  </a:lnTo>
                  <a:lnTo>
                    <a:pt x="3058780" y="803801"/>
                  </a:lnTo>
                  <a:lnTo>
                    <a:pt x="3058780" y="803019"/>
                  </a:lnTo>
                  <a:lnTo>
                    <a:pt x="3062605" y="803019"/>
                  </a:lnTo>
                  <a:lnTo>
                    <a:pt x="3062605" y="802237"/>
                  </a:lnTo>
                  <a:lnTo>
                    <a:pt x="3062647" y="802237"/>
                  </a:lnTo>
                  <a:lnTo>
                    <a:pt x="3062647" y="801454"/>
                  </a:lnTo>
                  <a:lnTo>
                    <a:pt x="3062821" y="801454"/>
                  </a:lnTo>
                  <a:lnTo>
                    <a:pt x="3062821" y="800677"/>
                  </a:lnTo>
                  <a:lnTo>
                    <a:pt x="3063946" y="800677"/>
                  </a:lnTo>
                  <a:lnTo>
                    <a:pt x="3063946" y="799895"/>
                  </a:lnTo>
                  <a:lnTo>
                    <a:pt x="3063994" y="799895"/>
                  </a:lnTo>
                  <a:lnTo>
                    <a:pt x="3063994" y="799112"/>
                  </a:lnTo>
                  <a:lnTo>
                    <a:pt x="3064505" y="799112"/>
                  </a:lnTo>
                  <a:lnTo>
                    <a:pt x="3064505" y="798330"/>
                  </a:lnTo>
                  <a:lnTo>
                    <a:pt x="3067157" y="798330"/>
                  </a:lnTo>
                  <a:lnTo>
                    <a:pt x="3067157" y="797548"/>
                  </a:lnTo>
                  <a:lnTo>
                    <a:pt x="3067470" y="797548"/>
                  </a:lnTo>
                  <a:lnTo>
                    <a:pt x="3067470" y="796766"/>
                  </a:lnTo>
                  <a:lnTo>
                    <a:pt x="3070801" y="796766"/>
                  </a:lnTo>
                  <a:lnTo>
                    <a:pt x="3070801" y="795984"/>
                  </a:lnTo>
                  <a:lnTo>
                    <a:pt x="3071878" y="795984"/>
                  </a:lnTo>
                  <a:lnTo>
                    <a:pt x="3071878" y="795202"/>
                  </a:lnTo>
                  <a:lnTo>
                    <a:pt x="3072912" y="795202"/>
                  </a:lnTo>
                  <a:lnTo>
                    <a:pt x="3072912" y="794419"/>
                  </a:lnTo>
                  <a:lnTo>
                    <a:pt x="3073952" y="794419"/>
                  </a:lnTo>
                  <a:lnTo>
                    <a:pt x="3073952" y="793637"/>
                  </a:lnTo>
                  <a:lnTo>
                    <a:pt x="3074319" y="793637"/>
                  </a:lnTo>
                  <a:lnTo>
                    <a:pt x="3074319" y="792855"/>
                  </a:lnTo>
                  <a:lnTo>
                    <a:pt x="3078968" y="792855"/>
                  </a:lnTo>
                  <a:lnTo>
                    <a:pt x="3078968" y="792073"/>
                  </a:lnTo>
                  <a:lnTo>
                    <a:pt x="3079064" y="792073"/>
                  </a:lnTo>
                  <a:lnTo>
                    <a:pt x="3079064" y="791291"/>
                  </a:lnTo>
                  <a:lnTo>
                    <a:pt x="3080008" y="791291"/>
                  </a:lnTo>
                  <a:lnTo>
                    <a:pt x="3080008" y="790509"/>
                  </a:lnTo>
                  <a:lnTo>
                    <a:pt x="3080026" y="790509"/>
                  </a:lnTo>
                  <a:lnTo>
                    <a:pt x="3080026" y="789726"/>
                  </a:lnTo>
                  <a:lnTo>
                    <a:pt x="3080303" y="789726"/>
                  </a:lnTo>
                  <a:lnTo>
                    <a:pt x="3080303" y="788944"/>
                  </a:lnTo>
                  <a:lnTo>
                    <a:pt x="3081247" y="788944"/>
                  </a:lnTo>
                  <a:lnTo>
                    <a:pt x="3081247" y="788162"/>
                  </a:lnTo>
                  <a:lnTo>
                    <a:pt x="3082077" y="788162"/>
                  </a:lnTo>
                  <a:lnTo>
                    <a:pt x="3082077" y="787385"/>
                  </a:lnTo>
                  <a:lnTo>
                    <a:pt x="3083219" y="787385"/>
                  </a:lnTo>
                  <a:lnTo>
                    <a:pt x="3083219" y="786602"/>
                  </a:lnTo>
                  <a:lnTo>
                    <a:pt x="3084753" y="786602"/>
                  </a:lnTo>
                  <a:lnTo>
                    <a:pt x="3084753" y="785820"/>
                  </a:lnTo>
                  <a:lnTo>
                    <a:pt x="3085612" y="785820"/>
                  </a:lnTo>
                  <a:lnTo>
                    <a:pt x="3085612" y="785038"/>
                  </a:lnTo>
                  <a:lnTo>
                    <a:pt x="3086521" y="785038"/>
                  </a:lnTo>
                  <a:lnTo>
                    <a:pt x="3086521" y="784256"/>
                  </a:lnTo>
                  <a:lnTo>
                    <a:pt x="3088686" y="784256"/>
                  </a:lnTo>
                  <a:lnTo>
                    <a:pt x="3088686" y="783474"/>
                  </a:lnTo>
                  <a:lnTo>
                    <a:pt x="3092185" y="783474"/>
                  </a:lnTo>
                  <a:lnTo>
                    <a:pt x="3092185" y="782692"/>
                  </a:lnTo>
                  <a:lnTo>
                    <a:pt x="3094747" y="782692"/>
                  </a:lnTo>
                  <a:lnTo>
                    <a:pt x="3094747" y="781909"/>
                  </a:lnTo>
                  <a:lnTo>
                    <a:pt x="3095842" y="781909"/>
                  </a:lnTo>
                  <a:lnTo>
                    <a:pt x="3095842" y="781127"/>
                  </a:lnTo>
                  <a:lnTo>
                    <a:pt x="3098939" y="781127"/>
                  </a:lnTo>
                  <a:lnTo>
                    <a:pt x="3098939" y="780345"/>
                  </a:lnTo>
                  <a:lnTo>
                    <a:pt x="3099107" y="780345"/>
                  </a:lnTo>
                  <a:lnTo>
                    <a:pt x="3099107" y="779563"/>
                  </a:lnTo>
                  <a:lnTo>
                    <a:pt x="3099372" y="779563"/>
                  </a:lnTo>
                  <a:lnTo>
                    <a:pt x="3099372" y="778781"/>
                  </a:lnTo>
                  <a:lnTo>
                    <a:pt x="3100255" y="778781"/>
                  </a:lnTo>
                  <a:lnTo>
                    <a:pt x="3100255" y="777999"/>
                  </a:lnTo>
                  <a:lnTo>
                    <a:pt x="3101518" y="777999"/>
                  </a:lnTo>
                  <a:lnTo>
                    <a:pt x="3101518" y="777216"/>
                  </a:lnTo>
                  <a:lnTo>
                    <a:pt x="3104856" y="777216"/>
                  </a:lnTo>
                  <a:lnTo>
                    <a:pt x="3104856" y="776434"/>
                  </a:lnTo>
                  <a:lnTo>
                    <a:pt x="3105067" y="776434"/>
                  </a:lnTo>
                  <a:lnTo>
                    <a:pt x="3105067" y="774870"/>
                  </a:lnTo>
                  <a:lnTo>
                    <a:pt x="3109390" y="774870"/>
                  </a:lnTo>
                  <a:lnTo>
                    <a:pt x="3109390" y="774092"/>
                  </a:lnTo>
                  <a:lnTo>
                    <a:pt x="3109510" y="774092"/>
                  </a:lnTo>
                  <a:lnTo>
                    <a:pt x="3109510" y="773306"/>
                  </a:lnTo>
                  <a:lnTo>
                    <a:pt x="3110870" y="773306"/>
                  </a:lnTo>
                  <a:lnTo>
                    <a:pt x="3110870" y="772528"/>
                  </a:lnTo>
                  <a:lnTo>
                    <a:pt x="3114784" y="772528"/>
                  </a:lnTo>
                  <a:lnTo>
                    <a:pt x="3114784" y="771746"/>
                  </a:lnTo>
                  <a:lnTo>
                    <a:pt x="3116210" y="771746"/>
                  </a:lnTo>
                  <a:lnTo>
                    <a:pt x="3116210" y="770964"/>
                  </a:lnTo>
                  <a:lnTo>
                    <a:pt x="3118086" y="770964"/>
                  </a:lnTo>
                  <a:lnTo>
                    <a:pt x="3118086" y="770181"/>
                  </a:lnTo>
                  <a:lnTo>
                    <a:pt x="3118789" y="770181"/>
                  </a:lnTo>
                  <a:lnTo>
                    <a:pt x="3118789" y="769399"/>
                  </a:lnTo>
                  <a:lnTo>
                    <a:pt x="3119210" y="769399"/>
                  </a:lnTo>
                  <a:lnTo>
                    <a:pt x="3119210" y="768617"/>
                  </a:lnTo>
                  <a:lnTo>
                    <a:pt x="3120154" y="768617"/>
                  </a:lnTo>
                  <a:lnTo>
                    <a:pt x="3120154" y="767835"/>
                  </a:lnTo>
                  <a:lnTo>
                    <a:pt x="3125182" y="767835"/>
                  </a:lnTo>
                  <a:lnTo>
                    <a:pt x="3125182" y="767053"/>
                  </a:lnTo>
                  <a:lnTo>
                    <a:pt x="3125548" y="767053"/>
                  </a:lnTo>
                  <a:lnTo>
                    <a:pt x="3125548" y="766271"/>
                  </a:lnTo>
                  <a:lnTo>
                    <a:pt x="3128441" y="766271"/>
                  </a:lnTo>
                  <a:lnTo>
                    <a:pt x="3128441" y="765488"/>
                  </a:lnTo>
                  <a:lnTo>
                    <a:pt x="3131502" y="765488"/>
                  </a:lnTo>
                  <a:lnTo>
                    <a:pt x="3131502" y="764706"/>
                  </a:lnTo>
                  <a:lnTo>
                    <a:pt x="3132777" y="764706"/>
                  </a:lnTo>
                  <a:lnTo>
                    <a:pt x="3132777" y="763924"/>
                  </a:lnTo>
                  <a:lnTo>
                    <a:pt x="3133036" y="763924"/>
                  </a:lnTo>
                  <a:lnTo>
                    <a:pt x="3133036" y="763142"/>
                  </a:lnTo>
                  <a:lnTo>
                    <a:pt x="3134310" y="763142"/>
                  </a:lnTo>
                  <a:lnTo>
                    <a:pt x="3134310" y="762360"/>
                  </a:lnTo>
                  <a:lnTo>
                    <a:pt x="3135688" y="762360"/>
                  </a:lnTo>
                  <a:lnTo>
                    <a:pt x="3135688" y="761578"/>
                  </a:lnTo>
                  <a:lnTo>
                    <a:pt x="3141593" y="761578"/>
                  </a:lnTo>
                  <a:lnTo>
                    <a:pt x="3141593" y="760795"/>
                  </a:lnTo>
                  <a:lnTo>
                    <a:pt x="3143078" y="760795"/>
                  </a:lnTo>
                  <a:lnTo>
                    <a:pt x="3143078" y="760013"/>
                  </a:lnTo>
                  <a:lnTo>
                    <a:pt x="3148611" y="760013"/>
                  </a:lnTo>
                  <a:lnTo>
                    <a:pt x="3148611" y="759236"/>
                  </a:lnTo>
                  <a:lnTo>
                    <a:pt x="3148803" y="759236"/>
                  </a:lnTo>
                  <a:lnTo>
                    <a:pt x="3148803" y="758453"/>
                  </a:lnTo>
                  <a:lnTo>
                    <a:pt x="3149897" y="758453"/>
                  </a:lnTo>
                  <a:lnTo>
                    <a:pt x="3149897" y="757671"/>
                  </a:lnTo>
                  <a:lnTo>
                    <a:pt x="3149928" y="757671"/>
                  </a:lnTo>
                  <a:lnTo>
                    <a:pt x="3149928" y="756889"/>
                  </a:lnTo>
                  <a:lnTo>
                    <a:pt x="3151269" y="756889"/>
                  </a:lnTo>
                  <a:lnTo>
                    <a:pt x="3151269" y="756107"/>
                  </a:lnTo>
                  <a:lnTo>
                    <a:pt x="3152453" y="756107"/>
                  </a:lnTo>
                  <a:lnTo>
                    <a:pt x="3152453" y="755325"/>
                  </a:lnTo>
                  <a:lnTo>
                    <a:pt x="3154005" y="755325"/>
                  </a:lnTo>
                  <a:lnTo>
                    <a:pt x="3154005" y="754543"/>
                  </a:lnTo>
                  <a:lnTo>
                    <a:pt x="3154143" y="754543"/>
                  </a:lnTo>
                  <a:lnTo>
                    <a:pt x="3154143" y="753761"/>
                  </a:lnTo>
                  <a:lnTo>
                    <a:pt x="3155761" y="753761"/>
                  </a:lnTo>
                  <a:lnTo>
                    <a:pt x="3155761" y="752978"/>
                  </a:lnTo>
                  <a:lnTo>
                    <a:pt x="3157679" y="752978"/>
                  </a:lnTo>
                  <a:lnTo>
                    <a:pt x="3157679" y="752196"/>
                  </a:lnTo>
                  <a:lnTo>
                    <a:pt x="3158876" y="752196"/>
                  </a:lnTo>
                  <a:lnTo>
                    <a:pt x="3158876" y="751414"/>
                  </a:lnTo>
                  <a:lnTo>
                    <a:pt x="3162863" y="751414"/>
                  </a:lnTo>
                  <a:lnTo>
                    <a:pt x="3162863" y="750632"/>
                  </a:lnTo>
                  <a:lnTo>
                    <a:pt x="3162887" y="750632"/>
                  </a:lnTo>
                  <a:lnTo>
                    <a:pt x="3162887" y="749850"/>
                  </a:lnTo>
                  <a:lnTo>
                    <a:pt x="3163675" y="749850"/>
                  </a:lnTo>
                  <a:lnTo>
                    <a:pt x="3163675" y="749068"/>
                  </a:lnTo>
                  <a:lnTo>
                    <a:pt x="3167000" y="749068"/>
                  </a:lnTo>
                  <a:lnTo>
                    <a:pt x="3167000" y="748285"/>
                  </a:lnTo>
                  <a:lnTo>
                    <a:pt x="3177704" y="748285"/>
                  </a:lnTo>
                  <a:lnTo>
                    <a:pt x="3177704" y="747503"/>
                  </a:lnTo>
                  <a:lnTo>
                    <a:pt x="3180675" y="747503"/>
                  </a:lnTo>
                  <a:lnTo>
                    <a:pt x="3180675" y="746721"/>
                  </a:lnTo>
                  <a:lnTo>
                    <a:pt x="3182732" y="746721"/>
                  </a:lnTo>
                  <a:lnTo>
                    <a:pt x="3182732" y="745943"/>
                  </a:lnTo>
                  <a:lnTo>
                    <a:pt x="3184331" y="745943"/>
                  </a:lnTo>
                  <a:lnTo>
                    <a:pt x="3184331" y="745161"/>
                  </a:lnTo>
                  <a:lnTo>
                    <a:pt x="3187200" y="745161"/>
                  </a:lnTo>
                  <a:lnTo>
                    <a:pt x="3187200" y="744379"/>
                  </a:lnTo>
                  <a:lnTo>
                    <a:pt x="3190766" y="744379"/>
                  </a:lnTo>
                  <a:lnTo>
                    <a:pt x="3190766" y="743597"/>
                  </a:lnTo>
                  <a:lnTo>
                    <a:pt x="3194410" y="743597"/>
                  </a:lnTo>
                  <a:lnTo>
                    <a:pt x="3194410" y="742815"/>
                  </a:lnTo>
                  <a:lnTo>
                    <a:pt x="3195120" y="742815"/>
                  </a:lnTo>
                  <a:lnTo>
                    <a:pt x="3195120" y="742033"/>
                  </a:lnTo>
                  <a:lnTo>
                    <a:pt x="3195492" y="742033"/>
                  </a:lnTo>
                  <a:lnTo>
                    <a:pt x="3195492" y="741250"/>
                  </a:lnTo>
                  <a:lnTo>
                    <a:pt x="3196845" y="741250"/>
                  </a:lnTo>
                  <a:lnTo>
                    <a:pt x="3196845" y="740468"/>
                  </a:lnTo>
                  <a:lnTo>
                    <a:pt x="3197657" y="740468"/>
                  </a:lnTo>
                  <a:lnTo>
                    <a:pt x="3197657" y="739686"/>
                  </a:lnTo>
                  <a:lnTo>
                    <a:pt x="3201025" y="739686"/>
                  </a:lnTo>
                  <a:lnTo>
                    <a:pt x="3201025" y="738904"/>
                  </a:lnTo>
                  <a:lnTo>
                    <a:pt x="3201891" y="738904"/>
                  </a:lnTo>
                  <a:lnTo>
                    <a:pt x="3201891" y="738122"/>
                  </a:lnTo>
                  <a:lnTo>
                    <a:pt x="3210238" y="738122"/>
                  </a:lnTo>
                  <a:lnTo>
                    <a:pt x="3210238" y="737340"/>
                  </a:lnTo>
                  <a:lnTo>
                    <a:pt x="3211085" y="737340"/>
                  </a:lnTo>
                  <a:lnTo>
                    <a:pt x="3211085" y="736557"/>
                  </a:lnTo>
                  <a:lnTo>
                    <a:pt x="3211404" y="736557"/>
                  </a:lnTo>
                  <a:lnTo>
                    <a:pt x="3211404" y="735775"/>
                  </a:lnTo>
                  <a:lnTo>
                    <a:pt x="3213731" y="735775"/>
                  </a:lnTo>
                  <a:lnTo>
                    <a:pt x="3213731" y="734993"/>
                  </a:lnTo>
                  <a:lnTo>
                    <a:pt x="3214261" y="734993"/>
                  </a:lnTo>
                  <a:lnTo>
                    <a:pt x="3214261" y="734211"/>
                  </a:lnTo>
                  <a:lnTo>
                    <a:pt x="3215584" y="734211"/>
                  </a:lnTo>
                  <a:lnTo>
                    <a:pt x="3215584" y="733429"/>
                  </a:lnTo>
                  <a:lnTo>
                    <a:pt x="3216846" y="733429"/>
                  </a:lnTo>
                  <a:lnTo>
                    <a:pt x="3216846" y="732647"/>
                  </a:lnTo>
                  <a:lnTo>
                    <a:pt x="3217827" y="732647"/>
                  </a:lnTo>
                  <a:lnTo>
                    <a:pt x="3217827" y="731865"/>
                  </a:lnTo>
                  <a:lnTo>
                    <a:pt x="3221627" y="731865"/>
                  </a:lnTo>
                  <a:lnTo>
                    <a:pt x="3221627" y="731087"/>
                  </a:lnTo>
                  <a:lnTo>
                    <a:pt x="3227256" y="731087"/>
                  </a:lnTo>
                  <a:lnTo>
                    <a:pt x="3227256" y="730305"/>
                  </a:lnTo>
                  <a:lnTo>
                    <a:pt x="3228230" y="730305"/>
                  </a:lnTo>
                  <a:lnTo>
                    <a:pt x="3228230" y="729523"/>
                  </a:lnTo>
                  <a:lnTo>
                    <a:pt x="3239301" y="729523"/>
                  </a:lnTo>
                  <a:lnTo>
                    <a:pt x="3239301" y="728740"/>
                  </a:lnTo>
                  <a:lnTo>
                    <a:pt x="3240065" y="728740"/>
                  </a:lnTo>
                  <a:lnTo>
                    <a:pt x="3240065" y="727958"/>
                  </a:lnTo>
                  <a:lnTo>
                    <a:pt x="3241220" y="727958"/>
                  </a:lnTo>
                  <a:lnTo>
                    <a:pt x="3241220" y="727176"/>
                  </a:lnTo>
                  <a:lnTo>
                    <a:pt x="3241436" y="727176"/>
                  </a:lnTo>
                  <a:lnTo>
                    <a:pt x="3241436" y="726394"/>
                  </a:lnTo>
                  <a:lnTo>
                    <a:pt x="3241448" y="726394"/>
                  </a:lnTo>
                  <a:lnTo>
                    <a:pt x="3241448" y="725612"/>
                  </a:lnTo>
                  <a:lnTo>
                    <a:pt x="3246421" y="725612"/>
                  </a:lnTo>
                  <a:lnTo>
                    <a:pt x="3246421" y="724830"/>
                  </a:lnTo>
                  <a:lnTo>
                    <a:pt x="3247931" y="724830"/>
                  </a:lnTo>
                  <a:lnTo>
                    <a:pt x="3247931" y="724047"/>
                  </a:lnTo>
                  <a:lnTo>
                    <a:pt x="3248815" y="724047"/>
                  </a:lnTo>
                  <a:lnTo>
                    <a:pt x="3248815" y="723265"/>
                  </a:lnTo>
                  <a:lnTo>
                    <a:pt x="3252296" y="723265"/>
                  </a:lnTo>
                  <a:lnTo>
                    <a:pt x="3252296" y="722483"/>
                  </a:lnTo>
                  <a:lnTo>
                    <a:pt x="3255039" y="722483"/>
                  </a:lnTo>
                  <a:lnTo>
                    <a:pt x="3255039" y="721701"/>
                  </a:lnTo>
                  <a:lnTo>
                    <a:pt x="3257149" y="721701"/>
                  </a:lnTo>
                  <a:lnTo>
                    <a:pt x="3257149" y="720919"/>
                  </a:lnTo>
                  <a:lnTo>
                    <a:pt x="3259747" y="720919"/>
                  </a:lnTo>
                  <a:lnTo>
                    <a:pt x="3259747" y="720137"/>
                  </a:lnTo>
                  <a:lnTo>
                    <a:pt x="3260517" y="720137"/>
                  </a:lnTo>
                  <a:lnTo>
                    <a:pt x="3260517" y="719354"/>
                  </a:lnTo>
                  <a:lnTo>
                    <a:pt x="3263211" y="719354"/>
                  </a:lnTo>
                  <a:lnTo>
                    <a:pt x="3263211" y="718572"/>
                  </a:lnTo>
                  <a:lnTo>
                    <a:pt x="3264348" y="718572"/>
                  </a:lnTo>
                  <a:lnTo>
                    <a:pt x="3264348" y="717795"/>
                  </a:lnTo>
                  <a:lnTo>
                    <a:pt x="3264811" y="717795"/>
                  </a:lnTo>
                  <a:lnTo>
                    <a:pt x="3264811" y="717012"/>
                  </a:lnTo>
                  <a:lnTo>
                    <a:pt x="3265358" y="717012"/>
                  </a:lnTo>
                  <a:lnTo>
                    <a:pt x="3265358" y="716230"/>
                  </a:lnTo>
                  <a:lnTo>
                    <a:pt x="3267348" y="716230"/>
                  </a:lnTo>
                  <a:lnTo>
                    <a:pt x="3267348" y="715448"/>
                  </a:lnTo>
                  <a:lnTo>
                    <a:pt x="3267739" y="715448"/>
                  </a:lnTo>
                  <a:lnTo>
                    <a:pt x="3267739" y="714666"/>
                  </a:lnTo>
                  <a:lnTo>
                    <a:pt x="3272346" y="714666"/>
                  </a:lnTo>
                  <a:lnTo>
                    <a:pt x="3272346" y="713884"/>
                  </a:lnTo>
                  <a:lnTo>
                    <a:pt x="3275250" y="713884"/>
                  </a:lnTo>
                  <a:lnTo>
                    <a:pt x="3275250" y="713102"/>
                  </a:lnTo>
                  <a:lnTo>
                    <a:pt x="3277397" y="713102"/>
                  </a:lnTo>
                  <a:lnTo>
                    <a:pt x="3277397" y="712319"/>
                  </a:lnTo>
                  <a:lnTo>
                    <a:pt x="3280578" y="712319"/>
                  </a:lnTo>
                  <a:lnTo>
                    <a:pt x="3280578" y="711537"/>
                  </a:lnTo>
                  <a:lnTo>
                    <a:pt x="3281811" y="711537"/>
                  </a:lnTo>
                  <a:lnTo>
                    <a:pt x="3281811" y="710755"/>
                  </a:lnTo>
                  <a:lnTo>
                    <a:pt x="3282232" y="710755"/>
                  </a:lnTo>
                  <a:lnTo>
                    <a:pt x="3282232" y="709973"/>
                  </a:lnTo>
                  <a:lnTo>
                    <a:pt x="3284337" y="709973"/>
                  </a:lnTo>
                  <a:lnTo>
                    <a:pt x="3284337" y="709191"/>
                  </a:lnTo>
                  <a:lnTo>
                    <a:pt x="3288871" y="709191"/>
                  </a:lnTo>
                  <a:lnTo>
                    <a:pt x="3288871" y="708409"/>
                  </a:lnTo>
                  <a:lnTo>
                    <a:pt x="3289256" y="708409"/>
                  </a:lnTo>
                  <a:lnTo>
                    <a:pt x="3289256" y="707626"/>
                  </a:lnTo>
                  <a:lnTo>
                    <a:pt x="3293351" y="707626"/>
                  </a:lnTo>
                  <a:lnTo>
                    <a:pt x="3293351" y="706844"/>
                  </a:lnTo>
                  <a:lnTo>
                    <a:pt x="3295035" y="706844"/>
                  </a:lnTo>
                  <a:lnTo>
                    <a:pt x="3295035" y="706062"/>
                  </a:lnTo>
                  <a:lnTo>
                    <a:pt x="3297849" y="706062"/>
                  </a:lnTo>
                  <a:lnTo>
                    <a:pt x="3297849" y="705280"/>
                  </a:lnTo>
                  <a:lnTo>
                    <a:pt x="3300586" y="705280"/>
                  </a:lnTo>
                  <a:lnTo>
                    <a:pt x="3300586" y="704502"/>
                  </a:lnTo>
                  <a:lnTo>
                    <a:pt x="3301211" y="704502"/>
                  </a:lnTo>
                  <a:lnTo>
                    <a:pt x="3301211" y="703720"/>
                  </a:lnTo>
                  <a:lnTo>
                    <a:pt x="3301572" y="703720"/>
                  </a:lnTo>
                  <a:lnTo>
                    <a:pt x="3301572" y="702938"/>
                  </a:lnTo>
                  <a:lnTo>
                    <a:pt x="3303093" y="702938"/>
                  </a:lnTo>
                  <a:lnTo>
                    <a:pt x="3303093" y="702156"/>
                  </a:lnTo>
                  <a:lnTo>
                    <a:pt x="3309155" y="702156"/>
                  </a:lnTo>
                  <a:lnTo>
                    <a:pt x="3309155" y="701374"/>
                  </a:lnTo>
                  <a:lnTo>
                    <a:pt x="3310249" y="701374"/>
                  </a:lnTo>
                  <a:lnTo>
                    <a:pt x="3310249" y="700592"/>
                  </a:lnTo>
                  <a:lnTo>
                    <a:pt x="3312342" y="700592"/>
                  </a:lnTo>
                  <a:lnTo>
                    <a:pt x="3312342" y="699809"/>
                  </a:lnTo>
                  <a:lnTo>
                    <a:pt x="3313388" y="699809"/>
                  </a:lnTo>
                  <a:lnTo>
                    <a:pt x="3313388" y="699027"/>
                  </a:lnTo>
                  <a:lnTo>
                    <a:pt x="3318265" y="699027"/>
                  </a:lnTo>
                  <a:lnTo>
                    <a:pt x="3318265" y="698245"/>
                  </a:lnTo>
                  <a:lnTo>
                    <a:pt x="3320130" y="698245"/>
                  </a:lnTo>
                  <a:lnTo>
                    <a:pt x="3320130" y="697463"/>
                  </a:lnTo>
                  <a:lnTo>
                    <a:pt x="3322986" y="697463"/>
                  </a:lnTo>
                  <a:lnTo>
                    <a:pt x="3322986" y="696681"/>
                  </a:lnTo>
                  <a:lnTo>
                    <a:pt x="3323515" y="696681"/>
                  </a:lnTo>
                  <a:lnTo>
                    <a:pt x="3323515" y="695899"/>
                  </a:lnTo>
                  <a:lnTo>
                    <a:pt x="3324086" y="695899"/>
                  </a:lnTo>
                  <a:lnTo>
                    <a:pt x="3324086" y="695116"/>
                  </a:lnTo>
                  <a:lnTo>
                    <a:pt x="3326564" y="695116"/>
                  </a:lnTo>
                  <a:lnTo>
                    <a:pt x="3326564" y="694334"/>
                  </a:lnTo>
                  <a:lnTo>
                    <a:pt x="3328296" y="694334"/>
                  </a:lnTo>
                  <a:lnTo>
                    <a:pt x="3328296" y="693552"/>
                  </a:lnTo>
                  <a:lnTo>
                    <a:pt x="3330022" y="693552"/>
                  </a:lnTo>
                  <a:lnTo>
                    <a:pt x="3330022" y="692770"/>
                  </a:lnTo>
                  <a:lnTo>
                    <a:pt x="3331483" y="692770"/>
                  </a:lnTo>
                  <a:lnTo>
                    <a:pt x="3331483" y="691988"/>
                  </a:lnTo>
                  <a:lnTo>
                    <a:pt x="3332692" y="691988"/>
                  </a:lnTo>
                  <a:lnTo>
                    <a:pt x="3332692" y="691206"/>
                  </a:lnTo>
                  <a:lnTo>
                    <a:pt x="3333714" y="691206"/>
                  </a:lnTo>
                  <a:lnTo>
                    <a:pt x="3333714" y="690428"/>
                  </a:lnTo>
                  <a:lnTo>
                    <a:pt x="3334929" y="690428"/>
                  </a:lnTo>
                  <a:lnTo>
                    <a:pt x="3334929" y="689641"/>
                  </a:lnTo>
                  <a:lnTo>
                    <a:pt x="3335139" y="689641"/>
                  </a:lnTo>
                  <a:lnTo>
                    <a:pt x="3335139" y="688864"/>
                  </a:lnTo>
                  <a:lnTo>
                    <a:pt x="3335248" y="688864"/>
                  </a:lnTo>
                  <a:lnTo>
                    <a:pt x="3335248" y="688081"/>
                  </a:lnTo>
                  <a:lnTo>
                    <a:pt x="3335927" y="688081"/>
                  </a:lnTo>
                  <a:lnTo>
                    <a:pt x="3335927" y="687299"/>
                  </a:lnTo>
                  <a:lnTo>
                    <a:pt x="3337671" y="687299"/>
                  </a:lnTo>
                  <a:lnTo>
                    <a:pt x="3337671" y="686517"/>
                  </a:lnTo>
                  <a:lnTo>
                    <a:pt x="3338802" y="686517"/>
                  </a:lnTo>
                  <a:lnTo>
                    <a:pt x="3338802" y="685735"/>
                  </a:lnTo>
                  <a:lnTo>
                    <a:pt x="3339776" y="685735"/>
                  </a:lnTo>
                  <a:lnTo>
                    <a:pt x="3339776" y="684953"/>
                  </a:lnTo>
                  <a:lnTo>
                    <a:pt x="3340720" y="684953"/>
                  </a:lnTo>
                  <a:lnTo>
                    <a:pt x="3340720" y="684171"/>
                  </a:lnTo>
                  <a:lnTo>
                    <a:pt x="3342320" y="684171"/>
                  </a:lnTo>
                  <a:lnTo>
                    <a:pt x="3342320" y="683388"/>
                  </a:lnTo>
                  <a:lnTo>
                    <a:pt x="3342752" y="683388"/>
                  </a:lnTo>
                  <a:lnTo>
                    <a:pt x="3342752" y="682606"/>
                  </a:lnTo>
                  <a:lnTo>
                    <a:pt x="3342813" y="682606"/>
                  </a:lnTo>
                  <a:lnTo>
                    <a:pt x="3342813" y="681824"/>
                  </a:lnTo>
                  <a:lnTo>
                    <a:pt x="3343150" y="681824"/>
                  </a:lnTo>
                  <a:lnTo>
                    <a:pt x="3343150" y="681042"/>
                  </a:lnTo>
                  <a:lnTo>
                    <a:pt x="3347894" y="681042"/>
                  </a:lnTo>
                  <a:lnTo>
                    <a:pt x="3347894" y="680260"/>
                  </a:lnTo>
                  <a:lnTo>
                    <a:pt x="3349866" y="680260"/>
                  </a:lnTo>
                  <a:lnTo>
                    <a:pt x="3349866" y="679478"/>
                  </a:lnTo>
                  <a:lnTo>
                    <a:pt x="3350552" y="679478"/>
                  </a:lnTo>
                  <a:lnTo>
                    <a:pt x="3350552" y="678695"/>
                  </a:lnTo>
                  <a:lnTo>
                    <a:pt x="3351971" y="678695"/>
                  </a:lnTo>
                  <a:lnTo>
                    <a:pt x="3351971" y="677913"/>
                  </a:lnTo>
                  <a:lnTo>
                    <a:pt x="3353126" y="677913"/>
                  </a:lnTo>
                  <a:lnTo>
                    <a:pt x="3353126" y="677131"/>
                  </a:lnTo>
                  <a:lnTo>
                    <a:pt x="3356920" y="677131"/>
                  </a:lnTo>
                  <a:lnTo>
                    <a:pt x="3356920" y="676349"/>
                  </a:lnTo>
                  <a:lnTo>
                    <a:pt x="3357504" y="676349"/>
                  </a:lnTo>
                  <a:lnTo>
                    <a:pt x="3357504" y="675567"/>
                  </a:lnTo>
                  <a:lnTo>
                    <a:pt x="3360150" y="675567"/>
                  </a:lnTo>
                  <a:lnTo>
                    <a:pt x="3360150" y="674789"/>
                  </a:lnTo>
                  <a:lnTo>
                    <a:pt x="3361858" y="674789"/>
                  </a:lnTo>
                  <a:lnTo>
                    <a:pt x="3361858" y="674007"/>
                  </a:lnTo>
                  <a:lnTo>
                    <a:pt x="3364389" y="674007"/>
                  </a:lnTo>
                  <a:lnTo>
                    <a:pt x="3364389" y="673225"/>
                  </a:lnTo>
                  <a:lnTo>
                    <a:pt x="3367264" y="673225"/>
                  </a:lnTo>
                  <a:lnTo>
                    <a:pt x="3367264" y="672443"/>
                  </a:lnTo>
                  <a:lnTo>
                    <a:pt x="3368154" y="672443"/>
                  </a:lnTo>
                  <a:lnTo>
                    <a:pt x="3368154" y="671661"/>
                  </a:lnTo>
                  <a:lnTo>
                    <a:pt x="3368334" y="671661"/>
                  </a:lnTo>
                  <a:lnTo>
                    <a:pt x="3368334" y="670878"/>
                  </a:lnTo>
                  <a:lnTo>
                    <a:pt x="3369531" y="670878"/>
                  </a:lnTo>
                  <a:lnTo>
                    <a:pt x="3369531" y="670096"/>
                  </a:lnTo>
                  <a:lnTo>
                    <a:pt x="3369531" y="670096"/>
                  </a:lnTo>
                  <a:lnTo>
                    <a:pt x="3369531" y="669314"/>
                  </a:lnTo>
                  <a:lnTo>
                    <a:pt x="3374372" y="669314"/>
                  </a:lnTo>
                  <a:lnTo>
                    <a:pt x="3374372" y="668532"/>
                  </a:lnTo>
                  <a:lnTo>
                    <a:pt x="3375707" y="668532"/>
                  </a:lnTo>
                  <a:lnTo>
                    <a:pt x="3375707" y="667750"/>
                  </a:lnTo>
                  <a:lnTo>
                    <a:pt x="3381462" y="667750"/>
                  </a:lnTo>
                  <a:lnTo>
                    <a:pt x="3381462" y="666968"/>
                  </a:lnTo>
                  <a:lnTo>
                    <a:pt x="3381600" y="666968"/>
                  </a:lnTo>
                  <a:lnTo>
                    <a:pt x="3381600" y="666185"/>
                  </a:lnTo>
                  <a:lnTo>
                    <a:pt x="3383164" y="666185"/>
                  </a:lnTo>
                  <a:lnTo>
                    <a:pt x="3383164" y="665403"/>
                  </a:lnTo>
                  <a:lnTo>
                    <a:pt x="3385659" y="665403"/>
                  </a:lnTo>
                  <a:lnTo>
                    <a:pt x="3385659" y="664621"/>
                  </a:lnTo>
                  <a:lnTo>
                    <a:pt x="3386946" y="664621"/>
                  </a:lnTo>
                  <a:lnTo>
                    <a:pt x="3386946" y="663839"/>
                  </a:lnTo>
                  <a:lnTo>
                    <a:pt x="3387133" y="663839"/>
                  </a:lnTo>
                  <a:lnTo>
                    <a:pt x="3387133" y="663057"/>
                  </a:lnTo>
                  <a:lnTo>
                    <a:pt x="3388221" y="663057"/>
                  </a:lnTo>
                  <a:lnTo>
                    <a:pt x="3388221" y="662275"/>
                  </a:lnTo>
                  <a:lnTo>
                    <a:pt x="3398137" y="662275"/>
                  </a:lnTo>
                  <a:lnTo>
                    <a:pt x="3398137" y="661497"/>
                  </a:lnTo>
                  <a:lnTo>
                    <a:pt x="3400567" y="661497"/>
                  </a:lnTo>
                  <a:lnTo>
                    <a:pt x="3400567" y="660715"/>
                  </a:lnTo>
                  <a:lnTo>
                    <a:pt x="3401661" y="660715"/>
                  </a:lnTo>
                  <a:lnTo>
                    <a:pt x="3401661" y="659933"/>
                  </a:lnTo>
                  <a:lnTo>
                    <a:pt x="3405769" y="659933"/>
                  </a:lnTo>
                  <a:lnTo>
                    <a:pt x="3405769" y="659150"/>
                  </a:lnTo>
                  <a:lnTo>
                    <a:pt x="3407585" y="659150"/>
                  </a:lnTo>
                  <a:lnTo>
                    <a:pt x="3407585" y="658368"/>
                  </a:lnTo>
                  <a:lnTo>
                    <a:pt x="3409599" y="658368"/>
                  </a:lnTo>
                  <a:lnTo>
                    <a:pt x="3409599" y="657586"/>
                  </a:lnTo>
                  <a:lnTo>
                    <a:pt x="3411482" y="657586"/>
                  </a:lnTo>
                  <a:lnTo>
                    <a:pt x="3411482" y="656804"/>
                  </a:lnTo>
                  <a:lnTo>
                    <a:pt x="3412432" y="656804"/>
                  </a:lnTo>
                  <a:lnTo>
                    <a:pt x="3412432" y="656022"/>
                  </a:lnTo>
                  <a:lnTo>
                    <a:pt x="3415162" y="656022"/>
                  </a:lnTo>
                  <a:lnTo>
                    <a:pt x="3415162" y="655240"/>
                  </a:lnTo>
                  <a:lnTo>
                    <a:pt x="3418704" y="655240"/>
                  </a:lnTo>
                  <a:lnTo>
                    <a:pt x="3418704" y="654457"/>
                  </a:lnTo>
                  <a:lnTo>
                    <a:pt x="3420706" y="654457"/>
                  </a:lnTo>
                  <a:lnTo>
                    <a:pt x="3420706" y="653675"/>
                  </a:lnTo>
                  <a:lnTo>
                    <a:pt x="3421693" y="653675"/>
                  </a:lnTo>
                  <a:lnTo>
                    <a:pt x="3421693" y="652893"/>
                  </a:lnTo>
                  <a:lnTo>
                    <a:pt x="3425595" y="652893"/>
                  </a:lnTo>
                  <a:lnTo>
                    <a:pt x="3425595" y="652111"/>
                  </a:lnTo>
                  <a:lnTo>
                    <a:pt x="3426810" y="652111"/>
                  </a:lnTo>
                  <a:lnTo>
                    <a:pt x="3426810" y="651329"/>
                  </a:lnTo>
                  <a:lnTo>
                    <a:pt x="3428007" y="651329"/>
                  </a:lnTo>
                  <a:lnTo>
                    <a:pt x="3428007" y="650547"/>
                  </a:lnTo>
                  <a:lnTo>
                    <a:pt x="3432751" y="650547"/>
                  </a:lnTo>
                  <a:lnTo>
                    <a:pt x="3432751" y="649765"/>
                  </a:lnTo>
                  <a:lnTo>
                    <a:pt x="3434489" y="649765"/>
                  </a:lnTo>
                  <a:lnTo>
                    <a:pt x="3434489" y="648982"/>
                  </a:lnTo>
                  <a:lnTo>
                    <a:pt x="3435037" y="648982"/>
                  </a:lnTo>
                  <a:lnTo>
                    <a:pt x="3435037" y="648205"/>
                  </a:lnTo>
                  <a:lnTo>
                    <a:pt x="3437448" y="648205"/>
                  </a:lnTo>
                  <a:lnTo>
                    <a:pt x="3437448" y="647423"/>
                  </a:lnTo>
                  <a:lnTo>
                    <a:pt x="3438747" y="647423"/>
                  </a:lnTo>
                  <a:lnTo>
                    <a:pt x="3438747" y="646640"/>
                  </a:lnTo>
                  <a:lnTo>
                    <a:pt x="3443852" y="646640"/>
                  </a:lnTo>
                  <a:lnTo>
                    <a:pt x="3443852" y="645858"/>
                  </a:lnTo>
                  <a:lnTo>
                    <a:pt x="3449096" y="645858"/>
                  </a:lnTo>
                  <a:lnTo>
                    <a:pt x="3449096" y="645076"/>
                  </a:lnTo>
                  <a:lnTo>
                    <a:pt x="3450954" y="645076"/>
                  </a:lnTo>
                  <a:lnTo>
                    <a:pt x="3450954" y="644294"/>
                  </a:lnTo>
                  <a:lnTo>
                    <a:pt x="3452338" y="644294"/>
                  </a:lnTo>
                  <a:lnTo>
                    <a:pt x="3452338" y="643512"/>
                  </a:lnTo>
                  <a:lnTo>
                    <a:pt x="3453571" y="643512"/>
                  </a:lnTo>
                  <a:lnTo>
                    <a:pt x="3453571" y="642730"/>
                  </a:lnTo>
                  <a:lnTo>
                    <a:pt x="3462362" y="642730"/>
                  </a:lnTo>
                  <a:lnTo>
                    <a:pt x="3462362" y="641947"/>
                  </a:lnTo>
                  <a:lnTo>
                    <a:pt x="3468496" y="641947"/>
                  </a:lnTo>
                  <a:lnTo>
                    <a:pt x="3468496" y="641165"/>
                  </a:lnTo>
                  <a:lnTo>
                    <a:pt x="3470234" y="641165"/>
                  </a:lnTo>
                  <a:lnTo>
                    <a:pt x="3470234" y="640383"/>
                  </a:lnTo>
                  <a:lnTo>
                    <a:pt x="3475622" y="640383"/>
                  </a:lnTo>
                  <a:lnTo>
                    <a:pt x="3475622" y="639601"/>
                  </a:lnTo>
                  <a:lnTo>
                    <a:pt x="3475797" y="639601"/>
                  </a:lnTo>
                  <a:lnTo>
                    <a:pt x="3475797" y="638819"/>
                  </a:lnTo>
                  <a:lnTo>
                    <a:pt x="3475953" y="638819"/>
                  </a:lnTo>
                  <a:lnTo>
                    <a:pt x="3475953" y="638037"/>
                  </a:lnTo>
                  <a:lnTo>
                    <a:pt x="3476578" y="638037"/>
                  </a:lnTo>
                  <a:lnTo>
                    <a:pt x="3476578" y="637254"/>
                  </a:lnTo>
                  <a:lnTo>
                    <a:pt x="3479513" y="637254"/>
                  </a:lnTo>
                  <a:lnTo>
                    <a:pt x="3479513" y="636472"/>
                  </a:lnTo>
                  <a:lnTo>
                    <a:pt x="3485960" y="636472"/>
                  </a:lnTo>
                  <a:lnTo>
                    <a:pt x="3485960" y="635690"/>
                  </a:lnTo>
                  <a:lnTo>
                    <a:pt x="3486212" y="635690"/>
                  </a:lnTo>
                  <a:lnTo>
                    <a:pt x="3486212" y="634908"/>
                  </a:lnTo>
                  <a:lnTo>
                    <a:pt x="3486970" y="634908"/>
                  </a:lnTo>
                  <a:lnTo>
                    <a:pt x="3486970" y="634130"/>
                  </a:lnTo>
                  <a:lnTo>
                    <a:pt x="3488443" y="634130"/>
                  </a:lnTo>
                  <a:lnTo>
                    <a:pt x="3488443" y="633348"/>
                  </a:lnTo>
                  <a:lnTo>
                    <a:pt x="3491065" y="633348"/>
                  </a:lnTo>
                  <a:lnTo>
                    <a:pt x="3491065" y="632566"/>
                  </a:lnTo>
                  <a:lnTo>
                    <a:pt x="3491775" y="632566"/>
                  </a:lnTo>
                  <a:lnTo>
                    <a:pt x="3491775" y="631784"/>
                  </a:lnTo>
                  <a:lnTo>
                    <a:pt x="3497385" y="631784"/>
                  </a:lnTo>
                  <a:lnTo>
                    <a:pt x="3497385" y="631002"/>
                  </a:lnTo>
                  <a:lnTo>
                    <a:pt x="3498822" y="631002"/>
                  </a:lnTo>
                  <a:lnTo>
                    <a:pt x="3498822" y="630219"/>
                  </a:lnTo>
                  <a:lnTo>
                    <a:pt x="3499346" y="630219"/>
                  </a:lnTo>
                  <a:lnTo>
                    <a:pt x="3499346" y="629437"/>
                  </a:lnTo>
                  <a:lnTo>
                    <a:pt x="3501835" y="629437"/>
                  </a:lnTo>
                  <a:lnTo>
                    <a:pt x="3501835" y="628655"/>
                  </a:lnTo>
                  <a:lnTo>
                    <a:pt x="3502082" y="628655"/>
                  </a:lnTo>
                  <a:lnTo>
                    <a:pt x="3502082" y="627873"/>
                  </a:lnTo>
                  <a:lnTo>
                    <a:pt x="3503693" y="627873"/>
                  </a:lnTo>
                  <a:lnTo>
                    <a:pt x="3503693" y="627091"/>
                  </a:lnTo>
                  <a:lnTo>
                    <a:pt x="3503741" y="627091"/>
                  </a:lnTo>
                  <a:lnTo>
                    <a:pt x="3503741" y="626309"/>
                  </a:lnTo>
                  <a:lnTo>
                    <a:pt x="3506159" y="626309"/>
                  </a:lnTo>
                  <a:lnTo>
                    <a:pt x="3506159" y="625526"/>
                  </a:lnTo>
                  <a:lnTo>
                    <a:pt x="3506826" y="625526"/>
                  </a:lnTo>
                  <a:lnTo>
                    <a:pt x="3506826" y="624744"/>
                  </a:lnTo>
                  <a:lnTo>
                    <a:pt x="3508252" y="624744"/>
                  </a:lnTo>
                  <a:lnTo>
                    <a:pt x="3508252" y="623962"/>
                  </a:lnTo>
                  <a:lnTo>
                    <a:pt x="3509352" y="623962"/>
                  </a:lnTo>
                  <a:lnTo>
                    <a:pt x="3509352" y="623180"/>
                  </a:lnTo>
                  <a:lnTo>
                    <a:pt x="3509743" y="623180"/>
                  </a:lnTo>
                  <a:lnTo>
                    <a:pt x="3509743" y="622398"/>
                  </a:lnTo>
                  <a:lnTo>
                    <a:pt x="3510140" y="622398"/>
                  </a:lnTo>
                  <a:lnTo>
                    <a:pt x="3510140" y="621616"/>
                  </a:lnTo>
                  <a:lnTo>
                    <a:pt x="3510224" y="621616"/>
                  </a:lnTo>
                  <a:lnTo>
                    <a:pt x="3510224" y="620838"/>
                  </a:lnTo>
                  <a:lnTo>
                    <a:pt x="3511162" y="620838"/>
                  </a:lnTo>
                  <a:lnTo>
                    <a:pt x="3511162" y="620056"/>
                  </a:lnTo>
                  <a:lnTo>
                    <a:pt x="3512557" y="620056"/>
                  </a:lnTo>
                  <a:lnTo>
                    <a:pt x="3512557" y="619274"/>
                  </a:lnTo>
                  <a:lnTo>
                    <a:pt x="3513375" y="619274"/>
                  </a:lnTo>
                  <a:lnTo>
                    <a:pt x="3513375" y="618492"/>
                  </a:lnTo>
                  <a:lnTo>
                    <a:pt x="3518228" y="618492"/>
                  </a:lnTo>
                  <a:lnTo>
                    <a:pt x="3518228" y="617709"/>
                  </a:lnTo>
                  <a:lnTo>
                    <a:pt x="3518583" y="617709"/>
                  </a:lnTo>
                  <a:lnTo>
                    <a:pt x="3518583" y="616927"/>
                  </a:lnTo>
                  <a:lnTo>
                    <a:pt x="3520850" y="616927"/>
                  </a:lnTo>
                  <a:lnTo>
                    <a:pt x="3520850" y="616145"/>
                  </a:lnTo>
                  <a:lnTo>
                    <a:pt x="3521638" y="616145"/>
                  </a:lnTo>
                  <a:lnTo>
                    <a:pt x="3521638" y="615363"/>
                  </a:lnTo>
                  <a:lnTo>
                    <a:pt x="3526220" y="615363"/>
                  </a:lnTo>
                  <a:lnTo>
                    <a:pt x="3526220" y="614581"/>
                  </a:lnTo>
                  <a:lnTo>
                    <a:pt x="3531512" y="614581"/>
                  </a:lnTo>
                  <a:lnTo>
                    <a:pt x="3531512" y="613799"/>
                  </a:lnTo>
                  <a:lnTo>
                    <a:pt x="3532420" y="613799"/>
                  </a:lnTo>
                  <a:lnTo>
                    <a:pt x="3532420" y="613016"/>
                  </a:lnTo>
                  <a:lnTo>
                    <a:pt x="3539330" y="613016"/>
                  </a:lnTo>
                  <a:lnTo>
                    <a:pt x="3539330" y="612234"/>
                  </a:lnTo>
                  <a:lnTo>
                    <a:pt x="3539883" y="612234"/>
                  </a:lnTo>
                  <a:lnTo>
                    <a:pt x="3539883" y="611452"/>
                  </a:lnTo>
                  <a:lnTo>
                    <a:pt x="3540484" y="611452"/>
                  </a:lnTo>
                  <a:lnTo>
                    <a:pt x="3540484" y="610670"/>
                  </a:lnTo>
                  <a:lnTo>
                    <a:pt x="3542036" y="610670"/>
                  </a:lnTo>
                  <a:lnTo>
                    <a:pt x="3542036" y="609888"/>
                  </a:lnTo>
                  <a:lnTo>
                    <a:pt x="3544381" y="609888"/>
                  </a:lnTo>
                  <a:lnTo>
                    <a:pt x="3544381" y="609106"/>
                  </a:lnTo>
                  <a:lnTo>
                    <a:pt x="3548777" y="609106"/>
                  </a:lnTo>
                  <a:lnTo>
                    <a:pt x="3548777" y="608323"/>
                  </a:lnTo>
                  <a:lnTo>
                    <a:pt x="3555656" y="608323"/>
                  </a:lnTo>
                  <a:lnTo>
                    <a:pt x="3555656" y="607546"/>
                  </a:lnTo>
                  <a:lnTo>
                    <a:pt x="3556366" y="607546"/>
                  </a:lnTo>
                  <a:lnTo>
                    <a:pt x="3556366" y="606764"/>
                  </a:lnTo>
                  <a:lnTo>
                    <a:pt x="3559872" y="606764"/>
                  </a:lnTo>
                  <a:lnTo>
                    <a:pt x="3559872" y="605977"/>
                  </a:lnTo>
                  <a:lnTo>
                    <a:pt x="3560594" y="605977"/>
                  </a:lnTo>
                  <a:lnTo>
                    <a:pt x="3560594" y="605199"/>
                  </a:lnTo>
                  <a:lnTo>
                    <a:pt x="3561496" y="605199"/>
                  </a:lnTo>
                  <a:lnTo>
                    <a:pt x="3561496" y="604417"/>
                  </a:lnTo>
                  <a:lnTo>
                    <a:pt x="3561712" y="604417"/>
                  </a:lnTo>
                  <a:lnTo>
                    <a:pt x="3561712" y="603635"/>
                  </a:lnTo>
                  <a:lnTo>
                    <a:pt x="3568694" y="603635"/>
                  </a:lnTo>
                  <a:lnTo>
                    <a:pt x="3568694" y="602853"/>
                  </a:lnTo>
                  <a:lnTo>
                    <a:pt x="3569596" y="602853"/>
                  </a:lnTo>
                  <a:lnTo>
                    <a:pt x="3569596" y="602071"/>
                  </a:lnTo>
                  <a:lnTo>
                    <a:pt x="3569909" y="602071"/>
                  </a:lnTo>
                  <a:lnTo>
                    <a:pt x="3569909" y="601288"/>
                  </a:lnTo>
                  <a:lnTo>
                    <a:pt x="3572897" y="601288"/>
                  </a:lnTo>
                  <a:lnTo>
                    <a:pt x="3572897" y="600506"/>
                  </a:lnTo>
                  <a:lnTo>
                    <a:pt x="3574305" y="600506"/>
                  </a:lnTo>
                  <a:lnTo>
                    <a:pt x="3574305" y="599724"/>
                  </a:lnTo>
                  <a:lnTo>
                    <a:pt x="3575050" y="599724"/>
                  </a:lnTo>
                  <a:lnTo>
                    <a:pt x="3575050" y="598942"/>
                  </a:lnTo>
                  <a:lnTo>
                    <a:pt x="3576079" y="598942"/>
                  </a:lnTo>
                  <a:lnTo>
                    <a:pt x="3576079" y="598160"/>
                  </a:lnTo>
                  <a:lnTo>
                    <a:pt x="3580373" y="598160"/>
                  </a:lnTo>
                  <a:lnTo>
                    <a:pt x="3580373" y="597378"/>
                  </a:lnTo>
                  <a:lnTo>
                    <a:pt x="3583445" y="597378"/>
                  </a:lnTo>
                  <a:lnTo>
                    <a:pt x="3583445" y="596595"/>
                  </a:lnTo>
                  <a:lnTo>
                    <a:pt x="3586398" y="596595"/>
                  </a:lnTo>
                  <a:lnTo>
                    <a:pt x="3586398" y="595813"/>
                  </a:lnTo>
                  <a:lnTo>
                    <a:pt x="3590337" y="595813"/>
                  </a:lnTo>
                  <a:lnTo>
                    <a:pt x="3590337" y="595031"/>
                  </a:lnTo>
                  <a:lnTo>
                    <a:pt x="3592634" y="595031"/>
                  </a:lnTo>
                  <a:lnTo>
                    <a:pt x="3592634" y="594249"/>
                  </a:lnTo>
                  <a:lnTo>
                    <a:pt x="3592898" y="594249"/>
                  </a:lnTo>
                  <a:lnTo>
                    <a:pt x="3592898" y="593467"/>
                  </a:lnTo>
                  <a:lnTo>
                    <a:pt x="3597818" y="593467"/>
                  </a:lnTo>
                  <a:lnTo>
                    <a:pt x="3597818" y="592685"/>
                  </a:lnTo>
                  <a:lnTo>
                    <a:pt x="3598768" y="592685"/>
                  </a:lnTo>
                  <a:lnTo>
                    <a:pt x="3598768" y="591907"/>
                  </a:lnTo>
                  <a:lnTo>
                    <a:pt x="3600692" y="591907"/>
                  </a:lnTo>
                  <a:lnTo>
                    <a:pt x="3600692" y="591125"/>
                  </a:lnTo>
                  <a:lnTo>
                    <a:pt x="3601769" y="591125"/>
                  </a:lnTo>
                  <a:lnTo>
                    <a:pt x="3601769" y="590343"/>
                  </a:lnTo>
                  <a:lnTo>
                    <a:pt x="3602448" y="590343"/>
                  </a:lnTo>
                  <a:lnTo>
                    <a:pt x="3602448" y="589560"/>
                  </a:lnTo>
                  <a:lnTo>
                    <a:pt x="3606694" y="589560"/>
                  </a:lnTo>
                  <a:lnTo>
                    <a:pt x="3606694" y="588778"/>
                  </a:lnTo>
                  <a:lnTo>
                    <a:pt x="3616369" y="588778"/>
                  </a:lnTo>
                  <a:lnTo>
                    <a:pt x="3616369" y="587996"/>
                  </a:lnTo>
                  <a:lnTo>
                    <a:pt x="3619695" y="587996"/>
                  </a:lnTo>
                  <a:lnTo>
                    <a:pt x="3619695" y="587214"/>
                  </a:lnTo>
                  <a:lnTo>
                    <a:pt x="3620940" y="587214"/>
                  </a:lnTo>
                  <a:lnTo>
                    <a:pt x="3620940" y="586432"/>
                  </a:lnTo>
                  <a:lnTo>
                    <a:pt x="3623033" y="586432"/>
                  </a:lnTo>
                  <a:lnTo>
                    <a:pt x="3623033" y="585650"/>
                  </a:lnTo>
                  <a:lnTo>
                    <a:pt x="3624830" y="585650"/>
                  </a:lnTo>
                  <a:lnTo>
                    <a:pt x="3624830" y="584868"/>
                  </a:lnTo>
                  <a:lnTo>
                    <a:pt x="3626033" y="584868"/>
                  </a:lnTo>
                  <a:lnTo>
                    <a:pt x="3626033" y="584085"/>
                  </a:lnTo>
                  <a:lnTo>
                    <a:pt x="3627422" y="584085"/>
                  </a:lnTo>
                  <a:lnTo>
                    <a:pt x="3627422" y="583303"/>
                  </a:lnTo>
                  <a:lnTo>
                    <a:pt x="3636647" y="583303"/>
                  </a:lnTo>
                  <a:lnTo>
                    <a:pt x="3636647" y="582521"/>
                  </a:lnTo>
                  <a:lnTo>
                    <a:pt x="3640971" y="582521"/>
                  </a:lnTo>
                  <a:lnTo>
                    <a:pt x="3640971" y="581739"/>
                  </a:lnTo>
                  <a:lnTo>
                    <a:pt x="3643887" y="581739"/>
                  </a:lnTo>
                  <a:lnTo>
                    <a:pt x="3643887" y="580957"/>
                  </a:lnTo>
                  <a:lnTo>
                    <a:pt x="3643894" y="580957"/>
                  </a:lnTo>
                  <a:lnTo>
                    <a:pt x="3643894" y="580175"/>
                  </a:lnTo>
                  <a:lnTo>
                    <a:pt x="3649709" y="580175"/>
                  </a:lnTo>
                  <a:lnTo>
                    <a:pt x="3649709" y="579392"/>
                  </a:lnTo>
                  <a:lnTo>
                    <a:pt x="3653870" y="579392"/>
                  </a:lnTo>
                  <a:lnTo>
                    <a:pt x="3653870" y="578610"/>
                  </a:lnTo>
                  <a:lnTo>
                    <a:pt x="3657075" y="578610"/>
                  </a:lnTo>
                  <a:lnTo>
                    <a:pt x="3657075" y="577833"/>
                  </a:lnTo>
                  <a:lnTo>
                    <a:pt x="3663708" y="577833"/>
                  </a:lnTo>
                  <a:lnTo>
                    <a:pt x="3663708" y="577050"/>
                  </a:lnTo>
                  <a:lnTo>
                    <a:pt x="3665043" y="577050"/>
                  </a:lnTo>
                  <a:lnTo>
                    <a:pt x="3665043" y="576268"/>
                  </a:lnTo>
                  <a:lnTo>
                    <a:pt x="3667286" y="576268"/>
                  </a:lnTo>
                  <a:lnTo>
                    <a:pt x="3667286" y="575486"/>
                  </a:lnTo>
                  <a:lnTo>
                    <a:pt x="3668297" y="575486"/>
                  </a:lnTo>
                  <a:lnTo>
                    <a:pt x="3668297" y="574704"/>
                  </a:lnTo>
                  <a:lnTo>
                    <a:pt x="3671093" y="574704"/>
                  </a:lnTo>
                  <a:lnTo>
                    <a:pt x="3671093" y="573922"/>
                  </a:lnTo>
                  <a:lnTo>
                    <a:pt x="3671328" y="573922"/>
                  </a:lnTo>
                  <a:lnTo>
                    <a:pt x="3671328" y="573140"/>
                  </a:lnTo>
                  <a:lnTo>
                    <a:pt x="3674316" y="573140"/>
                  </a:lnTo>
                  <a:lnTo>
                    <a:pt x="3674316" y="572357"/>
                  </a:lnTo>
                  <a:lnTo>
                    <a:pt x="3674346" y="572357"/>
                  </a:lnTo>
                  <a:lnTo>
                    <a:pt x="3674346" y="571575"/>
                  </a:lnTo>
                  <a:lnTo>
                    <a:pt x="3677269" y="571575"/>
                  </a:lnTo>
                  <a:lnTo>
                    <a:pt x="3677269" y="570793"/>
                  </a:lnTo>
                  <a:lnTo>
                    <a:pt x="3677768" y="570793"/>
                  </a:lnTo>
                  <a:lnTo>
                    <a:pt x="3677768" y="570011"/>
                  </a:lnTo>
                  <a:lnTo>
                    <a:pt x="3680366" y="570011"/>
                  </a:lnTo>
                  <a:lnTo>
                    <a:pt x="3680366" y="569229"/>
                  </a:lnTo>
                  <a:lnTo>
                    <a:pt x="3684509" y="569229"/>
                  </a:lnTo>
                  <a:lnTo>
                    <a:pt x="3684509" y="568447"/>
                  </a:lnTo>
                  <a:lnTo>
                    <a:pt x="3688292" y="568447"/>
                  </a:lnTo>
                  <a:lnTo>
                    <a:pt x="3688292" y="567664"/>
                  </a:lnTo>
                  <a:lnTo>
                    <a:pt x="3689236" y="567664"/>
                  </a:lnTo>
                  <a:lnTo>
                    <a:pt x="3689236" y="566882"/>
                  </a:lnTo>
                  <a:lnTo>
                    <a:pt x="3692032" y="566882"/>
                  </a:lnTo>
                  <a:lnTo>
                    <a:pt x="3692032" y="566100"/>
                  </a:lnTo>
                  <a:lnTo>
                    <a:pt x="3694161" y="566100"/>
                  </a:lnTo>
                  <a:lnTo>
                    <a:pt x="3694161" y="565318"/>
                  </a:lnTo>
                  <a:lnTo>
                    <a:pt x="3694191" y="565318"/>
                  </a:lnTo>
                  <a:lnTo>
                    <a:pt x="3694191" y="564540"/>
                  </a:lnTo>
                  <a:lnTo>
                    <a:pt x="3695159" y="564540"/>
                  </a:lnTo>
                  <a:lnTo>
                    <a:pt x="3695159" y="563758"/>
                  </a:lnTo>
                  <a:lnTo>
                    <a:pt x="3697030" y="563758"/>
                  </a:lnTo>
                  <a:lnTo>
                    <a:pt x="3697030" y="562976"/>
                  </a:lnTo>
                  <a:lnTo>
                    <a:pt x="3702622" y="562976"/>
                  </a:lnTo>
                  <a:lnTo>
                    <a:pt x="3702622" y="562194"/>
                  </a:lnTo>
                  <a:lnTo>
                    <a:pt x="3703975" y="562194"/>
                  </a:lnTo>
                  <a:lnTo>
                    <a:pt x="3703975" y="561412"/>
                  </a:lnTo>
                  <a:lnTo>
                    <a:pt x="3708798" y="561412"/>
                  </a:lnTo>
                  <a:lnTo>
                    <a:pt x="3708798" y="560629"/>
                  </a:lnTo>
                  <a:lnTo>
                    <a:pt x="3709063" y="560629"/>
                  </a:lnTo>
                  <a:lnTo>
                    <a:pt x="3709063" y="559847"/>
                  </a:lnTo>
                  <a:lnTo>
                    <a:pt x="3710043" y="559847"/>
                  </a:lnTo>
                  <a:lnTo>
                    <a:pt x="3710043" y="559065"/>
                  </a:lnTo>
                  <a:lnTo>
                    <a:pt x="3711829" y="559065"/>
                  </a:lnTo>
                  <a:lnTo>
                    <a:pt x="3711829" y="558283"/>
                  </a:lnTo>
                  <a:lnTo>
                    <a:pt x="3712340" y="558283"/>
                  </a:lnTo>
                  <a:lnTo>
                    <a:pt x="3712340" y="557501"/>
                  </a:lnTo>
                  <a:lnTo>
                    <a:pt x="3714583" y="557501"/>
                  </a:lnTo>
                  <a:lnTo>
                    <a:pt x="3714583" y="556719"/>
                  </a:lnTo>
                  <a:lnTo>
                    <a:pt x="3716429" y="556719"/>
                  </a:lnTo>
                  <a:lnTo>
                    <a:pt x="3716429" y="555937"/>
                  </a:lnTo>
                  <a:lnTo>
                    <a:pt x="3719051" y="555937"/>
                  </a:lnTo>
                  <a:lnTo>
                    <a:pt x="3719051" y="555154"/>
                  </a:lnTo>
                  <a:lnTo>
                    <a:pt x="3719700" y="555154"/>
                  </a:lnTo>
                  <a:lnTo>
                    <a:pt x="3719700" y="554372"/>
                  </a:lnTo>
                  <a:lnTo>
                    <a:pt x="3720560" y="554372"/>
                  </a:lnTo>
                  <a:lnTo>
                    <a:pt x="3720560" y="553590"/>
                  </a:lnTo>
                  <a:lnTo>
                    <a:pt x="3724565" y="553590"/>
                  </a:lnTo>
                  <a:lnTo>
                    <a:pt x="3724565" y="552808"/>
                  </a:lnTo>
                  <a:lnTo>
                    <a:pt x="3727260" y="552808"/>
                  </a:lnTo>
                  <a:lnTo>
                    <a:pt x="3727260" y="552026"/>
                  </a:lnTo>
                  <a:lnTo>
                    <a:pt x="3727458" y="552026"/>
                  </a:lnTo>
                  <a:lnTo>
                    <a:pt x="3727458" y="551244"/>
                  </a:lnTo>
                  <a:lnTo>
                    <a:pt x="3730393" y="551244"/>
                  </a:lnTo>
                  <a:lnTo>
                    <a:pt x="3730393" y="550466"/>
                  </a:lnTo>
                  <a:lnTo>
                    <a:pt x="3733417" y="550466"/>
                  </a:lnTo>
                  <a:lnTo>
                    <a:pt x="3733417" y="549684"/>
                  </a:lnTo>
                  <a:lnTo>
                    <a:pt x="3745240" y="549684"/>
                  </a:lnTo>
                  <a:lnTo>
                    <a:pt x="3745240" y="548902"/>
                  </a:lnTo>
                  <a:lnTo>
                    <a:pt x="3745391" y="548902"/>
                  </a:lnTo>
                  <a:lnTo>
                    <a:pt x="3745391" y="548119"/>
                  </a:lnTo>
                  <a:lnTo>
                    <a:pt x="3745865" y="548119"/>
                  </a:lnTo>
                  <a:lnTo>
                    <a:pt x="3745865" y="547337"/>
                  </a:lnTo>
                  <a:lnTo>
                    <a:pt x="3747628" y="547337"/>
                  </a:lnTo>
                  <a:lnTo>
                    <a:pt x="3747628" y="546555"/>
                  </a:lnTo>
                  <a:lnTo>
                    <a:pt x="3749263" y="546555"/>
                  </a:lnTo>
                  <a:lnTo>
                    <a:pt x="3749263" y="545773"/>
                  </a:lnTo>
                  <a:lnTo>
                    <a:pt x="3751103" y="545773"/>
                  </a:lnTo>
                  <a:lnTo>
                    <a:pt x="3751103" y="544991"/>
                  </a:lnTo>
                  <a:lnTo>
                    <a:pt x="3751422" y="544991"/>
                  </a:lnTo>
                  <a:lnTo>
                    <a:pt x="3751422" y="544209"/>
                  </a:lnTo>
                  <a:lnTo>
                    <a:pt x="3753400" y="544209"/>
                  </a:lnTo>
                  <a:lnTo>
                    <a:pt x="3753400" y="543426"/>
                  </a:lnTo>
                  <a:lnTo>
                    <a:pt x="3755770" y="543426"/>
                  </a:lnTo>
                  <a:lnTo>
                    <a:pt x="3755770" y="542644"/>
                  </a:lnTo>
                  <a:lnTo>
                    <a:pt x="3756203" y="542644"/>
                  </a:lnTo>
                  <a:lnTo>
                    <a:pt x="3756203" y="541862"/>
                  </a:lnTo>
                  <a:lnTo>
                    <a:pt x="3756263" y="541862"/>
                  </a:lnTo>
                  <a:lnTo>
                    <a:pt x="3756263" y="541080"/>
                  </a:lnTo>
                  <a:lnTo>
                    <a:pt x="3758500" y="541080"/>
                  </a:lnTo>
                  <a:lnTo>
                    <a:pt x="3758500" y="540298"/>
                  </a:lnTo>
                  <a:lnTo>
                    <a:pt x="3759631" y="540298"/>
                  </a:lnTo>
                  <a:lnTo>
                    <a:pt x="3759631" y="539516"/>
                  </a:lnTo>
                  <a:lnTo>
                    <a:pt x="3763954" y="539516"/>
                  </a:lnTo>
                  <a:lnTo>
                    <a:pt x="3763954" y="538733"/>
                  </a:lnTo>
                  <a:lnTo>
                    <a:pt x="3765590" y="538733"/>
                  </a:lnTo>
                  <a:lnTo>
                    <a:pt x="3765590" y="537951"/>
                  </a:lnTo>
                  <a:lnTo>
                    <a:pt x="3773113" y="537951"/>
                  </a:lnTo>
                  <a:lnTo>
                    <a:pt x="3773113" y="537174"/>
                  </a:lnTo>
                  <a:lnTo>
                    <a:pt x="3774484" y="537174"/>
                  </a:lnTo>
                  <a:lnTo>
                    <a:pt x="3774484" y="536391"/>
                  </a:lnTo>
                  <a:lnTo>
                    <a:pt x="3779487" y="536391"/>
                  </a:lnTo>
                  <a:lnTo>
                    <a:pt x="3779487" y="535609"/>
                  </a:lnTo>
                  <a:lnTo>
                    <a:pt x="3781243" y="535609"/>
                  </a:lnTo>
                  <a:lnTo>
                    <a:pt x="3781243" y="534827"/>
                  </a:lnTo>
                  <a:lnTo>
                    <a:pt x="3782362" y="534827"/>
                  </a:lnTo>
                  <a:lnTo>
                    <a:pt x="3782362" y="534045"/>
                  </a:lnTo>
                  <a:lnTo>
                    <a:pt x="3782458" y="534045"/>
                  </a:lnTo>
                  <a:lnTo>
                    <a:pt x="3782458" y="533263"/>
                  </a:lnTo>
                  <a:lnTo>
                    <a:pt x="3783348" y="533263"/>
                  </a:lnTo>
                  <a:lnTo>
                    <a:pt x="3783348" y="532481"/>
                  </a:lnTo>
                  <a:lnTo>
                    <a:pt x="3792374" y="532481"/>
                  </a:lnTo>
                  <a:lnTo>
                    <a:pt x="3792374" y="531699"/>
                  </a:lnTo>
                  <a:lnTo>
                    <a:pt x="3796067" y="531699"/>
                  </a:lnTo>
                  <a:lnTo>
                    <a:pt x="3796067" y="530916"/>
                  </a:lnTo>
                  <a:lnTo>
                    <a:pt x="3799549" y="530916"/>
                  </a:lnTo>
                  <a:lnTo>
                    <a:pt x="3799549" y="530134"/>
                  </a:lnTo>
                  <a:lnTo>
                    <a:pt x="3805532" y="530134"/>
                  </a:lnTo>
                  <a:lnTo>
                    <a:pt x="3805532" y="529352"/>
                  </a:lnTo>
                  <a:lnTo>
                    <a:pt x="3807511" y="529352"/>
                  </a:lnTo>
                  <a:lnTo>
                    <a:pt x="3807511" y="528570"/>
                  </a:lnTo>
                  <a:lnTo>
                    <a:pt x="3810379" y="528570"/>
                  </a:lnTo>
                  <a:lnTo>
                    <a:pt x="3810379" y="527788"/>
                  </a:lnTo>
                  <a:lnTo>
                    <a:pt x="3810794" y="527788"/>
                  </a:lnTo>
                  <a:lnTo>
                    <a:pt x="3810794" y="527006"/>
                  </a:lnTo>
                  <a:lnTo>
                    <a:pt x="3812514" y="527006"/>
                  </a:lnTo>
                  <a:lnTo>
                    <a:pt x="3812514" y="526223"/>
                  </a:lnTo>
                  <a:lnTo>
                    <a:pt x="3813536" y="526223"/>
                  </a:lnTo>
                  <a:lnTo>
                    <a:pt x="3813536" y="525441"/>
                  </a:lnTo>
                  <a:lnTo>
                    <a:pt x="3823489" y="525441"/>
                  </a:lnTo>
                  <a:lnTo>
                    <a:pt x="3823489" y="524659"/>
                  </a:lnTo>
                  <a:lnTo>
                    <a:pt x="3825419" y="524659"/>
                  </a:lnTo>
                  <a:lnTo>
                    <a:pt x="3825419" y="523881"/>
                  </a:lnTo>
                  <a:lnTo>
                    <a:pt x="3830777" y="523881"/>
                  </a:lnTo>
                  <a:lnTo>
                    <a:pt x="3830777" y="523099"/>
                  </a:lnTo>
                  <a:lnTo>
                    <a:pt x="3833225" y="523099"/>
                  </a:lnTo>
                  <a:lnTo>
                    <a:pt x="3833225" y="522317"/>
                  </a:lnTo>
                  <a:lnTo>
                    <a:pt x="3834776" y="522317"/>
                  </a:lnTo>
                  <a:lnTo>
                    <a:pt x="3834776" y="521535"/>
                  </a:lnTo>
                  <a:lnTo>
                    <a:pt x="3835762" y="521535"/>
                  </a:lnTo>
                  <a:lnTo>
                    <a:pt x="3835762" y="520753"/>
                  </a:lnTo>
                  <a:lnTo>
                    <a:pt x="3835925" y="520753"/>
                  </a:lnTo>
                  <a:lnTo>
                    <a:pt x="3835925" y="519971"/>
                  </a:lnTo>
                  <a:lnTo>
                    <a:pt x="3841962" y="519971"/>
                  </a:lnTo>
                  <a:lnTo>
                    <a:pt x="3841962" y="519188"/>
                  </a:lnTo>
                  <a:lnTo>
                    <a:pt x="3842792" y="519188"/>
                  </a:lnTo>
                  <a:lnTo>
                    <a:pt x="3842792" y="518406"/>
                  </a:lnTo>
                  <a:lnTo>
                    <a:pt x="3844680" y="518406"/>
                  </a:lnTo>
                  <a:lnTo>
                    <a:pt x="3844680" y="517624"/>
                  </a:lnTo>
                  <a:lnTo>
                    <a:pt x="3847362" y="517624"/>
                  </a:lnTo>
                  <a:lnTo>
                    <a:pt x="3847362" y="516842"/>
                  </a:lnTo>
                  <a:lnTo>
                    <a:pt x="3849425" y="516842"/>
                  </a:lnTo>
                  <a:lnTo>
                    <a:pt x="3849425" y="516060"/>
                  </a:lnTo>
                  <a:lnTo>
                    <a:pt x="3849473" y="516060"/>
                  </a:lnTo>
                  <a:lnTo>
                    <a:pt x="3849473" y="515278"/>
                  </a:lnTo>
                  <a:lnTo>
                    <a:pt x="3849672" y="515278"/>
                  </a:lnTo>
                  <a:lnTo>
                    <a:pt x="3849672" y="514495"/>
                  </a:lnTo>
                  <a:lnTo>
                    <a:pt x="3853647" y="514495"/>
                  </a:lnTo>
                  <a:lnTo>
                    <a:pt x="3853647" y="513713"/>
                  </a:lnTo>
                  <a:lnTo>
                    <a:pt x="3855378" y="513713"/>
                  </a:lnTo>
                  <a:lnTo>
                    <a:pt x="3855378" y="512931"/>
                  </a:lnTo>
                  <a:lnTo>
                    <a:pt x="3856900" y="512931"/>
                  </a:lnTo>
                  <a:lnTo>
                    <a:pt x="3856900" y="512149"/>
                  </a:lnTo>
                  <a:lnTo>
                    <a:pt x="3858049" y="512149"/>
                  </a:lnTo>
                  <a:lnTo>
                    <a:pt x="3858049" y="511367"/>
                  </a:lnTo>
                  <a:lnTo>
                    <a:pt x="3859865" y="511367"/>
                  </a:lnTo>
                  <a:lnTo>
                    <a:pt x="3859865" y="510585"/>
                  </a:lnTo>
                  <a:lnTo>
                    <a:pt x="3864531" y="510585"/>
                  </a:lnTo>
                  <a:lnTo>
                    <a:pt x="3864531" y="509807"/>
                  </a:lnTo>
                  <a:lnTo>
                    <a:pt x="3866119" y="509807"/>
                  </a:lnTo>
                  <a:lnTo>
                    <a:pt x="3866119" y="509020"/>
                  </a:lnTo>
                  <a:lnTo>
                    <a:pt x="3868831" y="509020"/>
                  </a:lnTo>
                  <a:lnTo>
                    <a:pt x="3868831" y="508243"/>
                  </a:lnTo>
                  <a:lnTo>
                    <a:pt x="3872301" y="508243"/>
                  </a:lnTo>
                  <a:lnTo>
                    <a:pt x="3872301" y="507460"/>
                  </a:lnTo>
                  <a:lnTo>
                    <a:pt x="3873353" y="507460"/>
                  </a:lnTo>
                  <a:lnTo>
                    <a:pt x="3873353" y="506678"/>
                  </a:lnTo>
                  <a:lnTo>
                    <a:pt x="3882151" y="506678"/>
                  </a:lnTo>
                  <a:lnTo>
                    <a:pt x="3882151" y="505896"/>
                  </a:lnTo>
                  <a:lnTo>
                    <a:pt x="3883504" y="505896"/>
                  </a:lnTo>
                  <a:lnTo>
                    <a:pt x="3883504" y="505114"/>
                  </a:lnTo>
                  <a:lnTo>
                    <a:pt x="3886992" y="505114"/>
                  </a:lnTo>
                  <a:lnTo>
                    <a:pt x="3886992" y="504332"/>
                  </a:lnTo>
                  <a:lnTo>
                    <a:pt x="3888970" y="504332"/>
                  </a:lnTo>
                  <a:lnTo>
                    <a:pt x="3888970" y="503550"/>
                  </a:lnTo>
                  <a:lnTo>
                    <a:pt x="3893931" y="503550"/>
                  </a:lnTo>
                  <a:lnTo>
                    <a:pt x="3893931" y="502767"/>
                  </a:lnTo>
                  <a:lnTo>
                    <a:pt x="3902477" y="502767"/>
                  </a:lnTo>
                  <a:lnTo>
                    <a:pt x="3902477" y="501985"/>
                  </a:lnTo>
                  <a:lnTo>
                    <a:pt x="3919766" y="501985"/>
                  </a:lnTo>
                  <a:lnTo>
                    <a:pt x="3919766" y="501203"/>
                  </a:lnTo>
                  <a:lnTo>
                    <a:pt x="3921600" y="501203"/>
                  </a:lnTo>
                  <a:lnTo>
                    <a:pt x="3921600" y="500421"/>
                  </a:lnTo>
                  <a:lnTo>
                    <a:pt x="3928022" y="500421"/>
                  </a:lnTo>
                  <a:lnTo>
                    <a:pt x="3928022" y="499639"/>
                  </a:lnTo>
                  <a:lnTo>
                    <a:pt x="3933519" y="499639"/>
                  </a:lnTo>
                  <a:lnTo>
                    <a:pt x="3933519" y="498857"/>
                  </a:lnTo>
                  <a:lnTo>
                    <a:pt x="3938342" y="498857"/>
                  </a:lnTo>
                  <a:lnTo>
                    <a:pt x="3938342" y="498074"/>
                  </a:lnTo>
                  <a:lnTo>
                    <a:pt x="3938408" y="498074"/>
                  </a:lnTo>
                  <a:lnTo>
                    <a:pt x="3938408" y="497292"/>
                  </a:lnTo>
                  <a:lnTo>
                    <a:pt x="3939159" y="497292"/>
                  </a:lnTo>
                  <a:lnTo>
                    <a:pt x="3939159" y="496510"/>
                  </a:lnTo>
                  <a:lnTo>
                    <a:pt x="3942593" y="496510"/>
                  </a:lnTo>
                  <a:lnTo>
                    <a:pt x="3942593" y="495728"/>
                  </a:lnTo>
                  <a:lnTo>
                    <a:pt x="3946394" y="495728"/>
                  </a:lnTo>
                  <a:lnTo>
                    <a:pt x="3946394" y="494950"/>
                  </a:lnTo>
                  <a:lnTo>
                    <a:pt x="3948360" y="494950"/>
                  </a:lnTo>
                  <a:lnTo>
                    <a:pt x="3948360" y="494168"/>
                  </a:lnTo>
                  <a:lnTo>
                    <a:pt x="3949930" y="494168"/>
                  </a:lnTo>
                  <a:lnTo>
                    <a:pt x="3949930" y="493386"/>
                  </a:lnTo>
                  <a:lnTo>
                    <a:pt x="3950212" y="493386"/>
                  </a:lnTo>
                  <a:lnTo>
                    <a:pt x="3950212" y="492604"/>
                  </a:lnTo>
                  <a:lnTo>
                    <a:pt x="3955336" y="492604"/>
                  </a:lnTo>
                  <a:lnTo>
                    <a:pt x="3955336" y="491822"/>
                  </a:lnTo>
                  <a:lnTo>
                    <a:pt x="3958980" y="491822"/>
                  </a:lnTo>
                  <a:lnTo>
                    <a:pt x="3958980" y="491040"/>
                  </a:lnTo>
                  <a:lnTo>
                    <a:pt x="3961055" y="491040"/>
                  </a:lnTo>
                  <a:lnTo>
                    <a:pt x="3961055" y="490257"/>
                  </a:lnTo>
                  <a:lnTo>
                    <a:pt x="3961518" y="490257"/>
                  </a:lnTo>
                  <a:lnTo>
                    <a:pt x="3961518" y="489475"/>
                  </a:lnTo>
                  <a:lnTo>
                    <a:pt x="3967706" y="489475"/>
                  </a:lnTo>
                  <a:lnTo>
                    <a:pt x="3967706" y="488693"/>
                  </a:lnTo>
                  <a:lnTo>
                    <a:pt x="3968824" y="488693"/>
                  </a:lnTo>
                  <a:lnTo>
                    <a:pt x="3968824" y="487911"/>
                  </a:lnTo>
                  <a:lnTo>
                    <a:pt x="3969077" y="487911"/>
                  </a:lnTo>
                  <a:lnTo>
                    <a:pt x="3969077" y="487129"/>
                  </a:lnTo>
                  <a:lnTo>
                    <a:pt x="3981471" y="487129"/>
                  </a:lnTo>
                  <a:lnTo>
                    <a:pt x="3981471" y="486347"/>
                  </a:lnTo>
                  <a:lnTo>
                    <a:pt x="3985512" y="486347"/>
                  </a:lnTo>
                  <a:lnTo>
                    <a:pt x="3985512" y="485564"/>
                  </a:lnTo>
                  <a:lnTo>
                    <a:pt x="3988813" y="485564"/>
                  </a:lnTo>
                  <a:lnTo>
                    <a:pt x="3988813" y="484782"/>
                  </a:lnTo>
                  <a:lnTo>
                    <a:pt x="3990058" y="484782"/>
                  </a:lnTo>
                  <a:lnTo>
                    <a:pt x="3990058" y="484000"/>
                  </a:lnTo>
                  <a:lnTo>
                    <a:pt x="3991856" y="484000"/>
                  </a:lnTo>
                  <a:lnTo>
                    <a:pt x="3991856" y="483218"/>
                  </a:lnTo>
                  <a:lnTo>
                    <a:pt x="3996439" y="483218"/>
                  </a:lnTo>
                  <a:lnTo>
                    <a:pt x="3996439" y="482436"/>
                  </a:lnTo>
                  <a:lnTo>
                    <a:pt x="3996463" y="482436"/>
                  </a:lnTo>
                  <a:lnTo>
                    <a:pt x="3996463" y="481654"/>
                  </a:lnTo>
                  <a:lnTo>
                    <a:pt x="4004010" y="481654"/>
                  </a:lnTo>
                  <a:lnTo>
                    <a:pt x="4004010" y="480876"/>
                  </a:lnTo>
                  <a:lnTo>
                    <a:pt x="4004268" y="480876"/>
                  </a:lnTo>
                  <a:lnTo>
                    <a:pt x="4004268" y="480094"/>
                  </a:lnTo>
                  <a:lnTo>
                    <a:pt x="4005248" y="480094"/>
                  </a:lnTo>
                  <a:lnTo>
                    <a:pt x="4005248" y="479312"/>
                  </a:lnTo>
                  <a:lnTo>
                    <a:pt x="4005904" y="479312"/>
                  </a:lnTo>
                  <a:lnTo>
                    <a:pt x="4005904" y="478529"/>
                  </a:lnTo>
                  <a:lnTo>
                    <a:pt x="4006998" y="478529"/>
                  </a:lnTo>
                  <a:lnTo>
                    <a:pt x="4006998" y="477747"/>
                  </a:lnTo>
                  <a:lnTo>
                    <a:pt x="4009097" y="477747"/>
                  </a:lnTo>
                  <a:lnTo>
                    <a:pt x="4009097" y="476965"/>
                  </a:lnTo>
                  <a:lnTo>
                    <a:pt x="4015592" y="476965"/>
                  </a:lnTo>
                  <a:lnTo>
                    <a:pt x="4015592" y="476183"/>
                  </a:lnTo>
                  <a:lnTo>
                    <a:pt x="4020210" y="476183"/>
                  </a:lnTo>
                  <a:lnTo>
                    <a:pt x="4020210" y="475401"/>
                  </a:lnTo>
                  <a:lnTo>
                    <a:pt x="4024528" y="475401"/>
                  </a:lnTo>
                  <a:lnTo>
                    <a:pt x="4024528" y="474619"/>
                  </a:lnTo>
                  <a:lnTo>
                    <a:pt x="4025021" y="474619"/>
                  </a:lnTo>
                  <a:lnTo>
                    <a:pt x="4025021" y="473836"/>
                  </a:lnTo>
                  <a:lnTo>
                    <a:pt x="4027469" y="473836"/>
                  </a:lnTo>
                  <a:lnTo>
                    <a:pt x="4027469" y="473054"/>
                  </a:lnTo>
                  <a:lnTo>
                    <a:pt x="4028593" y="473054"/>
                  </a:lnTo>
                  <a:lnTo>
                    <a:pt x="4028593" y="472272"/>
                  </a:lnTo>
                  <a:lnTo>
                    <a:pt x="4028683" y="472272"/>
                  </a:lnTo>
                  <a:lnTo>
                    <a:pt x="4028683" y="471490"/>
                  </a:lnTo>
                  <a:lnTo>
                    <a:pt x="4029068" y="471490"/>
                  </a:lnTo>
                  <a:lnTo>
                    <a:pt x="4029068" y="470708"/>
                  </a:lnTo>
                  <a:lnTo>
                    <a:pt x="4033097" y="470708"/>
                  </a:lnTo>
                  <a:lnTo>
                    <a:pt x="4033097" y="469926"/>
                  </a:lnTo>
                  <a:lnTo>
                    <a:pt x="4035419" y="469926"/>
                  </a:lnTo>
                  <a:lnTo>
                    <a:pt x="4035419" y="469144"/>
                  </a:lnTo>
                  <a:lnTo>
                    <a:pt x="4036194" y="469144"/>
                  </a:lnTo>
                  <a:lnTo>
                    <a:pt x="4036194" y="468361"/>
                  </a:lnTo>
                  <a:lnTo>
                    <a:pt x="4037120" y="468361"/>
                  </a:lnTo>
                  <a:lnTo>
                    <a:pt x="4037120" y="467584"/>
                  </a:lnTo>
                  <a:lnTo>
                    <a:pt x="4039147" y="467584"/>
                  </a:lnTo>
                  <a:lnTo>
                    <a:pt x="4039147" y="466801"/>
                  </a:lnTo>
                  <a:lnTo>
                    <a:pt x="4040999" y="466801"/>
                  </a:lnTo>
                  <a:lnTo>
                    <a:pt x="4040999" y="466019"/>
                  </a:lnTo>
                  <a:lnTo>
                    <a:pt x="4046586" y="466019"/>
                  </a:lnTo>
                  <a:lnTo>
                    <a:pt x="4046586" y="465237"/>
                  </a:lnTo>
                  <a:lnTo>
                    <a:pt x="4047867" y="465237"/>
                  </a:lnTo>
                  <a:lnTo>
                    <a:pt x="4047867" y="464455"/>
                  </a:lnTo>
                  <a:lnTo>
                    <a:pt x="4048943" y="464455"/>
                  </a:lnTo>
                  <a:lnTo>
                    <a:pt x="4048943" y="463673"/>
                  </a:lnTo>
                  <a:lnTo>
                    <a:pt x="4051246" y="463673"/>
                  </a:lnTo>
                  <a:lnTo>
                    <a:pt x="4051246" y="462891"/>
                  </a:lnTo>
                  <a:lnTo>
                    <a:pt x="4052335" y="462891"/>
                  </a:lnTo>
                  <a:lnTo>
                    <a:pt x="4052335" y="462109"/>
                  </a:lnTo>
                  <a:lnTo>
                    <a:pt x="4055311" y="462109"/>
                  </a:lnTo>
                  <a:lnTo>
                    <a:pt x="4055311" y="461326"/>
                  </a:lnTo>
                  <a:lnTo>
                    <a:pt x="4060832" y="461326"/>
                  </a:lnTo>
                  <a:lnTo>
                    <a:pt x="4060832" y="460544"/>
                  </a:lnTo>
                  <a:lnTo>
                    <a:pt x="4061331" y="460544"/>
                  </a:lnTo>
                  <a:lnTo>
                    <a:pt x="4061331" y="459762"/>
                  </a:lnTo>
                  <a:lnTo>
                    <a:pt x="4065823" y="459762"/>
                  </a:lnTo>
                  <a:lnTo>
                    <a:pt x="4065823" y="458980"/>
                  </a:lnTo>
                  <a:lnTo>
                    <a:pt x="4067621" y="458980"/>
                  </a:lnTo>
                  <a:lnTo>
                    <a:pt x="4067621" y="458198"/>
                  </a:lnTo>
                  <a:lnTo>
                    <a:pt x="4071085" y="458198"/>
                  </a:lnTo>
                  <a:lnTo>
                    <a:pt x="4071085" y="457416"/>
                  </a:lnTo>
                  <a:lnTo>
                    <a:pt x="4071115" y="457416"/>
                  </a:lnTo>
                  <a:lnTo>
                    <a:pt x="4071115" y="456633"/>
                  </a:lnTo>
                  <a:lnTo>
                    <a:pt x="4074825" y="456633"/>
                  </a:lnTo>
                  <a:lnTo>
                    <a:pt x="4074825" y="455851"/>
                  </a:lnTo>
                  <a:lnTo>
                    <a:pt x="4077549" y="455851"/>
                  </a:lnTo>
                  <a:lnTo>
                    <a:pt x="4077549" y="455069"/>
                  </a:lnTo>
                  <a:lnTo>
                    <a:pt x="4079961" y="455069"/>
                  </a:lnTo>
                  <a:lnTo>
                    <a:pt x="4079961" y="454287"/>
                  </a:lnTo>
                  <a:lnTo>
                    <a:pt x="4080009" y="454287"/>
                  </a:lnTo>
                  <a:lnTo>
                    <a:pt x="4080009" y="453509"/>
                  </a:lnTo>
                  <a:lnTo>
                    <a:pt x="4080328" y="453509"/>
                  </a:lnTo>
                  <a:lnTo>
                    <a:pt x="4080328" y="452727"/>
                  </a:lnTo>
                  <a:lnTo>
                    <a:pt x="4080370" y="452727"/>
                  </a:lnTo>
                  <a:lnTo>
                    <a:pt x="4080370" y="451945"/>
                  </a:lnTo>
                  <a:lnTo>
                    <a:pt x="4082565" y="451945"/>
                  </a:lnTo>
                  <a:lnTo>
                    <a:pt x="4082565" y="451163"/>
                  </a:lnTo>
                  <a:lnTo>
                    <a:pt x="4093425" y="451163"/>
                  </a:lnTo>
                  <a:lnTo>
                    <a:pt x="4093425" y="450381"/>
                  </a:lnTo>
                  <a:lnTo>
                    <a:pt x="4099589" y="450381"/>
                  </a:lnTo>
                  <a:lnTo>
                    <a:pt x="4099589" y="449598"/>
                  </a:lnTo>
                  <a:lnTo>
                    <a:pt x="4103210" y="449598"/>
                  </a:lnTo>
                  <a:lnTo>
                    <a:pt x="4103210" y="448816"/>
                  </a:lnTo>
                  <a:lnTo>
                    <a:pt x="4105284" y="448816"/>
                  </a:lnTo>
                  <a:lnTo>
                    <a:pt x="4105284" y="448034"/>
                  </a:lnTo>
                  <a:lnTo>
                    <a:pt x="4106547" y="448034"/>
                  </a:lnTo>
                  <a:lnTo>
                    <a:pt x="4106547" y="447252"/>
                  </a:lnTo>
                  <a:lnTo>
                    <a:pt x="4107491" y="447252"/>
                  </a:lnTo>
                  <a:lnTo>
                    <a:pt x="4107491" y="446470"/>
                  </a:lnTo>
                  <a:lnTo>
                    <a:pt x="4113005" y="446470"/>
                  </a:lnTo>
                  <a:lnTo>
                    <a:pt x="4113005" y="445688"/>
                  </a:lnTo>
                  <a:lnTo>
                    <a:pt x="4114557" y="445688"/>
                  </a:lnTo>
                  <a:lnTo>
                    <a:pt x="4114557" y="444905"/>
                  </a:lnTo>
                  <a:lnTo>
                    <a:pt x="4121960" y="444905"/>
                  </a:lnTo>
                  <a:lnTo>
                    <a:pt x="4121960" y="444123"/>
                  </a:lnTo>
                  <a:lnTo>
                    <a:pt x="4122200" y="444123"/>
                  </a:lnTo>
                  <a:lnTo>
                    <a:pt x="4122200" y="443341"/>
                  </a:lnTo>
                  <a:lnTo>
                    <a:pt x="4124492" y="443341"/>
                  </a:lnTo>
                  <a:lnTo>
                    <a:pt x="4124492" y="442559"/>
                  </a:lnTo>
                  <a:lnTo>
                    <a:pt x="4133722" y="442559"/>
                  </a:lnTo>
                  <a:lnTo>
                    <a:pt x="4133722" y="441777"/>
                  </a:lnTo>
                  <a:lnTo>
                    <a:pt x="4133879" y="441777"/>
                  </a:lnTo>
                  <a:lnTo>
                    <a:pt x="4133879" y="440995"/>
                  </a:lnTo>
                  <a:lnTo>
                    <a:pt x="4138503" y="440995"/>
                  </a:lnTo>
                  <a:lnTo>
                    <a:pt x="4138503" y="440217"/>
                  </a:lnTo>
                  <a:lnTo>
                    <a:pt x="4139140" y="440217"/>
                  </a:lnTo>
                  <a:lnTo>
                    <a:pt x="4139140" y="439435"/>
                  </a:lnTo>
                  <a:lnTo>
                    <a:pt x="4141510" y="439435"/>
                  </a:lnTo>
                  <a:lnTo>
                    <a:pt x="4141510" y="438653"/>
                  </a:lnTo>
                  <a:lnTo>
                    <a:pt x="4148275" y="438653"/>
                  </a:lnTo>
                  <a:lnTo>
                    <a:pt x="4148275" y="437871"/>
                  </a:lnTo>
                  <a:lnTo>
                    <a:pt x="4153976" y="437871"/>
                  </a:lnTo>
                  <a:lnTo>
                    <a:pt x="4153976" y="437088"/>
                  </a:lnTo>
                  <a:lnTo>
                    <a:pt x="4155191" y="437088"/>
                  </a:lnTo>
                  <a:lnTo>
                    <a:pt x="4155191" y="436306"/>
                  </a:lnTo>
                  <a:lnTo>
                    <a:pt x="4157319" y="436306"/>
                  </a:lnTo>
                  <a:lnTo>
                    <a:pt x="4157319" y="435524"/>
                  </a:lnTo>
                  <a:lnTo>
                    <a:pt x="4157494" y="435524"/>
                  </a:lnTo>
                  <a:lnTo>
                    <a:pt x="4157494" y="434742"/>
                  </a:lnTo>
                  <a:lnTo>
                    <a:pt x="4157716" y="434742"/>
                  </a:lnTo>
                  <a:lnTo>
                    <a:pt x="4157716" y="433960"/>
                  </a:lnTo>
                  <a:lnTo>
                    <a:pt x="4161054" y="433960"/>
                  </a:lnTo>
                  <a:lnTo>
                    <a:pt x="4161054" y="433178"/>
                  </a:lnTo>
                  <a:lnTo>
                    <a:pt x="4162148" y="433178"/>
                  </a:lnTo>
                  <a:lnTo>
                    <a:pt x="4162148" y="432395"/>
                  </a:lnTo>
                  <a:lnTo>
                    <a:pt x="4169034" y="432395"/>
                  </a:lnTo>
                  <a:lnTo>
                    <a:pt x="4169034" y="431613"/>
                  </a:lnTo>
                  <a:lnTo>
                    <a:pt x="4170417" y="431613"/>
                  </a:lnTo>
                  <a:lnTo>
                    <a:pt x="4170417" y="430831"/>
                  </a:lnTo>
                  <a:lnTo>
                    <a:pt x="4172720" y="430831"/>
                  </a:lnTo>
                  <a:lnTo>
                    <a:pt x="4172720" y="430049"/>
                  </a:lnTo>
                  <a:lnTo>
                    <a:pt x="4179407" y="430049"/>
                  </a:lnTo>
                  <a:lnTo>
                    <a:pt x="4179407" y="429267"/>
                  </a:lnTo>
                  <a:lnTo>
                    <a:pt x="4183256" y="429267"/>
                  </a:lnTo>
                  <a:lnTo>
                    <a:pt x="4183256" y="428485"/>
                  </a:lnTo>
                  <a:lnTo>
                    <a:pt x="4184832" y="428485"/>
                  </a:lnTo>
                  <a:lnTo>
                    <a:pt x="4184832" y="427702"/>
                  </a:lnTo>
                  <a:lnTo>
                    <a:pt x="4186545" y="427702"/>
                  </a:lnTo>
                  <a:lnTo>
                    <a:pt x="4186545" y="426920"/>
                  </a:lnTo>
                  <a:lnTo>
                    <a:pt x="4187237" y="426920"/>
                  </a:lnTo>
                  <a:lnTo>
                    <a:pt x="4187237" y="426143"/>
                  </a:lnTo>
                  <a:lnTo>
                    <a:pt x="4188205" y="426143"/>
                  </a:lnTo>
                  <a:lnTo>
                    <a:pt x="4188205" y="425360"/>
                  </a:lnTo>
                  <a:lnTo>
                    <a:pt x="4192968" y="425360"/>
                  </a:lnTo>
                  <a:lnTo>
                    <a:pt x="4192968" y="424578"/>
                  </a:lnTo>
                  <a:lnTo>
                    <a:pt x="4193864" y="424578"/>
                  </a:lnTo>
                  <a:lnTo>
                    <a:pt x="4193864" y="423796"/>
                  </a:lnTo>
                  <a:lnTo>
                    <a:pt x="4195800" y="423796"/>
                  </a:lnTo>
                  <a:lnTo>
                    <a:pt x="4195800" y="423014"/>
                  </a:lnTo>
                  <a:lnTo>
                    <a:pt x="4197821" y="423014"/>
                  </a:lnTo>
                  <a:lnTo>
                    <a:pt x="4197821" y="422232"/>
                  </a:lnTo>
                  <a:lnTo>
                    <a:pt x="4199078" y="422232"/>
                  </a:lnTo>
                  <a:lnTo>
                    <a:pt x="4199078" y="421450"/>
                  </a:lnTo>
                  <a:lnTo>
                    <a:pt x="4200371" y="421450"/>
                  </a:lnTo>
                  <a:lnTo>
                    <a:pt x="4200371" y="420667"/>
                  </a:lnTo>
                  <a:lnTo>
                    <a:pt x="4202433" y="420667"/>
                  </a:lnTo>
                  <a:lnTo>
                    <a:pt x="4202433" y="419885"/>
                  </a:lnTo>
                  <a:lnTo>
                    <a:pt x="4202638" y="419885"/>
                  </a:lnTo>
                  <a:lnTo>
                    <a:pt x="4202638" y="419103"/>
                  </a:lnTo>
                  <a:lnTo>
                    <a:pt x="4207611" y="419103"/>
                  </a:lnTo>
                  <a:lnTo>
                    <a:pt x="4207611" y="418321"/>
                  </a:lnTo>
                  <a:lnTo>
                    <a:pt x="4208110" y="418321"/>
                  </a:lnTo>
                  <a:lnTo>
                    <a:pt x="4208110" y="417539"/>
                  </a:lnTo>
                  <a:lnTo>
                    <a:pt x="4211694" y="417539"/>
                  </a:lnTo>
                  <a:lnTo>
                    <a:pt x="4211694" y="416757"/>
                  </a:lnTo>
                  <a:lnTo>
                    <a:pt x="4219855" y="416757"/>
                  </a:lnTo>
                  <a:lnTo>
                    <a:pt x="4219855" y="415974"/>
                  </a:lnTo>
                  <a:lnTo>
                    <a:pt x="4228310" y="415974"/>
                  </a:lnTo>
                  <a:lnTo>
                    <a:pt x="4228310" y="415192"/>
                  </a:lnTo>
                  <a:lnTo>
                    <a:pt x="4233638" y="415192"/>
                  </a:lnTo>
                  <a:lnTo>
                    <a:pt x="4233638" y="414410"/>
                  </a:lnTo>
                  <a:lnTo>
                    <a:pt x="4234131" y="414410"/>
                  </a:lnTo>
                  <a:lnTo>
                    <a:pt x="4234131" y="413628"/>
                  </a:lnTo>
                  <a:lnTo>
                    <a:pt x="4235003" y="413628"/>
                  </a:lnTo>
                  <a:lnTo>
                    <a:pt x="4235003" y="412850"/>
                  </a:lnTo>
                  <a:lnTo>
                    <a:pt x="4238178" y="412850"/>
                  </a:lnTo>
                  <a:lnTo>
                    <a:pt x="4238178" y="412064"/>
                  </a:lnTo>
                  <a:lnTo>
                    <a:pt x="4238725" y="412064"/>
                  </a:lnTo>
                  <a:lnTo>
                    <a:pt x="4238725" y="411286"/>
                  </a:lnTo>
                  <a:lnTo>
                    <a:pt x="4242015" y="411286"/>
                  </a:lnTo>
                  <a:lnTo>
                    <a:pt x="4242015" y="410504"/>
                  </a:lnTo>
                  <a:lnTo>
                    <a:pt x="4242430" y="410504"/>
                  </a:lnTo>
                  <a:lnTo>
                    <a:pt x="4242430" y="409722"/>
                  </a:lnTo>
                  <a:lnTo>
                    <a:pt x="4252478" y="409722"/>
                  </a:lnTo>
                  <a:lnTo>
                    <a:pt x="4252478" y="408939"/>
                  </a:lnTo>
                  <a:lnTo>
                    <a:pt x="4263988" y="408939"/>
                  </a:lnTo>
                  <a:lnTo>
                    <a:pt x="4263988" y="408157"/>
                  </a:lnTo>
                  <a:lnTo>
                    <a:pt x="4264572" y="408157"/>
                  </a:lnTo>
                  <a:lnTo>
                    <a:pt x="4264572" y="407375"/>
                  </a:lnTo>
                  <a:lnTo>
                    <a:pt x="4266760" y="407375"/>
                  </a:lnTo>
                  <a:lnTo>
                    <a:pt x="4266760" y="406593"/>
                  </a:lnTo>
                  <a:lnTo>
                    <a:pt x="4274542" y="406593"/>
                  </a:lnTo>
                  <a:lnTo>
                    <a:pt x="4274542" y="405811"/>
                  </a:lnTo>
                  <a:lnTo>
                    <a:pt x="4276731" y="405811"/>
                  </a:lnTo>
                  <a:lnTo>
                    <a:pt x="4276731" y="405029"/>
                  </a:lnTo>
                  <a:lnTo>
                    <a:pt x="4281031" y="405029"/>
                  </a:lnTo>
                  <a:lnTo>
                    <a:pt x="4281031" y="404247"/>
                  </a:lnTo>
                  <a:lnTo>
                    <a:pt x="4282257" y="404247"/>
                  </a:lnTo>
                  <a:lnTo>
                    <a:pt x="4282257" y="403464"/>
                  </a:lnTo>
                  <a:lnTo>
                    <a:pt x="4284350" y="403464"/>
                  </a:lnTo>
                  <a:lnTo>
                    <a:pt x="4284350" y="402682"/>
                  </a:lnTo>
                  <a:lnTo>
                    <a:pt x="4287591" y="402682"/>
                  </a:lnTo>
                  <a:lnTo>
                    <a:pt x="4287591" y="401900"/>
                  </a:lnTo>
                  <a:lnTo>
                    <a:pt x="4287754" y="401900"/>
                  </a:lnTo>
                  <a:lnTo>
                    <a:pt x="4287754" y="401118"/>
                  </a:lnTo>
                  <a:lnTo>
                    <a:pt x="4291993" y="401118"/>
                  </a:lnTo>
                  <a:lnTo>
                    <a:pt x="4291993" y="400336"/>
                  </a:lnTo>
                  <a:lnTo>
                    <a:pt x="4292511" y="400336"/>
                  </a:lnTo>
                  <a:lnTo>
                    <a:pt x="4292511" y="399554"/>
                  </a:lnTo>
                  <a:lnTo>
                    <a:pt x="4294928" y="399554"/>
                  </a:lnTo>
                  <a:lnTo>
                    <a:pt x="4294928" y="398771"/>
                  </a:lnTo>
                  <a:lnTo>
                    <a:pt x="4296702" y="398771"/>
                  </a:lnTo>
                  <a:lnTo>
                    <a:pt x="4296702" y="397994"/>
                  </a:lnTo>
                  <a:lnTo>
                    <a:pt x="4306221" y="397994"/>
                  </a:lnTo>
                  <a:lnTo>
                    <a:pt x="4306221" y="397212"/>
                  </a:lnTo>
                  <a:lnTo>
                    <a:pt x="4310257" y="397212"/>
                  </a:lnTo>
                  <a:lnTo>
                    <a:pt x="4310257" y="396429"/>
                  </a:lnTo>
                  <a:lnTo>
                    <a:pt x="4314929" y="396429"/>
                  </a:lnTo>
                  <a:lnTo>
                    <a:pt x="4314929" y="395647"/>
                  </a:lnTo>
                  <a:lnTo>
                    <a:pt x="4315933" y="395647"/>
                  </a:lnTo>
                  <a:lnTo>
                    <a:pt x="4315933" y="394865"/>
                  </a:lnTo>
                  <a:lnTo>
                    <a:pt x="4318561" y="394865"/>
                  </a:lnTo>
                  <a:lnTo>
                    <a:pt x="4318561" y="394083"/>
                  </a:lnTo>
                  <a:lnTo>
                    <a:pt x="4319710" y="394083"/>
                  </a:lnTo>
                  <a:lnTo>
                    <a:pt x="4319710" y="393301"/>
                  </a:lnTo>
                  <a:lnTo>
                    <a:pt x="4323029" y="393301"/>
                  </a:lnTo>
                  <a:lnTo>
                    <a:pt x="4323029" y="392519"/>
                  </a:lnTo>
                  <a:lnTo>
                    <a:pt x="4323480" y="392519"/>
                  </a:lnTo>
                  <a:lnTo>
                    <a:pt x="4323480" y="391736"/>
                  </a:lnTo>
                  <a:lnTo>
                    <a:pt x="4323486" y="391736"/>
                  </a:lnTo>
                  <a:lnTo>
                    <a:pt x="4323486" y="390954"/>
                  </a:lnTo>
                  <a:lnTo>
                    <a:pt x="4328796" y="390954"/>
                  </a:lnTo>
                  <a:lnTo>
                    <a:pt x="4328796" y="390172"/>
                  </a:lnTo>
                  <a:lnTo>
                    <a:pt x="4332483" y="390172"/>
                  </a:lnTo>
                  <a:lnTo>
                    <a:pt x="4332483" y="389390"/>
                  </a:lnTo>
                  <a:lnTo>
                    <a:pt x="4334305" y="389390"/>
                  </a:lnTo>
                  <a:lnTo>
                    <a:pt x="4334305" y="388608"/>
                  </a:lnTo>
                  <a:lnTo>
                    <a:pt x="4334954" y="388608"/>
                  </a:lnTo>
                  <a:lnTo>
                    <a:pt x="4334954" y="387826"/>
                  </a:lnTo>
                  <a:lnTo>
                    <a:pt x="4336247" y="387826"/>
                  </a:lnTo>
                  <a:lnTo>
                    <a:pt x="4336247" y="387043"/>
                  </a:lnTo>
                  <a:lnTo>
                    <a:pt x="4336572" y="387043"/>
                  </a:lnTo>
                  <a:lnTo>
                    <a:pt x="4336572" y="386261"/>
                  </a:lnTo>
                  <a:lnTo>
                    <a:pt x="4336909" y="386261"/>
                  </a:lnTo>
                  <a:lnTo>
                    <a:pt x="4336909" y="385479"/>
                  </a:lnTo>
                  <a:lnTo>
                    <a:pt x="4340908" y="385479"/>
                  </a:lnTo>
                  <a:lnTo>
                    <a:pt x="4340908" y="384697"/>
                  </a:lnTo>
                  <a:lnTo>
                    <a:pt x="4347294" y="384697"/>
                  </a:lnTo>
                  <a:lnTo>
                    <a:pt x="4347294" y="383919"/>
                  </a:lnTo>
                  <a:lnTo>
                    <a:pt x="4349158" y="383919"/>
                  </a:lnTo>
                  <a:lnTo>
                    <a:pt x="4349158" y="383137"/>
                  </a:lnTo>
                  <a:lnTo>
                    <a:pt x="4362580" y="383137"/>
                  </a:lnTo>
                  <a:lnTo>
                    <a:pt x="4362580" y="382355"/>
                  </a:lnTo>
                  <a:lnTo>
                    <a:pt x="4363627" y="382355"/>
                  </a:lnTo>
                  <a:lnTo>
                    <a:pt x="4363627" y="381573"/>
                  </a:lnTo>
                  <a:lnTo>
                    <a:pt x="4369003" y="381573"/>
                  </a:lnTo>
                  <a:lnTo>
                    <a:pt x="4369003" y="380791"/>
                  </a:lnTo>
                  <a:lnTo>
                    <a:pt x="4377254" y="380791"/>
                  </a:lnTo>
                  <a:lnTo>
                    <a:pt x="4377254" y="380008"/>
                  </a:lnTo>
                  <a:lnTo>
                    <a:pt x="4382203" y="380008"/>
                  </a:lnTo>
                  <a:lnTo>
                    <a:pt x="4382203" y="379226"/>
                  </a:lnTo>
                  <a:lnTo>
                    <a:pt x="4382630" y="379226"/>
                  </a:lnTo>
                  <a:lnTo>
                    <a:pt x="4382630" y="378444"/>
                  </a:lnTo>
                  <a:lnTo>
                    <a:pt x="4387603" y="378444"/>
                  </a:lnTo>
                  <a:lnTo>
                    <a:pt x="4387603" y="377662"/>
                  </a:lnTo>
                  <a:lnTo>
                    <a:pt x="4388343" y="377662"/>
                  </a:lnTo>
                  <a:lnTo>
                    <a:pt x="4388343" y="376880"/>
                  </a:lnTo>
                  <a:lnTo>
                    <a:pt x="4390032" y="376880"/>
                  </a:lnTo>
                  <a:lnTo>
                    <a:pt x="4390032" y="376098"/>
                  </a:lnTo>
                  <a:lnTo>
                    <a:pt x="4391247" y="376098"/>
                  </a:lnTo>
                  <a:lnTo>
                    <a:pt x="4391247" y="375316"/>
                  </a:lnTo>
                  <a:lnTo>
                    <a:pt x="4391800" y="375316"/>
                  </a:lnTo>
                  <a:lnTo>
                    <a:pt x="4391800" y="374533"/>
                  </a:lnTo>
                  <a:lnTo>
                    <a:pt x="4392889" y="374533"/>
                  </a:lnTo>
                  <a:lnTo>
                    <a:pt x="4392889" y="373751"/>
                  </a:lnTo>
                  <a:lnTo>
                    <a:pt x="4404002" y="373751"/>
                  </a:lnTo>
                  <a:lnTo>
                    <a:pt x="4404002" y="372969"/>
                  </a:lnTo>
                  <a:lnTo>
                    <a:pt x="4417316" y="372969"/>
                  </a:lnTo>
                  <a:lnTo>
                    <a:pt x="4417316" y="372187"/>
                  </a:lnTo>
                  <a:lnTo>
                    <a:pt x="4418368" y="372187"/>
                  </a:lnTo>
                  <a:lnTo>
                    <a:pt x="4418368" y="371405"/>
                  </a:lnTo>
                  <a:lnTo>
                    <a:pt x="4424003" y="371405"/>
                  </a:lnTo>
                  <a:lnTo>
                    <a:pt x="4424003" y="370627"/>
                  </a:lnTo>
                  <a:lnTo>
                    <a:pt x="4428910" y="370627"/>
                  </a:lnTo>
                  <a:lnTo>
                    <a:pt x="4428910" y="369845"/>
                  </a:lnTo>
                  <a:lnTo>
                    <a:pt x="4430341" y="369845"/>
                  </a:lnTo>
                  <a:lnTo>
                    <a:pt x="4430341" y="369063"/>
                  </a:lnTo>
                  <a:lnTo>
                    <a:pt x="4430377" y="369063"/>
                  </a:lnTo>
                  <a:lnTo>
                    <a:pt x="4430377" y="368281"/>
                  </a:lnTo>
                  <a:lnTo>
                    <a:pt x="4434984" y="368281"/>
                  </a:lnTo>
                  <a:lnTo>
                    <a:pt x="4434984" y="367498"/>
                  </a:lnTo>
                  <a:lnTo>
                    <a:pt x="4441322" y="367498"/>
                  </a:lnTo>
                  <a:lnTo>
                    <a:pt x="4441322" y="366716"/>
                  </a:lnTo>
                  <a:lnTo>
                    <a:pt x="4448358" y="366716"/>
                  </a:lnTo>
                  <a:lnTo>
                    <a:pt x="4448358" y="365934"/>
                  </a:lnTo>
                  <a:lnTo>
                    <a:pt x="4449326" y="365934"/>
                  </a:lnTo>
                  <a:lnTo>
                    <a:pt x="4449326" y="365152"/>
                  </a:lnTo>
                  <a:lnTo>
                    <a:pt x="4449512" y="365152"/>
                  </a:lnTo>
                  <a:lnTo>
                    <a:pt x="4449512" y="364370"/>
                  </a:lnTo>
                  <a:lnTo>
                    <a:pt x="4460150" y="364370"/>
                  </a:lnTo>
                  <a:lnTo>
                    <a:pt x="4460150" y="363588"/>
                  </a:lnTo>
                  <a:lnTo>
                    <a:pt x="4463722" y="363588"/>
                  </a:lnTo>
                  <a:lnTo>
                    <a:pt x="4463722" y="362805"/>
                  </a:lnTo>
                  <a:lnTo>
                    <a:pt x="4471239" y="362805"/>
                  </a:lnTo>
                  <a:lnTo>
                    <a:pt x="4471239" y="362023"/>
                  </a:lnTo>
                  <a:lnTo>
                    <a:pt x="4479863" y="362023"/>
                  </a:lnTo>
                  <a:lnTo>
                    <a:pt x="4479863" y="361241"/>
                  </a:lnTo>
                  <a:lnTo>
                    <a:pt x="4483982" y="361241"/>
                  </a:lnTo>
                  <a:lnTo>
                    <a:pt x="4483982" y="360459"/>
                  </a:lnTo>
                  <a:lnTo>
                    <a:pt x="4491163" y="360459"/>
                  </a:lnTo>
                  <a:lnTo>
                    <a:pt x="4491163" y="359677"/>
                  </a:lnTo>
                  <a:lnTo>
                    <a:pt x="4496526" y="359677"/>
                  </a:lnTo>
                  <a:lnTo>
                    <a:pt x="4496526" y="358895"/>
                  </a:lnTo>
                  <a:lnTo>
                    <a:pt x="4496749" y="358895"/>
                  </a:lnTo>
                  <a:lnTo>
                    <a:pt x="4496749" y="358112"/>
                  </a:lnTo>
                  <a:lnTo>
                    <a:pt x="4500201" y="358112"/>
                  </a:lnTo>
                  <a:lnTo>
                    <a:pt x="4500201" y="357330"/>
                  </a:lnTo>
                  <a:lnTo>
                    <a:pt x="4504428" y="357330"/>
                  </a:lnTo>
                  <a:lnTo>
                    <a:pt x="4504428" y="356553"/>
                  </a:lnTo>
                  <a:lnTo>
                    <a:pt x="4507615" y="356553"/>
                  </a:lnTo>
                  <a:lnTo>
                    <a:pt x="4507615" y="355770"/>
                  </a:lnTo>
                  <a:lnTo>
                    <a:pt x="4511049" y="355770"/>
                  </a:lnTo>
                  <a:lnTo>
                    <a:pt x="4511049" y="354988"/>
                  </a:lnTo>
                  <a:lnTo>
                    <a:pt x="4519342" y="354988"/>
                  </a:lnTo>
                  <a:lnTo>
                    <a:pt x="4519342" y="354206"/>
                  </a:lnTo>
                  <a:lnTo>
                    <a:pt x="4529968" y="354206"/>
                  </a:lnTo>
                  <a:lnTo>
                    <a:pt x="4529968" y="353424"/>
                  </a:lnTo>
                  <a:lnTo>
                    <a:pt x="4532993" y="353424"/>
                  </a:lnTo>
                  <a:lnTo>
                    <a:pt x="4532993" y="352642"/>
                  </a:lnTo>
                  <a:lnTo>
                    <a:pt x="4549049" y="352642"/>
                  </a:lnTo>
                  <a:lnTo>
                    <a:pt x="4549049" y="351860"/>
                  </a:lnTo>
                  <a:lnTo>
                    <a:pt x="4552843" y="351860"/>
                  </a:lnTo>
                  <a:lnTo>
                    <a:pt x="4552843" y="351078"/>
                  </a:lnTo>
                  <a:lnTo>
                    <a:pt x="4554136" y="351078"/>
                  </a:lnTo>
                  <a:lnTo>
                    <a:pt x="4554136" y="350295"/>
                  </a:lnTo>
                  <a:lnTo>
                    <a:pt x="4556999" y="350295"/>
                  </a:lnTo>
                  <a:lnTo>
                    <a:pt x="4556999" y="349513"/>
                  </a:lnTo>
                  <a:lnTo>
                    <a:pt x="4570548" y="349513"/>
                  </a:lnTo>
                  <a:lnTo>
                    <a:pt x="4570548" y="348731"/>
                  </a:lnTo>
                  <a:lnTo>
                    <a:pt x="4578491" y="348731"/>
                  </a:lnTo>
                  <a:lnTo>
                    <a:pt x="4578491" y="347949"/>
                  </a:lnTo>
                  <a:lnTo>
                    <a:pt x="4579111" y="347949"/>
                  </a:lnTo>
                  <a:lnTo>
                    <a:pt x="4579111" y="347167"/>
                  </a:lnTo>
                  <a:lnTo>
                    <a:pt x="4582268" y="347167"/>
                  </a:lnTo>
                  <a:lnTo>
                    <a:pt x="4582268" y="346385"/>
                  </a:lnTo>
                  <a:lnTo>
                    <a:pt x="4592581" y="346385"/>
                  </a:lnTo>
                  <a:lnTo>
                    <a:pt x="4592581" y="345602"/>
                  </a:lnTo>
                  <a:lnTo>
                    <a:pt x="4595047" y="345602"/>
                  </a:lnTo>
                  <a:lnTo>
                    <a:pt x="4595047" y="344820"/>
                  </a:lnTo>
                  <a:lnTo>
                    <a:pt x="4602233" y="344820"/>
                  </a:lnTo>
                  <a:lnTo>
                    <a:pt x="4602233" y="344038"/>
                  </a:lnTo>
                  <a:lnTo>
                    <a:pt x="4602606" y="344038"/>
                  </a:lnTo>
                  <a:lnTo>
                    <a:pt x="4602606" y="343260"/>
                  </a:lnTo>
                  <a:lnTo>
                    <a:pt x="4608228" y="343260"/>
                  </a:lnTo>
                  <a:lnTo>
                    <a:pt x="4608228" y="342478"/>
                  </a:lnTo>
                  <a:lnTo>
                    <a:pt x="4611235" y="342478"/>
                  </a:lnTo>
                  <a:lnTo>
                    <a:pt x="4611235" y="341696"/>
                  </a:lnTo>
                  <a:lnTo>
                    <a:pt x="4620646" y="341696"/>
                  </a:lnTo>
                  <a:lnTo>
                    <a:pt x="4620646" y="340914"/>
                  </a:lnTo>
                  <a:lnTo>
                    <a:pt x="4627448" y="340914"/>
                  </a:lnTo>
                  <a:lnTo>
                    <a:pt x="4627448" y="340132"/>
                  </a:lnTo>
                  <a:lnTo>
                    <a:pt x="4629919" y="340132"/>
                  </a:lnTo>
                  <a:lnTo>
                    <a:pt x="4629919" y="339350"/>
                  </a:lnTo>
                  <a:lnTo>
                    <a:pt x="4631898" y="339350"/>
                  </a:lnTo>
                  <a:lnTo>
                    <a:pt x="4631898" y="338567"/>
                  </a:lnTo>
                  <a:lnTo>
                    <a:pt x="4647996" y="338567"/>
                  </a:lnTo>
                  <a:lnTo>
                    <a:pt x="4647996" y="337785"/>
                  </a:lnTo>
                  <a:lnTo>
                    <a:pt x="4662368" y="337785"/>
                  </a:lnTo>
                  <a:lnTo>
                    <a:pt x="4662368" y="337003"/>
                  </a:lnTo>
                  <a:lnTo>
                    <a:pt x="4666037" y="337003"/>
                  </a:lnTo>
                  <a:lnTo>
                    <a:pt x="4666037" y="336221"/>
                  </a:lnTo>
                  <a:lnTo>
                    <a:pt x="4669705" y="336221"/>
                  </a:lnTo>
                  <a:lnTo>
                    <a:pt x="4669705" y="335439"/>
                  </a:lnTo>
                  <a:lnTo>
                    <a:pt x="4669765" y="335439"/>
                  </a:lnTo>
                  <a:lnTo>
                    <a:pt x="4669765" y="334657"/>
                  </a:lnTo>
                  <a:lnTo>
                    <a:pt x="4671329" y="334657"/>
                  </a:lnTo>
                  <a:lnTo>
                    <a:pt x="4671329" y="333874"/>
                  </a:lnTo>
                  <a:lnTo>
                    <a:pt x="4674275" y="333874"/>
                  </a:lnTo>
                  <a:lnTo>
                    <a:pt x="4674275" y="333092"/>
                  </a:lnTo>
                  <a:lnTo>
                    <a:pt x="4676681" y="333092"/>
                  </a:lnTo>
                  <a:lnTo>
                    <a:pt x="4676681" y="332310"/>
                  </a:lnTo>
                  <a:lnTo>
                    <a:pt x="4679206" y="332310"/>
                  </a:lnTo>
                  <a:lnTo>
                    <a:pt x="4679206" y="331528"/>
                  </a:lnTo>
                  <a:lnTo>
                    <a:pt x="4683356" y="331528"/>
                  </a:lnTo>
                  <a:lnTo>
                    <a:pt x="4683356" y="330746"/>
                  </a:lnTo>
                  <a:lnTo>
                    <a:pt x="4683717" y="330746"/>
                  </a:lnTo>
                  <a:lnTo>
                    <a:pt x="4683717" y="329964"/>
                  </a:lnTo>
                  <a:lnTo>
                    <a:pt x="4705245" y="329964"/>
                  </a:lnTo>
                  <a:lnTo>
                    <a:pt x="4705245" y="329186"/>
                  </a:lnTo>
                  <a:lnTo>
                    <a:pt x="4705366" y="329186"/>
                  </a:lnTo>
                  <a:lnTo>
                    <a:pt x="4705366" y="328404"/>
                  </a:lnTo>
                  <a:lnTo>
                    <a:pt x="4712041" y="328404"/>
                  </a:lnTo>
                  <a:lnTo>
                    <a:pt x="4712041" y="327622"/>
                  </a:lnTo>
                  <a:lnTo>
                    <a:pt x="4713363" y="327622"/>
                  </a:lnTo>
                  <a:lnTo>
                    <a:pt x="4713363" y="326839"/>
                  </a:lnTo>
                  <a:lnTo>
                    <a:pt x="4724068" y="326839"/>
                  </a:lnTo>
                  <a:lnTo>
                    <a:pt x="4724068" y="325275"/>
                  </a:lnTo>
                  <a:lnTo>
                    <a:pt x="4725932" y="325275"/>
                  </a:lnTo>
                  <a:lnTo>
                    <a:pt x="4725932" y="324493"/>
                  </a:lnTo>
                  <a:lnTo>
                    <a:pt x="4732066" y="324493"/>
                  </a:lnTo>
                  <a:lnTo>
                    <a:pt x="4732066" y="323711"/>
                  </a:lnTo>
                  <a:lnTo>
                    <a:pt x="4732667" y="323711"/>
                  </a:lnTo>
                  <a:lnTo>
                    <a:pt x="4732667" y="322929"/>
                  </a:lnTo>
                  <a:lnTo>
                    <a:pt x="4733328" y="322929"/>
                  </a:lnTo>
                  <a:lnTo>
                    <a:pt x="4733328" y="322146"/>
                  </a:lnTo>
                  <a:lnTo>
                    <a:pt x="4736275" y="322146"/>
                  </a:lnTo>
                  <a:lnTo>
                    <a:pt x="4736275" y="321364"/>
                  </a:lnTo>
                  <a:lnTo>
                    <a:pt x="4744694" y="321364"/>
                  </a:lnTo>
                  <a:lnTo>
                    <a:pt x="4744694" y="320582"/>
                  </a:lnTo>
                  <a:lnTo>
                    <a:pt x="4745175" y="320582"/>
                  </a:lnTo>
                  <a:lnTo>
                    <a:pt x="4745175" y="319800"/>
                  </a:lnTo>
                  <a:lnTo>
                    <a:pt x="4746799" y="319800"/>
                  </a:lnTo>
                  <a:lnTo>
                    <a:pt x="4746799" y="319018"/>
                  </a:lnTo>
                  <a:lnTo>
                    <a:pt x="4753895" y="319018"/>
                  </a:lnTo>
                  <a:lnTo>
                    <a:pt x="4753895" y="318236"/>
                  </a:lnTo>
                  <a:lnTo>
                    <a:pt x="4756842" y="318236"/>
                  </a:lnTo>
                  <a:lnTo>
                    <a:pt x="4756842" y="317453"/>
                  </a:lnTo>
                  <a:lnTo>
                    <a:pt x="4761652" y="317453"/>
                  </a:lnTo>
                  <a:lnTo>
                    <a:pt x="4761652" y="316671"/>
                  </a:lnTo>
                  <a:lnTo>
                    <a:pt x="4765742" y="316671"/>
                  </a:lnTo>
                  <a:lnTo>
                    <a:pt x="4765742" y="315894"/>
                  </a:lnTo>
                  <a:lnTo>
                    <a:pt x="4773499" y="315894"/>
                  </a:lnTo>
                  <a:lnTo>
                    <a:pt x="4773499" y="315107"/>
                  </a:lnTo>
                  <a:lnTo>
                    <a:pt x="4783121" y="315107"/>
                  </a:lnTo>
                  <a:lnTo>
                    <a:pt x="4783121" y="314329"/>
                  </a:lnTo>
                  <a:lnTo>
                    <a:pt x="4791720" y="314329"/>
                  </a:lnTo>
                  <a:lnTo>
                    <a:pt x="4791720" y="313547"/>
                  </a:lnTo>
                  <a:lnTo>
                    <a:pt x="4793104" y="313547"/>
                  </a:lnTo>
                  <a:lnTo>
                    <a:pt x="4793104" y="312765"/>
                  </a:lnTo>
                  <a:lnTo>
                    <a:pt x="4798215" y="312765"/>
                  </a:lnTo>
                  <a:lnTo>
                    <a:pt x="4798215" y="311983"/>
                  </a:lnTo>
                  <a:lnTo>
                    <a:pt x="4801763" y="311983"/>
                  </a:lnTo>
                  <a:lnTo>
                    <a:pt x="4801763" y="311201"/>
                  </a:lnTo>
                  <a:lnTo>
                    <a:pt x="4802846" y="311201"/>
                  </a:lnTo>
                  <a:lnTo>
                    <a:pt x="4802846" y="310419"/>
                  </a:lnTo>
                  <a:lnTo>
                    <a:pt x="4805732" y="310419"/>
                  </a:lnTo>
                  <a:lnTo>
                    <a:pt x="4805732" y="309636"/>
                  </a:lnTo>
                  <a:lnTo>
                    <a:pt x="4805852" y="309636"/>
                  </a:lnTo>
                  <a:lnTo>
                    <a:pt x="4805852" y="308854"/>
                  </a:lnTo>
                  <a:lnTo>
                    <a:pt x="4813249" y="308854"/>
                  </a:lnTo>
                  <a:lnTo>
                    <a:pt x="4813249" y="308072"/>
                  </a:lnTo>
                  <a:lnTo>
                    <a:pt x="4814993" y="308072"/>
                  </a:lnTo>
                  <a:lnTo>
                    <a:pt x="4814993" y="307290"/>
                  </a:lnTo>
                  <a:lnTo>
                    <a:pt x="4817278" y="307290"/>
                  </a:lnTo>
                  <a:lnTo>
                    <a:pt x="4817278" y="306508"/>
                  </a:lnTo>
                  <a:lnTo>
                    <a:pt x="4827861" y="306508"/>
                  </a:lnTo>
                  <a:lnTo>
                    <a:pt x="4827861" y="305726"/>
                  </a:lnTo>
                  <a:lnTo>
                    <a:pt x="4833575" y="305726"/>
                  </a:lnTo>
                  <a:lnTo>
                    <a:pt x="4833575" y="304943"/>
                  </a:lnTo>
                  <a:lnTo>
                    <a:pt x="4853479" y="304943"/>
                  </a:lnTo>
                  <a:lnTo>
                    <a:pt x="4853479" y="304161"/>
                  </a:lnTo>
                  <a:lnTo>
                    <a:pt x="4854862" y="304161"/>
                  </a:lnTo>
                  <a:lnTo>
                    <a:pt x="4854862" y="303379"/>
                  </a:lnTo>
                  <a:lnTo>
                    <a:pt x="4856667" y="303379"/>
                  </a:lnTo>
                  <a:lnTo>
                    <a:pt x="4856667" y="302597"/>
                  </a:lnTo>
                  <a:lnTo>
                    <a:pt x="4862139" y="302597"/>
                  </a:lnTo>
                  <a:lnTo>
                    <a:pt x="4862139" y="301815"/>
                  </a:lnTo>
                  <a:lnTo>
                    <a:pt x="4864003" y="301815"/>
                  </a:lnTo>
                  <a:lnTo>
                    <a:pt x="4864003" y="301033"/>
                  </a:lnTo>
                  <a:lnTo>
                    <a:pt x="4872663" y="301033"/>
                  </a:lnTo>
                  <a:lnTo>
                    <a:pt x="4872663" y="300255"/>
                  </a:lnTo>
                  <a:lnTo>
                    <a:pt x="4875188" y="300255"/>
                  </a:lnTo>
                  <a:lnTo>
                    <a:pt x="4875188" y="299473"/>
                  </a:lnTo>
                  <a:lnTo>
                    <a:pt x="4879097" y="299473"/>
                  </a:lnTo>
                  <a:lnTo>
                    <a:pt x="4879097" y="298691"/>
                  </a:lnTo>
                  <a:lnTo>
                    <a:pt x="4889260" y="298691"/>
                  </a:lnTo>
                  <a:lnTo>
                    <a:pt x="4889260" y="297908"/>
                  </a:lnTo>
                  <a:lnTo>
                    <a:pt x="4916802" y="297908"/>
                  </a:lnTo>
                  <a:lnTo>
                    <a:pt x="4916802" y="297126"/>
                  </a:lnTo>
                  <a:lnTo>
                    <a:pt x="4925522" y="297126"/>
                  </a:lnTo>
                  <a:lnTo>
                    <a:pt x="4925522" y="296344"/>
                  </a:lnTo>
                  <a:lnTo>
                    <a:pt x="4926063" y="296344"/>
                  </a:lnTo>
                  <a:lnTo>
                    <a:pt x="4926063" y="295562"/>
                  </a:lnTo>
                  <a:lnTo>
                    <a:pt x="4934542" y="295562"/>
                  </a:lnTo>
                  <a:lnTo>
                    <a:pt x="4934542" y="294780"/>
                  </a:lnTo>
                  <a:lnTo>
                    <a:pt x="4946990" y="294780"/>
                  </a:lnTo>
                  <a:lnTo>
                    <a:pt x="4946990" y="293998"/>
                  </a:lnTo>
                  <a:lnTo>
                    <a:pt x="4947231" y="293998"/>
                  </a:lnTo>
                  <a:lnTo>
                    <a:pt x="4947231" y="293215"/>
                  </a:lnTo>
                  <a:lnTo>
                    <a:pt x="4960702" y="293215"/>
                  </a:lnTo>
                  <a:lnTo>
                    <a:pt x="4960702" y="292433"/>
                  </a:lnTo>
                  <a:lnTo>
                    <a:pt x="4964069" y="292433"/>
                  </a:lnTo>
                  <a:lnTo>
                    <a:pt x="4964069" y="291651"/>
                  </a:lnTo>
                  <a:lnTo>
                    <a:pt x="4988123" y="291651"/>
                  </a:lnTo>
                  <a:lnTo>
                    <a:pt x="4988123" y="290869"/>
                  </a:lnTo>
                  <a:lnTo>
                    <a:pt x="5002736" y="290869"/>
                  </a:lnTo>
                  <a:lnTo>
                    <a:pt x="5002736" y="290087"/>
                  </a:lnTo>
                  <a:lnTo>
                    <a:pt x="5004119" y="290087"/>
                  </a:lnTo>
                  <a:lnTo>
                    <a:pt x="5004119" y="289305"/>
                  </a:lnTo>
                  <a:lnTo>
                    <a:pt x="5004781" y="289305"/>
                  </a:lnTo>
                  <a:lnTo>
                    <a:pt x="5004781" y="288523"/>
                  </a:lnTo>
                  <a:lnTo>
                    <a:pt x="5006103" y="288523"/>
                  </a:lnTo>
                  <a:lnTo>
                    <a:pt x="5006103" y="287740"/>
                  </a:lnTo>
                  <a:lnTo>
                    <a:pt x="5008208" y="287740"/>
                  </a:lnTo>
                  <a:lnTo>
                    <a:pt x="5008208" y="286963"/>
                  </a:lnTo>
                  <a:lnTo>
                    <a:pt x="5008810" y="286963"/>
                  </a:lnTo>
                  <a:lnTo>
                    <a:pt x="5008810" y="286180"/>
                  </a:lnTo>
                  <a:lnTo>
                    <a:pt x="5011456" y="286180"/>
                  </a:lnTo>
                  <a:lnTo>
                    <a:pt x="5011456" y="285398"/>
                  </a:lnTo>
                  <a:lnTo>
                    <a:pt x="5024505" y="285398"/>
                  </a:lnTo>
                  <a:lnTo>
                    <a:pt x="5024505" y="284616"/>
                  </a:lnTo>
                  <a:lnTo>
                    <a:pt x="5031180" y="284616"/>
                  </a:lnTo>
                  <a:lnTo>
                    <a:pt x="5031180" y="283834"/>
                  </a:lnTo>
                  <a:lnTo>
                    <a:pt x="5043568" y="283834"/>
                  </a:lnTo>
                  <a:lnTo>
                    <a:pt x="5043568" y="283052"/>
                  </a:lnTo>
                  <a:lnTo>
                    <a:pt x="5046996" y="283052"/>
                  </a:lnTo>
                  <a:lnTo>
                    <a:pt x="5046996" y="282270"/>
                  </a:lnTo>
                  <a:lnTo>
                    <a:pt x="5050063" y="282270"/>
                  </a:lnTo>
                  <a:lnTo>
                    <a:pt x="5050063" y="281488"/>
                  </a:lnTo>
                  <a:lnTo>
                    <a:pt x="5051987" y="281488"/>
                  </a:lnTo>
                  <a:lnTo>
                    <a:pt x="5051987" y="280705"/>
                  </a:lnTo>
                  <a:lnTo>
                    <a:pt x="5068284" y="280705"/>
                  </a:lnTo>
                  <a:lnTo>
                    <a:pt x="5068284" y="279923"/>
                  </a:lnTo>
                  <a:lnTo>
                    <a:pt x="5068344" y="279923"/>
                  </a:lnTo>
                  <a:lnTo>
                    <a:pt x="5068344" y="279141"/>
                  </a:lnTo>
                  <a:lnTo>
                    <a:pt x="5086746" y="279141"/>
                  </a:lnTo>
                  <a:lnTo>
                    <a:pt x="5086746" y="278359"/>
                  </a:lnTo>
                  <a:lnTo>
                    <a:pt x="5094624" y="278359"/>
                  </a:lnTo>
                  <a:lnTo>
                    <a:pt x="5094624" y="277577"/>
                  </a:lnTo>
                  <a:lnTo>
                    <a:pt x="5094984" y="277577"/>
                  </a:lnTo>
                  <a:lnTo>
                    <a:pt x="5094984" y="276795"/>
                  </a:lnTo>
                  <a:lnTo>
                    <a:pt x="5107673" y="276795"/>
                  </a:lnTo>
                  <a:lnTo>
                    <a:pt x="5107673" y="276012"/>
                  </a:lnTo>
                  <a:lnTo>
                    <a:pt x="5112904" y="276012"/>
                  </a:lnTo>
                  <a:lnTo>
                    <a:pt x="5112904" y="275230"/>
                  </a:lnTo>
                  <a:lnTo>
                    <a:pt x="5116092" y="275230"/>
                  </a:lnTo>
                  <a:lnTo>
                    <a:pt x="5116092" y="274448"/>
                  </a:lnTo>
                  <a:lnTo>
                    <a:pt x="5135515" y="274448"/>
                  </a:lnTo>
                  <a:lnTo>
                    <a:pt x="5135515" y="273666"/>
                  </a:lnTo>
                  <a:lnTo>
                    <a:pt x="5140387" y="273666"/>
                  </a:lnTo>
                  <a:lnTo>
                    <a:pt x="5140387" y="272888"/>
                  </a:lnTo>
                  <a:lnTo>
                    <a:pt x="5151752" y="272888"/>
                  </a:lnTo>
                  <a:lnTo>
                    <a:pt x="5151752" y="272106"/>
                  </a:lnTo>
                  <a:lnTo>
                    <a:pt x="5156683" y="272106"/>
                  </a:lnTo>
                  <a:lnTo>
                    <a:pt x="5156683" y="271324"/>
                  </a:lnTo>
                  <a:lnTo>
                    <a:pt x="5158848" y="271324"/>
                  </a:lnTo>
                  <a:lnTo>
                    <a:pt x="5158848" y="270542"/>
                  </a:lnTo>
                  <a:lnTo>
                    <a:pt x="5159029" y="270542"/>
                  </a:lnTo>
                  <a:lnTo>
                    <a:pt x="5159029" y="269760"/>
                  </a:lnTo>
                  <a:lnTo>
                    <a:pt x="5163659" y="269760"/>
                  </a:lnTo>
                  <a:lnTo>
                    <a:pt x="5163659" y="268977"/>
                  </a:lnTo>
                  <a:lnTo>
                    <a:pt x="5177430" y="268977"/>
                  </a:lnTo>
                  <a:lnTo>
                    <a:pt x="5177430" y="268195"/>
                  </a:lnTo>
                  <a:lnTo>
                    <a:pt x="5183865" y="268195"/>
                  </a:lnTo>
                  <a:lnTo>
                    <a:pt x="5183865" y="267413"/>
                  </a:lnTo>
                  <a:lnTo>
                    <a:pt x="5184887" y="267413"/>
                  </a:lnTo>
                  <a:lnTo>
                    <a:pt x="5184887" y="266631"/>
                  </a:lnTo>
                  <a:lnTo>
                    <a:pt x="5185969" y="266631"/>
                  </a:lnTo>
                  <a:lnTo>
                    <a:pt x="5185969" y="265849"/>
                  </a:lnTo>
                  <a:lnTo>
                    <a:pt x="5215255" y="265849"/>
                  </a:lnTo>
                  <a:lnTo>
                    <a:pt x="5215255" y="265067"/>
                  </a:lnTo>
                  <a:lnTo>
                    <a:pt x="5223674" y="265067"/>
                  </a:lnTo>
                  <a:lnTo>
                    <a:pt x="5223674" y="264285"/>
                  </a:lnTo>
                  <a:lnTo>
                    <a:pt x="5223855" y="264285"/>
                  </a:lnTo>
                  <a:lnTo>
                    <a:pt x="5223855" y="263502"/>
                  </a:lnTo>
                  <a:lnTo>
                    <a:pt x="5224336" y="263502"/>
                  </a:lnTo>
                  <a:lnTo>
                    <a:pt x="5224336" y="262720"/>
                  </a:lnTo>
                  <a:lnTo>
                    <a:pt x="5224577" y="262720"/>
                  </a:lnTo>
                  <a:lnTo>
                    <a:pt x="5224577" y="261938"/>
                  </a:lnTo>
                  <a:lnTo>
                    <a:pt x="5227884" y="261938"/>
                  </a:lnTo>
                  <a:lnTo>
                    <a:pt x="5227884" y="261156"/>
                  </a:lnTo>
                  <a:lnTo>
                    <a:pt x="5229327" y="261156"/>
                  </a:lnTo>
                  <a:lnTo>
                    <a:pt x="5229327" y="260374"/>
                  </a:lnTo>
                  <a:lnTo>
                    <a:pt x="5231492" y="260374"/>
                  </a:lnTo>
                  <a:lnTo>
                    <a:pt x="5231492" y="259596"/>
                  </a:lnTo>
                  <a:lnTo>
                    <a:pt x="5242015" y="259596"/>
                  </a:lnTo>
                  <a:lnTo>
                    <a:pt x="5242015" y="258814"/>
                  </a:lnTo>
                  <a:lnTo>
                    <a:pt x="5245022" y="258814"/>
                  </a:lnTo>
                  <a:lnTo>
                    <a:pt x="5245022" y="258032"/>
                  </a:lnTo>
                  <a:lnTo>
                    <a:pt x="5247608" y="258032"/>
                  </a:lnTo>
                  <a:lnTo>
                    <a:pt x="5247608" y="257250"/>
                  </a:lnTo>
                  <a:lnTo>
                    <a:pt x="5249292" y="257250"/>
                  </a:lnTo>
                  <a:lnTo>
                    <a:pt x="5249292" y="256467"/>
                  </a:lnTo>
                  <a:lnTo>
                    <a:pt x="5253321" y="256467"/>
                  </a:lnTo>
                  <a:lnTo>
                    <a:pt x="5253321" y="255685"/>
                  </a:lnTo>
                  <a:lnTo>
                    <a:pt x="5255726" y="255685"/>
                  </a:lnTo>
                  <a:lnTo>
                    <a:pt x="5255726" y="254903"/>
                  </a:lnTo>
                  <a:lnTo>
                    <a:pt x="5262883" y="254903"/>
                  </a:lnTo>
                  <a:lnTo>
                    <a:pt x="5262883" y="254121"/>
                  </a:lnTo>
                  <a:lnTo>
                    <a:pt x="5276474" y="254121"/>
                  </a:lnTo>
                  <a:lnTo>
                    <a:pt x="5276474" y="253339"/>
                  </a:lnTo>
                  <a:lnTo>
                    <a:pt x="5280442" y="253339"/>
                  </a:lnTo>
                  <a:lnTo>
                    <a:pt x="5280442" y="252557"/>
                  </a:lnTo>
                  <a:lnTo>
                    <a:pt x="5284051" y="252557"/>
                  </a:lnTo>
                  <a:lnTo>
                    <a:pt x="5284051" y="251774"/>
                  </a:lnTo>
                  <a:lnTo>
                    <a:pt x="5299325" y="251774"/>
                  </a:lnTo>
                  <a:lnTo>
                    <a:pt x="5299325" y="250992"/>
                  </a:lnTo>
                  <a:lnTo>
                    <a:pt x="5328490" y="250992"/>
                  </a:lnTo>
                  <a:lnTo>
                    <a:pt x="5328490" y="250210"/>
                  </a:lnTo>
                  <a:lnTo>
                    <a:pt x="5341781" y="250210"/>
                  </a:lnTo>
                  <a:lnTo>
                    <a:pt x="5341781" y="249428"/>
                  </a:lnTo>
                  <a:lnTo>
                    <a:pt x="5346712" y="249428"/>
                  </a:lnTo>
                  <a:lnTo>
                    <a:pt x="5346712" y="248646"/>
                  </a:lnTo>
                  <a:lnTo>
                    <a:pt x="5359701" y="248646"/>
                  </a:lnTo>
                  <a:lnTo>
                    <a:pt x="5359701" y="247864"/>
                  </a:lnTo>
                  <a:lnTo>
                    <a:pt x="5366857" y="247864"/>
                  </a:lnTo>
                  <a:lnTo>
                    <a:pt x="5366857" y="247081"/>
                  </a:lnTo>
                  <a:lnTo>
                    <a:pt x="5375637" y="247081"/>
                  </a:lnTo>
                  <a:lnTo>
                    <a:pt x="5375637" y="246304"/>
                  </a:lnTo>
                  <a:lnTo>
                    <a:pt x="5386943" y="246304"/>
                  </a:lnTo>
                  <a:lnTo>
                    <a:pt x="5386943" y="245522"/>
                  </a:lnTo>
                  <a:lnTo>
                    <a:pt x="5389047" y="245522"/>
                  </a:lnTo>
                  <a:lnTo>
                    <a:pt x="5389047" y="244739"/>
                  </a:lnTo>
                  <a:lnTo>
                    <a:pt x="5390911" y="244739"/>
                  </a:lnTo>
                  <a:lnTo>
                    <a:pt x="5390911" y="243957"/>
                  </a:lnTo>
                  <a:lnTo>
                    <a:pt x="5415146" y="243957"/>
                  </a:lnTo>
                  <a:lnTo>
                    <a:pt x="5415146" y="243175"/>
                  </a:lnTo>
                  <a:lnTo>
                    <a:pt x="5416469" y="243175"/>
                  </a:lnTo>
                  <a:lnTo>
                    <a:pt x="5416469" y="242393"/>
                  </a:lnTo>
                  <a:lnTo>
                    <a:pt x="5429939" y="242393"/>
                  </a:lnTo>
                  <a:lnTo>
                    <a:pt x="5429939" y="241611"/>
                  </a:lnTo>
                  <a:lnTo>
                    <a:pt x="5431082" y="241611"/>
                  </a:lnTo>
                  <a:lnTo>
                    <a:pt x="5431082" y="240829"/>
                  </a:lnTo>
                  <a:lnTo>
                    <a:pt x="5439862" y="240829"/>
                  </a:lnTo>
                  <a:lnTo>
                    <a:pt x="5439862" y="240046"/>
                  </a:lnTo>
                  <a:lnTo>
                    <a:pt x="5440523" y="240046"/>
                  </a:lnTo>
                  <a:lnTo>
                    <a:pt x="5440523" y="239264"/>
                  </a:lnTo>
                  <a:lnTo>
                    <a:pt x="5450747" y="239264"/>
                  </a:lnTo>
                  <a:lnTo>
                    <a:pt x="5450747" y="238482"/>
                  </a:lnTo>
                  <a:lnTo>
                    <a:pt x="5472876" y="238482"/>
                  </a:lnTo>
                  <a:lnTo>
                    <a:pt x="5472876" y="237700"/>
                  </a:lnTo>
                  <a:lnTo>
                    <a:pt x="5480694" y="237700"/>
                  </a:lnTo>
                  <a:lnTo>
                    <a:pt x="5480694" y="236918"/>
                  </a:lnTo>
                  <a:lnTo>
                    <a:pt x="5485385" y="236918"/>
                  </a:lnTo>
                  <a:lnTo>
                    <a:pt x="5485385" y="236136"/>
                  </a:lnTo>
                  <a:lnTo>
                    <a:pt x="5497352" y="236136"/>
                  </a:lnTo>
                  <a:lnTo>
                    <a:pt x="5497352" y="235353"/>
                  </a:lnTo>
                  <a:lnTo>
                    <a:pt x="5508477" y="235353"/>
                  </a:lnTo>
                  <a:lnTo>
                    <a:pt x="5508477" y="234571"/>
                  </a:lnTo>
                  <a:lnTo>
                    <a:pt x="5508657" y="234571"/>
                  </a:lnTo>
                  <a:lnTo>
                    <a:pt x="5508657" y="233789"/>
                  </a:lnTo>
                  <a:lnTo>
                    <a:pt x="5509980" y="233789"/>
                  </a:lnTo>
                  <a:lnTo>
                    <a:pt x="5509980" y="233007"/>
                  </a:lnTo>
                  <a:lnTo>
                    <a:pt x="5516234" y="233007"/>
                  </a:lnTo>
                  <a:lnTo>
                    <a:pt x="5516234" y="232229"/>
                  </a:lnTo>
                  <a:lnTo>
                    <a:pt x="5521165" y="232229"/>
                  </a:lnTo>
                  <a:lnTo>
                    <a:pt x="5521165" y="231443"/>
                  </a:lnTo>
                  <a:lnTo>
                    <a:pt x="5524353" y="231443"/>
                  </a:lnTo>
                  <a:lnTo>
                    <a:pt x="5524353" y="230665"/>
                  </a:lnTo>
                  <a:lnTo>
                    <a:pt x="5526216" y="230665"/>
                  </a:lnTo>
                  <a:lnTo>
                    <a:pt x="5526216" y="229883"/>
                  </a:lnTo>
                  <a:lnTo>
                    <a:pt x="5577693" y="229883"/>
                  </a:lnTo>
                  <a:lnTo>
                    <a:pt x="5577693" y="229101"/>
                  </a:lnTo>
                  <a:lnTo>
                    <a:pt x="5582022" y="229101"/>
                  </a:lnTo>
                  <a:lnTo>
                    <a:pt x="5582022" y="228318"/>
                  </a:lnTo>
                  <a:lnTo>
                    <a:pt x="5592426" y="228318"/>
                  </a:lnTo>
                  <a:lnTo>
                    <a:pt x="5592426" y="227536"/>
                  </a:lnTo>
                  <a:lnTo>
                    <a:pt x="5597718" y="227536"/>
                  </a:lnTo>
                  <a:lnTo>
                    <a:pt x="5597718" y="226754"/>
                  </a:lnTo>
                  <a:lnTo>
                    <a:pt x="5597958" y="226754"/>
                  </a:lnTo>
                  <a:lnTo>
                    <a:pt x="5597958" y="225972"/>
                  </a:lnTo>
                  <a:lnTo>
                    <a:pt x="5599161" y="225972"/>
                  </a:lnTo>
                  <a:lnTo>
                    <a:pt x="5599161" y="225190"/>
                  </a:lnTo>
                  <a:lnTo>
                    <a:pt x="5606798" y="225190"/>
                  </a:lnTo>
                  <a:lnTo>
                    <a:pt x="5606798" y="224408"/>
                  </a:lnTo>
                  <a:lnTo>
                    <a:pt x="5617804" y="224408"/>
                  </a:lnTo>
                  <a:lnTo>
                    <a:pt x="5617804" y="223625"/>
                  </a:lnTo>
                  <a:lnTo>
                    <a:pt x="5622073" y="223625"/>
                  </a:lnTo>
                  <a:lnTo>
                    <a:pt x="5622073" y="222843"/>
                  </a:lnTo>
                  <a:lnTo>
                    <a:pt x="5626463" y="222843"/>
                  </a:lnTo>
                  <a:lnTo>
                    <a:pt x="5626463" y="222061"/>
                  </a:lnTo>
                  <a:lnTo>
                    <a:pt x="5636084" y="222061"/>
                  </a:lnTo>
                  <a:lnTo>
                    <a:pt x="5636084" y="221279"/>
                  </a:lnTo>
                  <a:lnTo>
                    <a:pt x="5640053" y="221279"/>
                  </a:lnTo>
                  <a:lnTo>
                    <a:pt x="5640053" y="220497"/>
                  </a:lnTo>
                  <a:lnTo>
                    <a:pt x="5642519" y="220497"/>
                  </a:lnTo>
                  <a:lnTo>
                    <a:pt x="5642519" y="219715"/>
                  </a:lnTo>
                  <a:lnTo>
                    <a:pt x="5642759" y="219715"/>
                  </a:lnTo>
                  <a:lnTo>
                    <a:pt x="5642759" y="218933"/>
                  </a:lnTo>
                  <a:lnTo>
                    <a:pt x="5650938" y="218933"/>
                  </a:lnTo>
                  <a:lnTo>
                    <a:pt x="5650938" y="218150"/>
                  </a:lnTo>
                  <a:lnTo>
                    <a:pt x="5654366" y="218150"/>
                  </a:lnTo>
                  <a:lnTo>
                    <a:pt x="5654366" y="217368"/>
                  </a:lnTo>
                  <a:lnTo>
                    <a:pt x="5658816" y="217368"/>
                  </a:lnTo>
                  <a:lnTo>
                    <a:pt x="5658816" y="216591"/>
                  </a:lnTo>
                  <a:lnTo>
                    <a:pt x="5662785" y="216591"/>
                  </a:lnTo>
                  <a:lnTo>
                    <a:pt x="5662785" y="215808"/>
                  </a:lnTo>
                  <a:lnTo>
                    <a:pt x="5666212" y="215808"/>
                  </a:lnTo>
                  <a:lnTo>
                    <a:pt x="5666212" y="215026"/>
                  </a:lnTo>
                  <a:lnTo>
                    <a:pt x="5688823" y="215026"/>
                  </a:lnTo>
                  <a:lnTo>
                    <a:pt x="5688823" y="214244"/>
                  </a:lnTo>
                  <a:lnTo>
                    <a:pt x="5689184" y="214244"/>
                  </a:lnTo>
                  <a:lnTo>
                    <a:pt x="5689184" y="213462"/>
                  </a:lnTo>
                  <a:lnTo>
                    <a:pt x="5717869" y="213462"/>
                  </a:lnTo>
                  <a:lnTo>
                    <a:pt x="5717869" y="212680"/>
                  </a:lnTo>
                  <a:lnTo>
                    <a:pt x="5718531" y="212680"/>
                  </a:lnTo>
                  <a:lnTo>
                    <a:pt x="5718531" y="211898"/>
                  </a:lnTo>
                  <a:lnTo>
                    <a:pt x="5719192" y="211898"/>
                  </a:lnTo>
                  <a:lnTo>
                    <a:pt x="5719192" y="211115"/>
                  </a:lnTo>
                  <a:lnTo>
                    <a:pt x="5719793" y="211115"/>
                  </a:lnTo>
                  <a:lnTo>
                    <a:pt x="5719793" y="210333"/>
                  </a:lnTo>
                  <a:lnTo>
                    <a:pt x="5725266" y="210333"/>
                  </a:lnTo>
                  <a:lnTo>
                    <a:pt x="5725266" y="209551"/>
                  </a:lnTo>
                  <a:lnTo>
                    <a:pt x="5728934" y="209551"/>
                  </a:lnTo>
                  <a:lnTo>
                    <a:pt x="5728934" y="208769"/>
                  </a:lnTo>
                  <a:lnTo>
                    <a:pt x="5734887" y="208769"/>
                  </a:lnTo>
                  <a:lnTo>
                    <a:pt x="5734887" y="207987"/>
                  </a:lnTo>
                  <a:lnTo>
                    <a:pt x="5737052" y="207987"/>
                  </a:lnTo>
                  <a:lnTo>
                    <a:pt x="5737052" y="207205"/>
                  </a:lnTo>
                  <a:lnTo>
                    <a:pt x="5746012" y="207205"/>
                  </a:lnTo>
                  <a:lnTo>
                    <a:pt x="5746012" y="206422"/>
                  </a:lnTo>
                  <a:lnTo>
                    <a:pt x="5757378" y="206422"/>
                  </a:lnTo>
                  <a:lnTo>
                    <a:pt x="5757378" y="205640"/>
                  </a:lnTo>
                  <a:lnTo>
                    <a:pt x="5763452" y="205640"/>
                  </a:lnTo>
                  <a:lnTo>
                    <a:pt x="5763452" y="204858"/>
                  </a:lnTo>
                  <a:lnTo>
                    <a:pt x="5769225" y="204858"/>
                  </a:lnTo>
                  <a:lnTo>
                    <a:pt x="5769225" y="204076"/>
                  </a:lnTo>
                  <a:lnTo>
                    <a:pt x="5787085" y="204076"/>
                  </a:lnTo>
                  <a:lnTo>
                    <a:pt x="5787085" y="203298"/>
                  </a:lnTo>
                  <a:lnTo>
                    <a:pt x="5788408" y="203298"/>
                  </a:lnTo>
                  <a:lnTo>
                    <a:pt x="5788408" y="202516"/>
                  </a:lnTo>
                  <a:lnTo>
                    <a:pt x="5795985" y="202516"/>
                  </a:lnTo>
                  <a:lnTo>
                    <a:pt x="5795985" y="201734"/>
                  </a:lnTo>
                  <a:lnTo>
                    <a:pt x="5800495" y="201734"/>
                  </a:lnTo>
                  <a:lnTo>
                    <a:pt x="5800495" y="200952"/>
                  </a:lnTo>
                  <a:lnTo>
                    <a:pt x="5814025" y="200952"/>
                  </a:lnTo>
                  <a:lnTo>
                    <a:pt x="5814025" y="200170"/>
                  </a:lnTo>
                  <a:lnTo>
                    <a:pt x="5821242" y="200170"/>
                  </a:lnTo>
                  <a:lnTo>
                    <a:pt x="5821242" y="199387"/>
                  </a:lnTo>
                  <a:lnTo>
                    <a:pt x="5822986" y="199387"/>
                  </a:lnTo>
                  <a:lnTo>
                    <a:pt x="5822986" y="198605"/>
                  </a:lnTo>
                  <a:lnTo>
                    <a:pt x="5828338" y="198605"/>
                  </a:lnTo>
                  <a:lnTo>
                    <a:pt x="5828338" y="197823"/>
                  </a:lnTo>
                  <a:lnTo>
                    <a:pt x="5841027" y="197823"/>
                  </a:lnTo>
                  <a:lnTo>
                    <a:pt x="5841027" y="197041"/>
                  </a:lnTo>
                  <a:lnTo>
                    <a:pt x="5841748" y="197041"/>
                  </a:lnTo>
                  <a:lnTo>
                    <a:pt x="5841748" y="196259"/>
                  </a:lnTo>
                  <a:lnTo>
                    <a:pt x="5857624" y="196259"/>
                  </a:lnTo>
                  <a:lnTo>
                    <a:pt x="5857624" y="195477"/>
                  </a:lnTo>
                  <a:lnTo>
                    <a:pt x="5875664" y="195477"/>
                  </a:lnTo>
                  <a:lnTo>
                    <a:pt x="5875664" y="194695"/>
                  </a:lnTo>
                  <a:lnTo>
                    <a:pt x="5876146" y="194695"/>
                  </a:lnTo>
                  <a:lnTo>
                    <a:pt x="5876146" y="193912"/>
                  </a:lnTo>
                  <a:lnTo>
                    <a:pt x="5880536" y="193912"/>
                  </a:lnTo>
                  <a:lnTo>
                    <a:pt x="5880536" y="193130"/>
                  </a:lnTo>
                  <a:lnTo>
                    <a:pt x="5880596" y="193130"/>
                  </a:lnTo>
                  <a:lnTo>
                    <a:pt x="5880596" y="192348"/>
                  </a:lnTo>
                  <a:lnTo>
                    <a:pt x="5905432" y="192348"/>
                  </a:lnTo>
                  <a:lnTo>
                    <a:pt x="5905432" y="191566"/>
                  </a:lnTo>
                  <a:lnTo>
                    <a:pt x="5909581" y="191566"/>
                  </a:lnTo>
                  <a:lnTo>
                    <a:pt x="5909581" y="190784"/>
                  </a:lnTo>
                  <a:lnTo>
                    <a:pt x="5914452" y="190784"/>
                  </a:lnTo>
                  <a:lnTo>
                    <a:pt x="5914452" y="190006"/>
                  </a:lnTo>
                  <a:lnTo>
                    <a:pt x="5925397" y="190006"/>
                  </a:lnTo>
                  <a:lnTo>
                    <a:pt x="5925397" y="189224"/>
                  </a:lnTo>
                  <a:lnTo>
                    <a:pt x="5938145" y="189224"/>
                  </a:lnTo>
                  <a:lnTo>
                    <a:pt x="5938145" y="188442"/>
                  </a:lnTo>
                  <a:lnTo>
                    <a:pt x="5943437" y="188442"/>
                  </a:lnTo>
                  <a:lnTo>
                    <a:pt x="5943437" y="187660"/>
                  </a:lnTo>
                  <a:lnTo>
                    <a:pt x="5949993" y="187660"/>
                  </a:lnTo>
                  <a:lnTo>
                    <a:pt x="5949993" y="186877"/>
                  </a:lnTo>
                  <a:lnTo>
                    <a:pt x="5958471" y="186877"/>
                  </a:lnTo>
                  <a:lnTo>
                    <a:pt x="5958471" y="186095"/>
                  </a:lnTo>
                  <a:lnTo>
                    <a:pt x="5962440" y="186095"/>
                  </a:lnTo>
                  <a:lnTo>
                    <a:pt x="5962440" y="185313"/>
                  </a:lnTo>
                  <a:lnTo>
                    <a:pt x="5963703" y="185313"/>
                  </a:lnTo>
                  <a:lnTo>
                    <a:pt x="5963703" y="184531"/>
                  </a:lnTo>
                  <a:lnTo>
                    <a:pt x="5965026" y="184531"/>
                  </a:lnTo>
                  <a:lnTo>
                    <a:pt x="5965026" y="183749"/>
                  </a:lnTo>
                  <a:lnTo>
                    <a:pt x="5973084" y="183749"/>
                  </a:lnTo>
                  <a:lnTo>
                    <a:pt x="5973084" y="182967"/>
                  </a:lnTo>
                  <a:lnTo>
                    <a:pt x="5975490" y="182967"/>
                  </a:lnTo>
                  <a:lnTo>
                    <a:pt x="5975490" y="182184"/>
                  </a:lnTo>
                  <a:lnTo>
                    <a:pt x="5977775" y="182184"/>
                  </a:lnTo>
                  <a:lnTo>
                    <a:pt x="5977775" y="181402"/>
                  </a:lnTo>
                  <a:lnTo>
                    <a:pt x="5979699" y="181402"/>
                  </a:lnTo>
                  <a:lnTo>
                    <a:pt x="5979699" y="180620"/>
                  </a:lnTo>
                  <a:lnTo>
                    <a:pt x="5982525" y="180620"/>
                  </a:lnTo>
                  <a:lnTo>
                    <a:pt x="5982525" y="179838"/>
                  </a:lnTo>
                  <a:lnTo>
                    <a:pt x="5986074" y="179838"/>
                  </a:lnTo>
                  <a:lnTo>
                    <a:pt x="5986074" y="179056"/>
                  </a:lnTo>
                  <a:lnTo>
                    <a:pt x="5987096" y="179056"/>
                  </a:lnTo>
                  <a:lnTo>
                    <a:pt x="5987096" y="178274"/>
                  </a:lnTo>
                  <a:lnTo>
                    <a:pt x="5992689" y="178274"/>
                  </a:lnTo>
                  <a:lnTo>
                    <a:pt x="5992689" y="177491"/>
                  </a:lnTo>
                  <a:lnTo>
                    <a:pt x="5994072" y="177491"/>
                  </a:lnTo>
                  <a:lnTo>
                    <a:pt x="5994072" y="176709"/>
                  </a:lnTo>
                  <a:lnTo>
                    <a:pt x="5994553" y="176709"/>
                  </a:lnTo>
                  <a:lnTo>
                    <a:pt x="5994553" y="175932"/>
                  </a:lnTo>
                  <a:lnTo>
                    <a:pt x="6000025" y="175932"/>
                  </a:lnTo>
                  <a:lnTo>
                    <a:pt x="6000025" y="175149"/>
                  </a:lnTo>
                  <a:lnTo>
                    <a:pt x="6005558" y="175149"/>
                  </a:lnTo>
                  <a:lnTo>
                    <a:pt x="6005558" y="174367"/>
                  </a:lnTo>
                  <a:lnTo>
                    <a:pt x="6006760" y="174367"/>
                  </a:lnTo>
                  <a:lnTo>
                    <a:pt x="6006760" y="173585"/>
                  </a:lnTo>
                  <a:lnTo>
                    <a:pt x="6017404" y="173585"/>
                  </a:lnTo>
                  <a:lnTo>
                    <a:pt x="6017404" y="172803"/>
                  </a:lnTo>
                  <a:lnTo>
                    <a:pt x="6023358" y="172803"/>
                  </a:lnTo>
                  <a:lnTo>
                    <a:pt x="6023358" y="172021"/>
                  </a:lnTo>
                  <a:lnTo>
                    <a:pt x="6026545" y="172021"/>
                  </a:lnTo>
                  <a:lnTo>
                    <a:pt x="6026545" y="171239"/>
                  </a:lnTo>
                  <a:lnTo>
                    <a:pt x="6036046" y="171239"/>
                  </a:lnTo>
                  <a:lnTo>
                    <a:pt x="6036046" y="170457"/>
                  </a:lnTo>
                  <a:lnTo>
                    <a:pt x="6041879" y="170457"/>
                  </a:lnTo>
                  <a:lnTo>
                    <a:pt x="6041879" y="169674"/>
                  </a:lnTo>
                  <a:lnTo>
                    <a:pt x="6051862" y="169674"/>
                  </a:lnTo>
                  <a:lnTo>
                    <a:pt x="6051862" y="168892"/>
                  </a:lnTo>
                  <a:lnTo>
                    <a:pt x="6051982" y="168892"/>
                  </a:lnTo>
                  <a:lnTo>
                    <a:pt x="6051982" y="168110"/>
                  </a:lnTo>
                  <a:lnTo>
                    <a:pt x="6063408" y="168110"/>
                  </a:lnTo>
                  <a:lnTo>
                    <a:pt x="6063408" y="167328"/>
                  </a:lnTo>
                  <a:lnTo>
                    <a:pt x="6066715" y="167328"/>
                  </a:lnTo>
                  <a:lnTo>
                    <a:pt x="6066715" y="166546"/>
                  </a:lnTo>
                  <a:lnTo>
                    <a:pt x="6067858" y="166546"/>
                  </a:lnTo>
                  <a:lnTo>
                    <a:pt x="6067858" y="165764"/>
                  </a:lnTo>
                  <a:lnTo>
                    <a:pt x="6080366" y="165764"/>
                  </a:lnTo>
                  <a:lnTo>
                    <a:pt x="6080366" y="164981"/>
                  </a:lnTo>
                  <a:lnTo>
                    <a:pt x="6081689" y="164981"/>
                  </a:lnTo>
                  <a:lnTo>
                    <a:pt x="6081689" y="164199"/>
                  </a:lnTo>
                  <a:lnTo>
                    <a:pt x="6085538" y="164199"/>
                  </a:lnTo>
                  <a:lnTo>
                    <a:pt x="6085538" y="163417"/>
                  </a:lnTo>
                  <a:lnTo>
                    <a:pt x="6090048" y="163417"/>
                  </a:lnTo>
                  <a:lnTo>
                    <a:pt x="6090048" y="162639"/>
                  </a:lnTo>
                  <a:lnTo>
                    <a:pt x="6105563" y="162639"/>
                  </a:lnTo>
                  <a:lnTo>
                    <a:pt x="6105563" y="161857"/>
                  </a:lnTo>
                  <a:lnTo>
                    <a:pt x="6116448" y="161857"/>
                  </a:lnTo>
                  <a:lnTo>
                    <a:pt x="6116448" y="161075"/>
                  </a:lnTo>
                  <a:lnTo>
                    <a:pt x="6119936" y="161075"/>
                  </a:lnTo>
                  <a:lnTo>
                    <a:pt x="6119936" y="160293"/>
                  </a:lnTo>
                  <a:lnTo>
                    <a:pt x="6131843" y="160293"/>
                  </a:lnTo>
                  <a:lnTo>
                    <a:pt x="6131843" y="159511"/>
                  </a:lnTo>
                  <a:lnTo>
                    <a:pt x="6137435" y="159511"/>
                  </a:lnTo>
                  <a:lnTo>
                    <a:pt x="6137435" y="158729"/>
                  </a:lnTo>
                  <a:lnTo>
                    <a:pt x="6138457" y="158729"/>
                  </a:lnTo>
                  <a:lnTo>
                    <a:pt x="6138457" y="157946"/>
                  </a:lnTo>
                  <a:lnTo>
                    <a:pt x="6152770" y="157946"/>
                  </a:lnTo>
                  <a:lnTo>
                    <a:pt x="6152770" y="157164"/>
                  </a:lnTo>
                  <a:lnTo>
                    <a:pt x="6153371" y="157164"/>
                  </a:lnTo>
                  <a:lnTo>
                    <a:pt x="6153371" y="156382"/>
                  </a:lnTo>
                  <a:lnTo>
                    <a:pt x="6160948" y="156382"/>
                  </a:lnTo>
                  <a:lnTo>
                    <a:pt x="6160948" y="155600"/>
                  </a:lnTo>
                  <a:lnTo>
                    <a:pt x="6162271" y="155600"/>
                  </a:lnTo>
                  <a:lnTo>
                    <a:pt x="6162271" y="154818"/>
                  </a:lnTo>
                  <a:lnTo>
                    <a:pt x="6164315" y="154818"/>
                  </a:lnTo>
                  <a:lnTo>
                    <a:pt x="6164315" y="154036"/>
                  </a:lnTo>
                  <a:lnTo>
                    <a:pt x="6181935" y="154036"/>
                  </a:lnTo>
                  <a:lnTo>
                    <a:pt x="6181935" y="153253"/>
                  </a:lnTo>
                  <a:lnTo>
                    <a:pt x="6193120" y="153253"/>
                  </a:lnTo>
                  <a:lnTo>
                    <a:pt x="6193120" y="152471"/>
                  </a:lnTo>
                  <a:lnTo>
                    <a:pt x="6213326" y="152471"/>
                  </a:lnTo>
                  <a:lnTo>
                    <a:pt x="6213326" y="151689"/>
                  </a:lnTo>
                  <a:lnTo>
                    <a:pt x="6217175" y="151689"/>
                  </a:lnTo>
                  <a:lnTo>
                    <a:pt x="6217175" y="150907"/>
                  </a:lnTo>
                  <a:lnTo>
                    <a:pt x="6221144" y="150907"/>
                  </a:lnTo>
                  <a:lnTo>
                    <a:pt x="6221144" y="150125"/>
                  </a:lnTo>
                  <a:lnTo>
                    <a:pt x="6229863" y="150125"/>
                  </a:lnTo>
                  <a:lnTo>
                    <a:pt x="6229863" y="149347"/>
                  </a:lnTo>
                  <a:lnTo>
                    <a:pt x="6233471" y="149347"/>
                  </a:lnTo>
                  <a:lnTo>
                    <a:pt x="6233471" y="148560"/>
                  </a:lnTo>
                  <a:lnTo>
                    <a:pt x="6234434" y="148560"/>
                  </a:lnTo>
                  <a:lnTo>
                    <a:pt x="6234434" y="147783"/>
                  </a:lnTo>
                  <a:lnTo>
                    <a:pt x="6238823" y="147783"/>
                  </a:lnTo>
                  <a:lnTo>
                    <a:pt x="6238823" y="147001"/>
                  </a:lnTo>
                  <a:lnTo>
                    <a:pt x="6249768" y="147001"/>
                  </a:lnTo>
                  <a:lnTo>
                    <a:pt x="6249768" y="146218"/>
                  </a:lnTo>
                  <a:lnTo>
                    <a:pt x="6257346" y="146218"/>
                  </a:lnTo>
                  <a:lnTo>
                    <a:pt x="6257346" y="145436"/>
                  </a:lnTo>
                  <a:lnTo>
                    <a:pt x="6263659" y="145436"/>
                  </a:lnTo>
                  <a:lnTo>
                    <a:pt x="6263659" y="144654"/>
                  </a:lnTo>
                  <a:lnTo>
                    <a:pt x="6265103" y="144654"/>
                  </a:lnTo>
                  <a:lnTo>
                    <a:pt x="6265103" y="143872"/>
                  </a:lnTo>
                  <a:lnTo>
                    <a:pt x="6275566" y="143872"/>
                  </a:lnTo>
                  <a:lnTo>
                    <a:pt x="6275566" y="143090"/>
                  </a:lnTo>
                  <a:lnTo>
                    <a:pt x="6292705" y="143090"/>
                  </a:lnTo>
                  <a:lnTo>
                    <a:pt x="6292705" y="142308"/>
                  </a:lnTo>
                  <a:lnTo>
                    <a:pt x="6295231" y="142308"/>
                  </a:lnTo>
                  <a:lnTo>
                    <a:pt x="6295231" y="141525"/>
                  </a:lnTo>
                  <a:lnTo>
                    <a:pt x="6297216" y="141525"/>
                  </a:lnTo>
                  <a:lnTo>
                    <a:pt x="6297216" y="140743"/>
                  </a:lnTo>
                  <a:lnTo>
                    <a:pt x="6308280" y="140743"/>
                  </a:lnTo>
                  <a:lnTo>
                    <a:pt x="6308280" y="139961"/>
                  </a:lnTo>
                  <a:lnTo>
                    <a:pt x="6315076" y="139961"/>
                  </a:lnTo>
                  <a:lnTo>
                    <a:pt x="6315076" y="139179"/>
                  </a:lnTo>
                  <a:lnTo>
                    <a:pt x="6319045" y="139179"/>
                  </a:lnTo>
                  <a:lnTo>
                    <a:pt x="6319045" y="138397"/>
                  </a:lnTo>
                  <a:lnTo>
                    <a:pt x="6319045" y="138397"/>
                  </a:lnTo>
                  <a:lnTo>
                    <a:pt x="6319045" y="137615"/>
                  </a:lnTo>
                  <a:lnTo>
                    <a:pt x="6341535" y="137615"/>
                  </a:lnTo>
                  <a:lnTo>
                    <a:pt x="6341535" y="136833"/>
                  </a:lnTo>
                  <a:lnTo>
                    <a:pt x="6357591" y="136833"/>
                  </a:lnTo>
                  <a:lnTo>
                    <a:pt x="6357591" y="136050"/>
                  </a:lnTo>
                  <a:lnTo>
                    <a:pt x="6366551" y="136050"/>
                  </a:lnTo>
                  <a:lnTo>
                    <a:pt x="6366551" y="135268"/>
                  </a:lnTo>
                  <a:lnTo>
                    <a:pt x="6367875" y="135268"/>
                  </a:lnTo>
                  <a:lnTo>
                    <a:pt x="6367875" y="134491"/>
                  </a:lnTo>
                  <a:lnTo>
                    <a:pt x="6369378" y="134491"/>
                  </a:lnTo>
                  <a:lnTo>
                    <a:pt x="6369378" y="133708"/>
                  </a:lnTo>
                  <a:lnTo>
                    <a:pt x="6372265" y="133708"/>
                  </a:lnTo>
                  <a:lnTo>
                    <a:pt x="6372265" y="132926"/>
                  </a:lnTo>
                  <a:lnTo>
                    <a:pt x="6372685" y="132926"/>
                  </a:lnTo>
                  <a:lnTo>
                    <a:pt x="6372685" y="132144"/>
                  </a:lnTo>
                  <a:lnTo>
                    <a:pt x="6381044" y="132144"/>
                  </a:lnTo>
                  <a:lnTo>
                    <a:pt x="6381044" y="131362"/>
                  </a:lnTo>
                  <a:lnTo>
                    <a:pt x="6383089" y="131362"/>
                  </a:lnTo>
                  <a:lnTo>
                    <a:pt x="6383089" y="130580"/>
                  </a:lnTo>
                  <a:lnTo>
                    <a:pt x="6383450" y="130580"/>
                  </a:lnTo>
                  <a:lnTo>
                    <a:pt x="6383450" y="129798"/>
                  </a:lnTo>
                  <a:lnTo>
                    <a:pt x="6383691" y="129798"/>
                  </a:lnTo>
                  <a:lnTo>
                    <a:pt x="6383691" y="129015"/>
                  </a:lnTo>
                  <a:lnTo>
                    <a:pt x="6386697" y="129015"/>
                  </a:lnTo>
                  <a:lnTo>
                    <a:pt x="6386697" y="128233"/>
                  </a:lnTo>
                  <a:lnTo>
                    <a:pt x="6393673" y="128233"/>
                  </a:lnTo>
                  <a:lnTo>
                    <a:pt x="6393673" y="127451"/>
                  </a:lnTo>
                  <a:lnTo>
                    <a:pt x="6405159" y="127451"/>
                  </a:lnTo>
                  <a:lnTo>
                    <a:pt x="6405159" y="126669"/>
                  </a:lnTo>
                  <a:lnTo>
                    <a:pt x="6417607" y="126669"/>
                  </a:lnTo>
                  <a:lnTo>
                    <a:pt x="6417607" y="125887"/>
                  </a:lnTo>
                  <a:lnTo>
                    <a:pt x="6435166" y="125887"/>
                  </a:lnTo>
                  <a:lnTo>
                    <a:pt x="6435166" y="125105"/>
                  </a:lnTo>
                  <a:lnTo>
                    <a:pt x="6448156" y="125105"/>
                  </a:lnTo>
                  <a:lnTo>
                    <a:pt x="6448156" y="124322"/>
                  </a:lnTo>
                  <a:lnTo>
                    <a:pt x="6449178" y="124322"/>
                  </a:lnTo>
                  <a:lnTo>
                    <a:pt x="6449178" y="123540"/>
                  </a:lnTo>
                  <a:lnTo>
                    <a:pt x="6458980" y="123540"/>
                  </a:lnTo>
                  <a:lnTo>
                    <a:pt x="6458980" y="122758"/>
                  </a:lnTo>
                  <a:lnTo>
                    <a:pt x="6459100" y="122758"/>
                  </a:lnTo>
                  <a:lnTo>
                    <a:pt x="6459100" y="121976"/>
                  </a:lnTo>
                  <a:lnTo>
                    <a:pt x="6460303" y="121976"/>
                  </a:lnTo>
                  <a:lnTo>
                    <a:pt x="6460303" y="121198"/>
                  </a:lnTo>
                  <a:lnTo>
                    <a:pt x="6463009" y="121198"/>
                  </a:lnTo>
                  <a:lnTo>
                    <a:pt x="6463009" y="120412"/>
                  </a:lnTo>
                  <a:lnTo>
                    <a:pt x="6472631" y="120412"/>
                  </a:lnTo>
                  <a:lnTo>
                    <a:pt x="6472631" y="119634"/>
                  </a:lnTo>
                  <a:lnTo>
                    <a:pt x="6473653" y="119634"/>
                  </a:lnTo>
                  <a:lnTo>
                    <a:pt x="6473653" y="118852"/>
                  </a:lnTo>
                  <a:lnTo>
                    <a:pt x="6493197" y="118852"/>
                  </a:lnTo>
                  <a:lnTo>
                    <a:pt x="6493197" y="118070"/>
                  </a:lnTo>
                  <a:lnTo>
                    <a:pt x="6495723" y="118070"/>
                  </a:lnTo>
                  <a:lnTo>
                    <a:pt x="6495723" y="117287"/>
                  </a:lnTo>
                  <a:lnTo>
                    <a:pt x="6498128" y="117287"/>
                  </a:lnTo>
                  <a:lnTo>
                    <a:pt x="6498128" y="116505"/>
                  </a:lnTo>
                  <a:lnTo>
                    <a:pt x="6500835" y="116505"/>
                  </a:lnTo>
                  <a:lnTo>
                    <a:pt x="6500835" y="115723"/>
                  </a:lnTo>
                  <a:lnTo>
                    <a:pt x="6507930" y="115723"/>
                  </a:lnTo>
                  <a:lnTo>
                    <a:pt x="6507930" y="114941"/>
                  </a:lnTo>
                  <a:lnTo>
                    <a:pt x="6510396" y="114941"/>
                  </a:lnTo>
                  <a:lnTo>
                    <a:pt x="6510396" y="114159"/>
                  </a:lnTo>
                  <a:lnTo>
                    <a:pt x="6521341" y="114159"/>
                  </a:lnTo>
                  <a:lnTo>
                    <a:pt x="6521341" y="113377"/>
                  </a:lnTo>
                  <a:lnTo>
                    <a:pt x="6524167" y="113377"/>
                  </a:lnTo>
                  <a:lnTo>
                    <a:pt x="6524167" y="112594"/>
                  </a:lnTo>
                  <a:lnTo>
                    <a:pt x="6538359" y="112594"/>
                  </a:lnTo>
                  <a:lnTo>
                    <a:pt x="6538359" y="111812"/>
                  </a:lnTo>
                  <a:lnTo>
                    <a:pt x="6546658" y="111812"/>
                  </a:lnTo>
                  <a:lnTo>
                    <a:pt x="6546658" y="111030"/>
                  </a:lnTo>
                  <a:lnTo>
                    <a:pt x="6562774" y="111030"/>
                  </a:lnTo>
                  <a:lnTo>
                    <a:pt x="6562774" y="110248"/>
                  </a:lnTo>
                  <a:lnTo>
                    <a:pt x="6568066" y="110248"/>
                  </a:lnTo>
                  <a:lnTo>
                    <a:pt x="6568066" y="109466"/>
                  </a:lnTo>
                  <a:lnTo>
                    <a:pt x="6572997" y="109466"/>
                  </a:lnTo>
                  <a:lnTo>
                    <a:pt x="6572997" y="108684"/>
                  </a:lnTo>
                  <a:lnTo>
                    <a:pt x="6575343" y="108684"/>
                  </a:lnTo>
                  <a:lnTo>
                    <a:pt x="6575343" y="107901"/>
                  </a:lnTo>
                  <a:lnTo>
                    <a:pt x="6582378" y="107901"/>
                  </a:lnTo>
                  <a:lnTo>
                    <a:pt x="6582378" y="107119"/>
                  </a:lnTo>
                  <a:lnTo>
                    <a:pt x="6586347" y="107119"/>
                  </a:lnTo>
                  <a:lnTo>
                    <a:pt x="6586347" y="106342"/>
                  </a:lnTo>
                  <a:lnTo>
                    <a:pt x="6593623" y="106342"/>
                  </a:lnTo>
                  <a:lnTo>
                    <a:pt x="6593623" y="105560"/>
                  </a:lnTo>
                  <a:lnTo>
                    <a:pt x="6597412" y="105560"/>
                  </a:lnTo>
                  <a:lnTo>
                    <a:pt x="6597412" y="104777"/>
                  </a:lnTo>
                  <a:lnTo>
                    <a:pt x="6602223" y="104777"/>
                  </a:lnTo>
                  <a:lnTo>
                    <a:pt x="6602223" y="103995"/>
                  </a:lnTo>
                  <a:lnTo>
                    <a:pt x="6611664" y="103995"/>
                  </a:lnTo>
                  <a:lnTo>
                    <a:pt x="6611664" y="103213"/>
                  </a:lnTo>
                  <a:lnTo>
                    <a:pt x="6612086" y="103213"/>
                  </a:lnTo>
                  <a:lnTo>
                    <a:pt x="6612086" y="102431"/>
                  </a:lnTo>
                  <a:lnTo>
                    <a:pt x="6615633" y="102431"/>
                  </a:lnTo>
                  <a:lnTo>
                    <a:pt x="6615633" y="101649"/>
                  </a:lnTo>
                  <a:lnTo>
                    <a:pt x="6620925" y="101649"/>
                  </a:lnTo>
                  <a:lnTo>
                    <a:pt x="6620925" y="100867"/>
                  </a:lnTo>
                  <a:lnTo>
                    <a:pt x="6627180" y="100867"/>
                  </a:lnTo>
                  <a:lnTo>
                    <a:pt x="6627180" y="100084"/>
                  </a:lnTo>
                  <a:lnTo>
                    <a:pt x="6631449" y="100084"/>
                  </a:lnTo>
                  <a:lnTo>
                    <a:pt x="6631449" y="99302"/>
                  </a:lnTo>
                  <a:lnTo>
                    <a:pt x="6643717" y="99302"/>
                  </a:lnTo>
                  <a:lnTo>
                    <a:pt x="6643717" y="98520"/>
                  </a:lnTo>
                  <a:lnTo>
                    <a:pt x="6652496" y="98520"/>
                  </a:lnTo>
                  <a:lnTo>
                    <a:pt x="6652496" y="97738"/>
                  </a:lnTo>
                  <a:lnTo>
                    <a:pt x="6656225" y="97738"/>
                  </a:lnTo>
                  <a:lnTo>
                    <a:pt x="6656225" y="96956"/>
                  </a:lnTo>
                  <a:lnTo>
                    <a:pt x="6657308" y="96956"/>
                  </a:lnTo>
                  <a:lnTo>
                    <a:pt x="6657308" y="96174"/>
                  </a:lnTo>
                  <a:lnTo>
                    <a:pt x="6662960" y="96174"/>
                  </a:lnTo>
                  <a:lnTo>
                    <a:pt x="6662960" y="95391"/>
                  </a:lnTo>
                  <a:lnTo>
                    <a:pt x="6669214" y="95391"/>
                  </a:lnTo>
                  <a:lnTo>
                    <a:pt x="6669214" y="94609"/>
                  </a:lnTo>
                  <a:lnTo>
                    <a:pt x="6669635" y="94609"/>
                  </a:lnTo>
                  <a:lnTo>
                    <a:pt x="6669635" y="93832"/>
                  </a:lnTo>
                  <a:lnTo>
                    <a:pt x="6688819" y="93832"/>
                  </a:lnTo>
                  <a:lnTo>
                    <a:pt x="6688819" y="93049"/>
                  </a:lnTo>
                  <a:lnTo>
                    <a:pt x="6705897" y="93049"/>
                  </a:lnTo>
                  <a:lnTo>
                    <a:pt x="6705897" y="92267"/>
                  </a:lnTo>
                  <a:lnTo>
                    <a:pt x="6715158" y="92267"/>
                  </a:lnTo>
                  <a:lnTo>
                    <a:pt x="6715158" y="91485"/>
                  </a:lnTo>
                  <a:lnTo>
                    <a:pt x="6717263" y="91485"/>
                  </a:lnTo>
                  <a:lnTo>
                    <a:pt x="6717263" y="90703"/>
                  </a:lnTo>
                  <a:lnTo>
                    <a:pt x="6720209" y="90703"/>
                  </a:lnTo>
                  <a:lnTo>
                    <a:pt x="6720209" y="89921"/>
                  </a:lnTo>
                  <a:lnTo>
                    <a:pt x="6722975" y="89921"/>
                  </a:lnTo>
                  <a:lnTo>
                    <a:pt x="6722975" y="89139"/>
                  </a:lnTo>
                  <a:lnTo>
                    <a:pt x="6727847" y="89139"/>
                  </a:lnTo>
                  <a:lnTo>
                    <a:pt x="6727847" y="88356"/>
                  </a:lnTo>
                  <a:lnTo>
                    <a:pt x="6728868" y="88356"/>
                  </a:lnTo>
                  <a:lnTo>
                    <a:pt x="6728868" y="87574"/>
                  </a:lnTo>
                  <a:lnTo>
                    <a:pt x="6730011" y="87574"/>
                  </a:lnTo>
                  <a:lnTo>
                    <a:pt x="6730011" y="86792"/>
                  </a:lnTo>
                  <a:lnTo>
                    <a:pt x="6742459" y="86792"/>
                  </a:lnTo>
                  <a:lnTo>
                    <a:pt x="6742459" y="86010"/>
                  </a:lnTo>
                  <a:lnTo>
                    <a:pt x="6747932" y="86010"/>
                  </a:lnTo>
                  <a:lnTo>
                    <a:pt x="6747932" y="85228"/>
                  </a:lnTo>
                  <a:lnTo>
                    <a:pt x="6757674" y="85228"/>
                  </a:lnTo>
                  <a:lnTo>
                    <a:pt x="6757674" y="84446"/>
                  </a:lnTo>
                  <a:lnTo>
                    <a:pt x="6770422" y="84446"/>
                  </a:lnTo>
                  <a:lnTo>
                    <a:pt x="6770422" y="83663"/>
                  </a:lnTo>
                  <a:lnTo>
                    <a:pt x="6780586" y="83663"/>
                  </a:lnTo>
                  <a:lnTo>
                    <a:pt x="6780586" y="82881"/>
                  </a:lnTo>
                  <a:lnTo>
                    <a:pt x="6781367" y="82881"/>
                  </a:lnTo>
                  <a:lnTo>
                    <a:pt x="6781367" y="82099"/>
                  </a:lnTo>
                  <a:lnTo>
                    <a:pt x="6793214" y="82099"/>
                  </a:lnTo>
                  <a:lnTo>
                    <a:pt x="6793214" y="81317"/>
                  </a:lnTo>
                  <a:lnTo>
                    <a:pt x="6825447" y="81317"/>
                  </a:lnTo>
                  <a:lnTo>
                    <a:pt x="6825447" y="80535"/>
                  </a:lnTo>
                  <a:lnTo>
                    <a:pt x="6829836" y="80535"/>
                  </a:lnTo>
                  <a:lnTo>
                    <a:pt x="6829836" y="79753"/>
                  </a:lnTo>
                  <a:lnTo>
                    <a:pt x="6833204" y="79753"/>
                  </a:lnTo>
                  <a:lnTo>
                    <a:pt x="6833204" y="78975"/>
                  </a:lnTo>
                  <a:lnTo>
                    <a:pt x="6844329" y="78975"/>
                  </a:lnTo>
                  <a:lnTo>
                    <a:pt x="6844329" y="78193"/>
                  </a:lnTo>
                  <a:lnTo>
                    <a:pt x="6846675" y="78193"/>
                  </a:lnTo>
                  <a:lnTo>
                    <a:pt x="6846675" y="77411"/>
                  </a:lnTo>
                  <a:lnTo>
                    <a:pt x="6849621" y="77411"/>
                  </a:lnTo>
                  <a:lnTo>
                    <a:pt x="6849621" y="76629"/>
                  </a:lnTo>
                  <a:lnTo>
                    <a:pt x="6875840" y="76629"/>
                  </a:lnTo>
                  <a:lnTo>
                    <a:pt x="6875840" y="75846"/>
                  </a:lnTo>
                  <a:lnTo>
                    <a:pt x="6879989" y="75846"/>
                  </a:lnTo>
                  <a:lnTo>
                    <a:pt x="6879989" y="75064"/>
                  </a:lnTo>
                  <a:lnTo>
                    <a:pt x="6887807" y="75064"/>
                  </a:lnTo>
                  <a:lnTo>
                    <a:pt x="6887807" y="74282"/>
                  </a:lnTo>
                  <a:lnTo>
                    <a:pt x="6890573" y="74282"/>
                  </a:lnTo>
                  <a:lnTo>
                    <a:pt x="6890573" y="73500"/>
                  </a:lnTo>
                  <a:lnTo>
                    <a:pt x="6910839" y="73500"/>
                  </a:lnTo>
                  <a:lnTo>
                    <a:pt x="6910839" y="72718"/>
                  </a:lnTo>
                  <a:lnTo>
                    <a:pt x="6911381" y="72718"/>
                  </a:lnTo>
                  <a:lnTo>
                    <a:pt x="6911381" y="71936"/>
                  </a:lnTo>
                  <a:lnTo>
                    <a:pt x="6927677" y="71936"/>
                  </a:lnTo>
                  <a:lnTo>
                    <a:pt x="6927677" y="71153"/>
                  </a:lnTo>
                  <a:lnTo>
                    <a:pt x="6927978" y="71153"/>
                  </a:lnTo>
                  <a:lnTo>
                    <a:pt x="6927978" y="70371"/>
                  </a:lnTo>
                  <a:lnTo>
                    <a:pt x="6928459" y="70371"/>
                  </a:lnTo>
                  <a:lnTo>
                    <a:pt x="6928459" y="69589"/>
                  </a:lnTo>
                  <a:lnTo>
                    <a:pt x="6941568" y="69589"/>
                  </a:lnTo>
                  <a:lnTo>
                    <a:pt x="6941568" y="68807"/>
                  </a:lnTo>
                  <a:lnTo>
                    <a:pt x="6955701" y="68807"/>
                  </a:lnTo>
                  <a:lnTo>
                    <a:pt x="6955701" y="68025"/>
                  </a:lnTo>
                  <a:lnTo>
                    <a:pt x="6958346" y="68025"/>
                  </a:lnTo>
                  <a:lnTo>
                    <a:pt x="6958346" y="67243"/>
                  </a:lnTo>
                  <a:lnTo>
                    <a:pt x="6959369" y="67243"/>
                  </a:lnTo>
                  <a:lnTo>
                    <a:pt x="6959369" y="66460"/>
                  </a:lnTo>
                  <a:lnTo>
                    <a:pt x="6961894" y="66460"/>
                  </a:lnTo>
                  <a:lnTo>
                    <a:pt x="6961894" y="65683"/>
                  </a:lnTo>
                  <a:lnTo>
                    <a:pt x="6970373" y="65683"/>
                  </a:lnTo>
                  <a:lnTo>
                    <a:pt x="6970373" y="64896"/>
                  </a:lnTo>
                  <a:lnTo>
                    <a:pt x="6993105" y="64896"/>
                  </a:lnTo>
                  <a:lnTo>
                    <a:pt x="6993105" y="64118"/>
                  </a:lnTo>
                  <a:lnTo>
                    <a:pt x="6997795" y="64118"/>
                  </a:lnTo>
                  <a:lnTo>
                    <a:pt x="6997795" y="63336"/>
                  </a:lnTo>
                  <a:lnTo>
                    <a:pt x="7008319" y="63336"/>
                  </a:lnTo>
                  <a:lnTo>
                    <a:pt x="7008319" y="62554"/>
                  </a:lnTo>
                  <a:lnTo>
                    <a:pt x="7009221" y="62554"/>
                  </a:lnTo>
                  <a:lnTo>
                    <a:pt x="7009221" y="61772"/>
                  </a:lnTo>
                  <a:lnTo>
                    <a:pt x="7010484" y="61772"/>
                  </a:lnTo>
                  <a:lnTo>
                    <a:pt x="7010484" y="60990"/>
                  </a:lnTo>
                  <a:lnTo>
                    <a:pt x="7021068" y="60990"/>
                  </a:lnTo>
                  <a:lnTo>
                    <a:pt x="7021068" y="60208"/>
                  </a:lnTo>
                  <a:lnTo>
                    <a:pt x="7026119" y="60208"/>
                  </a:lnTo>
                  <a:lnTo>
                    <a:pt x="7026119" y="59425"/>
                  </a:lnTo>
                  <a:lnTo>
                    <a:pt x="7032193" y="59425"/>
                  </a:lnTo>
                  <a:lnTo>
                    <a:pt x="7032193" y="58643"/>
                  </a:lnTo>
                  <a:lnTo>
                    <a:pt x="7033395" y="58643"/>
                  </a:lnTo>
                  <a:lnTo>
                    <a:pt x="7033395" y="57861"/>
                  </a:lnTo>
                  <a:lnTo>
                    <a:pt x="7041574" y="57861"/>
                  </a:lnTo>
                  <a:lnTo>
                    <a:pt x="7041574" y="57079"/>
                  </a:lnTo>
                  <a:lnTo>
                    <a:pt x="7062080" y="57079"/>
                  </a:lnTo>
                  <a:lnTo>
                    <a:pt x="7062080" y="56297"/>
                  </a:lnTo>
                  <a:lnTo>
                    <a:pt x="7074829" y="56297"/>
                  </a:lnTo>
                  <a:lnTo>
                    <a:pt x="7074829" y="55515"/>
                  </a:lnTo>
                  <a:lnTo>
                    <a:pt x="7080662" y="55515"/>
                  </a:lnTo>
                  <a:lnTo>
                    <a:pt x="7080662" y="54732"/>
                  </a:lnTo>
                  <a:lnTo>
                    <a:pt x="7092449" y="54732"/>
                  </a:lnTo>
                  <a:lnTo>
                    <a:pt x="7092449" y="53950"/>
                  </a:lnTo>
                  <a:lnTo>
                    <a:pt x="7101529" y="53950"/>
                  </a:lnTo>
                  <a:lnTo>
                    <a:pt x="7101529" y="53168"/>
                  </a:lnTo>
                  <a:lnTo>
                    <a:pt x="7114218" y="53168"/>
                  </a:lnTo>
                  <a:lnTo>
                    <a:pt x="7114218" y="52386"/>
                  </a:lnTo>
                  <a:lnTo>
                    <a:pt x="7119149" y="52386"/>
                  </a:lnTo>
                  <a:lnTo>
                    <a:pt x="7119149" y="51604"/>
                  </a:lnTo>
                  <a:lnTo>
                    <a:pt x="7131236" y="51604"/>
                  </a:lnTo>
                  <a:lnTo>
                    <a:pt x="7131236" y="50826"/>
                  </a:lnTo>
                  <a:lnTo>
                    <a:pt x="7133280" y="50826"/>
                  </a:lnTo>
                  <a:lnTo>
                    <a:pt x="7133280" y="50044"/>
                  </a:lnTo>
                  <a:lnTo>
                    <a:pt x="7144887" y="50044"/>
                  </a:lnTo>
                  <a:lnTo>
                    <a:pt x="7144887" y="49262"/>
                  </a:lnTo>
                  <a:lnTo>
                    <a:pt x="7154148" y="49262"/>
                  </a:lnTo>
                  <a:lnTo>
                    <a:pt x="7154148" y="48480"/>
                  </a:lnTo>
                  <a:lnTo>
                    <a:pt x="7157215" y="48480"/>
                  </a:lnTo>
                  <a:lnTo>
                    <a:pt x="7157215" y="47698"/>
                  </a:lnTo>
                  <a:lnTo>
                    <a:pt x="7164190" y="47698"/>
                  </a:lnTo>
                  <a:lnTo>
                    <a:pt x="7164190" y="46915"/>
                  </a:lnTo>
                  <a:lnTo>
                    <a:pt x="7174594" y="46915"/>
                  </a:lnTo>
                  <a:lnTo>
                    <a:pt x="7174594" y="46133"/>
                  </a:lnTo>
                  <a:lnTo>
                    <a:pt x="7175797" y="46133"/>
                  </a:lnTo>
                  <a:lnTo>
                    <a:pt x="7175797" y="45351"/>
                  </a:lnTo>
                  <a:lnTo>
                    <a:pt x="7190530" y="45351"/>
                  </a:lnTo>
                  <a:lnTo>
                    <a:pt x="7190530" y="44569"/>
                  </a:lnTo>
                  <a:lnTo>
                    <a:pt x="7190831" y="44569"/>
                  </a:lnTo>
                  <a:lnTo>
                    <a:pt x="7190831" y="43787"/>
                  </a:lnTo>
                  <a:lnTo>
                    <a:pt x="7197325" y="43787"/>
                  </a:lnTo>
                  <a:lnTo>
                    <a:pt x="7197325" y="43005"/>
                  </a:lnTo>
                  <a:lnTo>
                    <a:pt x="7225649" y="43005"/>
                  </a:lnTo>
                  <a:lnTo>
                    <a:pt x="7225649" y="42222"/>
                  </a:lnTo>
                  <a:lnTo>
                    <a:pt x="7242306" y="42222"/>
                  </a:lnTo>
                  <a:lnTo>
                    <a:pt x="7242306" y="41440"/>
                  </a:lnTo>
                  <a:lnTo>
                    <a:pt x="7245313" y="41440"/>
                  </a:lnTo>
                  <a:lnTo>
                    <a:pt x="7245313" y="40658"/>
                  </a:lnTo>
                  <a:lnTo>
                    <a:pt x="7248561" y="40658"/>
                  </a:lnTo>
                  <a:lnTo>
                    <a:pt x="7248561" y="39876"/>
                  </a:lnTo>
                  <a:lnTo>
                    <a:pt x="7269127" y="39876"/>
                  </a:lnTo>
                  <a:lnTo>
                    <a:pt x="7269127" y="39094"/>
                  </a:lnTo>
                  <a:lnTo>
                    <a:pt x="7270270" y="39094"/>
                  </a:lnTo>
                  <a:lnTo>
                    <a:pt x="7270270" y="38312"/>
                  </a:lnTo>
                  <a:lnTo>
                    <a:pt x="7273276" y="38312"/>
                  </a:lnTo>
                  <a:lnTo>
                    <a:pt x="7273276" y="37534"/>
                  </a:lnTo>
                  <a:lnTo>
                    <a:pt x="7290776" y="37534"/>
                  </a:lnTo>
                  <a:lnTo>
                    <a:pt x="7290776" y="36752"/>
                  </a:lnTo>
                  <a:lnTo>
                    <a:pt x="7308576" y="36752"/>
                  </a:lnTo>
                  <a:lnTo>
                    <a:pt x="7308576" y="35970"/>
                  </a:lnTo>
                  <a:lnTo>
                    <a:pt x="7313747" y="35970"/>
                  </a:lnTo>
                  <a:lnTo>
                    <a:pt x="7313747" y="35187"/>
                  </a:lnTo>
                  <a:lnTo>
                    <a:pt x="7330827" y="35187"/>
                  </a:lnTo>
                  <a:lnTo>
                    <a:pt x="7330827" y="34405"/>
                  </a:lnTo>
                  <a:lnTo>
                    <a:pt x="7339305" y="34405"/>
                  </a:lnTo>
                  <a:lnTo>
                    <a:pt x="7339305" y="33623"/>
                  </a:lnTo>
                  <a:lnTo>
                    <a:pt x="7344417" y="33623"/>
                  </a:lnTo>
                  <a:lnTo>
                    <a:pt x="7344417" y="32841"/>
                  </a:lnTo>
                  <a:lnTo>
                    <a:pt x="7347604" y="32841"/>
                  </a:lnTo>
                  <a:lnTo>
                    <a:pt x="7347604" y="32059"/>
                  </a:lnTo>
                  <a:lnTo>
                    <a:pt x="7364563" y="32059"/>
                  </a:lnTo>
                  <a:lnTo>
                    <a:pt x="7364563" y="31277"/>
                  </a:lnTo>
                  <a:lnTo>
                    <a:pt x="7367208" y="31277"/>
                  </a:lnTo>
                  <a:lnTo>
                    <a:pt x="7367208" y="30494"/>
                  </a:lnTo>
                  <a:lnTo>
                    <a:pt x="7372620" y="30494"/>
                  </a:lnTo>
                  <a:lnTo>
                    <a:pt x="7372620" y="29713"/>
                  </a:lnTo>
                  <a:lnTo>
                    <a:pt x="7389879" y="29713"/>
                  </a:lnTo>
                  <a:lnTo>
                    <a:pt x="7389879" y="28931"/>
                  </a:lnTo>
                  <a:lnTo>
                    <a:pt x="7414054" y="28931"/>
                  </a:lnTo>
                  <a:lnTo>
                    <a:pt x="7414054" y="28149"/>
                  </a:lnTo>
                  <a:lnTo>
                    <a:pt x="7415497" y="28149"/>
                  </a:lnTo>
                  <a:lnTo>
                    <a:pt x="7415497" y="27367"/>
                  </a:lnTo>
                  <a:lnTo>
                    <a:pt x="7418504" y="27367"/>
                  </a:lnTo>
                  <a:lnTo>
                    <a:pt x="7418504" y="26585"/>
                  </a:lnTo>
                  <a:lnTo>
                    <a:pt x="7436484" y="26585"/>
                  </a:lnTo>
                  <a:lnTo>
                    <a:pt x="7436484" y="25803"/>
                  </a:lnTo>
                  <a:lnTo>
                    <a:pt x="7438048" y="25803"/>
                  </a:lnTo>
                  <a:lnTo>
                    <a:pt x="7438048" y="25021"/>
                  </a:lnTo>
                  <a:lnTo>
                    <a:pt x="7443821" y="25021"/>
                  </a:lnTo>
                  <a:lnTo>
                    <a:pt x="7443821" y="24239"/>
                  </a:lnTo>
                  <a:lnTo>
                    <a:pt x="7450737" y="24239"/>
                  </a:lnTo>
                  <a:lnTo>
                    <a:pt x="7450737" y="23458"/>
                  </a:lnTo>
                  <a:lnTo>
                    <a:pt x="7460178" y="23458"/>
                  </a:lnTo>
                  <a:lnTo>
                    <a:pt x="7460178" y="22676"/>
                  </a:lnTo>
                  <a:lnTo>
                    <a:pt x="7465770" y="22676"/>
                  </a:lnTo>
                  <a:lnTo>
                    <a:pt x="7465770" y="21893"/>
                  </a:lnTo>
                  <a:lnTo>
                    <a:pt x="7477317" y="21893"/>
                  </a:lnTo>
                  <a:lnTo>
                    <a:pt x="7477317" y="21112"/>
                  </a:lnTo>
                  <a:lnTo>
                    <a:pt x="7518510" y="21112"/>
                  </a:lnTo>
                  <a:lnTo>
                    <a:pt x="7518510" y="20329"/>
                  </a:lnTo>
                  <a:lnTo>
                    <a:pt x="7523260" y="20329"/>
                  </a:lnTo>
                  <a:lnTo>
                    <a:pt x="7523260" y="19548"/>
                  </a:lnTo>
                  <a:lnTo>
                    <a:pt x="7524704" y="19548"/>
                  </a:lnTo>
                  <a:lnTo>
                    <a:pt x="7524704" y="18766"/>
                  </a:lnTo>
                  <a:lnTo>
                    <a:pt x="7547796" y="18766"/>
                  </a:lnTo>
                  <a:lnTo>
                    <a:pt x="7547796" y="17984"/>
                  </a:lnTo>
                  <a:lnTo>
                    <a:pt x="7573534" y="17984"/>
                  </a:lnTo>
                  <a:lnTo>
                    <a:pt x="7573534" y="17202"/>
                  </a:lnTo>
                  <a:lnTo>
                    <a:pt x="7580509" y="17202"/>
                  </a:lnTo>
                  <a:lnTo>
                    <a:pt x="7580509" y="16420"/>
                  </a:lnTo>
                  <a:lnTo>
                    <a:pt x="7582434" y="16420"/>
                  </a:lnTo>
                  <a:lnTo>
                    <a:pt x="7582434" y="15638"/>
                  </a:lnTo>
                  <a:lnTo>
                    <a:pt x="7584719" y="15638"/>
                  </a:lnTo>
                  <a:lnTo>
                    <a:pt x="7584719" y="14856"/>
                  </a:lnTo>
                  <a:lnTo>
                    <a:pt x="7620139" y="14856"/>
                  </a:lnTo>
                  <a:lnTo>
                    <a:pt x="7620139" y="14074"/>
                  </a:lnTo>
                  <a:lnTo>
                    <a:pt x="7622183" y="14074"/>
                  </a:lnTo>
                  <a:lnTo>
                    <a:pt x="7622183" y="13292"/>
                  </a:lnTo>
                  <a:lnTo>
                    <a:pt x="7635173" y="13292"/>
                  </a:lnTo>
                  <a:lnTo>
                    <a:pt x="7635173" y="12511"/>
                  </a:lnTo>
                  <a:lnTo>
                    <a:pt x="7638420" y="12511"/>
                  </a:lnTo>
                  <a:lnTo>
                    <a:pt x="7638420" y="11729"/>
                  </a:lnTo>
                  <a:lnTo>
                    <a:pt x="7645456" y="11729"/>
                  </a:lnTo>
                  <a:lnTo>
                    <a:pt x="7645456" y="10947"/>
                  </a:lnTo>
                  <a:lnTo>
                    <a:pt x="7657302" y="10947"/>
                  </a:lnTo>
                  <a:lnTo>
                    <a:pt x="7657302" y="10165"/>
                  </a:lnTo>
                  <a:lnTo>
                    <a:pt x="7661873" y="10165"/>
                  </a:lnTo>
                  <a:lnTo>
                    <a:pt x="7661873" y="9383"/>
                  </a:lnTo>
                  <a:lnTo>
                    <a:pt x="7689295" y="9383"/>
                  </a:lnTo>
                  <a:lnTo>
                    <a:pt x="7689295" y="8601"/>
                  </a:lnTo>
                  <a:lnTo>
                    <a:pt x="7707636" y="8601"/>
                  </a:lnTo>
                  <a:lnTo>
                    <a:pt x="7707636" y="7819"/>
                  </a:lnTo>
                  <a:lnTo>
                    <a:pt x="7726218" y="7819"/>
                  </a:lnTo>
                  <a:lnTo>
                    <a:pt x="7726218" y="7037"/>
                  </a:lnTo>
                  <a:lnTo>
                    <a:pt x="7734035" y="7037"/>
                  </a:lnTo>
                  <a:lnTo>
                    <a:pt x="7734035" y="6256"/>
                  </a:lnTo>
                  <a:lnTo>
                    <a:pt x="7744259" y="6256"/>
                  </a:lnTo>
                  <a:lnTo>
                    <a:pt x="7744259" y="5473"/>
                  </a:lnTo>
                  <a:lnTo>
                    <a:pt x="7803011" y="5473"/>
                  </a:lnTo>
                  <a:lnTo>
                    <a:pt x="7803011" y="4692"/>
                  </a:lnTo>
                  <a:lnTo>
                    <a:pt x="7845828" y="4692"/>
                  </a:lnTo>
                  <a:lnTo>
                    <a:pt x="7845828" y="3909"/>
                  </a:lnTo>
                  <a:lnTo>
                    <a:pt x="7854006" y="3909"/>
                  </a:lnTo>
                  <a:lnTo>
                    <a:pt x="7854006" y="3128"/>
                  </a:lnTo>
                  <a:lnTo>
                    <a:pt x="7871866" y="3128"/>
                  </a:lnTo>
                  <a:lnTo>
                    <a:pt x="7871866" y="2346"/>
                  </a:lnTo>
                  <a:lnTo>
                    <a:pt x="7880887" y="2346"/>
                  </a:lnTo>
                  <a:lnTo>
                    <a:pt x="7880887" y="1564"/>
                  </a:lnTo>
                  <a:lnTo>
                    <a:pt x="7902415" y="1564"/>
                  </a:lnTo>
                  <a:lnTo>
                    <a:pt x="7902415" y="782"/>
                  </a:lnTo>
                  <a:lnTo>
                    <a:pt x="7935851" y="782"/>
                  </a:lnTo>
                  <a:lnTo>
                    <a:pt x="7935851" y="0"/>
                  </a:lnTo>
                  <a:lnTo>
                    <a:pt x="7944150" y="0"/>
                  </a:lnTo>
                </a:path>
              </a:pathLst>
            </a:custGeom>
            <a:noFill/>
            <a:ln w="40068" cap="flat">
              <a:solidFill>
                <a:srgbClr val="FF00FF"/>
              </a:solidFill>
              <a:custDash>
                <a:ds d="450000" sp="450000"/>
              </a:custDash>
              <a:bevel/>
            </a:ln>
          </p:spPr>
          <p:txBody>
            <a:bodyPr rtlCol="0" anchor="ctr"/>
            <a:lstStyle/>
            <a:p>
              <a:endParaRPr lang="en-IN" sz="2400"/>
            </a:p>
          </p:txBody>
        </p:sp>
        <p:sp>
          <p:nvSpPr>
            <p:cNvPr id="229" name="Freeform: Shape 228">
              <a:extLst>
                <a:ext uri="{FF2B5EF4-FFF2-40B4-BE49-F238E27FC236}">
                  <a16:creationId xmlns:a16="http://schemas.microsoft.com/office/drawing/2014/main" id="{C76F4CBB-F7A6-8D54-0A8D-1A5B61F8B361}"/>
                </a:ext>
              </a:extLst>
            </p:cNvPr>
            <p:cNvSpPr/>
            <p:nvPr/>
          </p:nvSpPr>
          <p:spPr>
            <a:xfrm>
              <a:off x="3593014" y="3224745"/>
              <a:ext cx="5541425" cy="2319610"/>
            </a:xfrm>
            <a:custGeom>
              <a:avLst/>
              <a:gdLst>
                <a:gd name="connsiteX0" fmla="*/ 0 w 7881457"/>
                <a:gd name="connsiteY0" fmla="*/ 3299135 h 3299135"/>
                <a:gd name="connsiteX1" fmla="*/ 0 w 7881457"/>
                <a:gd name="connsiteY1" fmla="*/ 3298875 h 3299135"/>
                <a:gd name="connsiteX2" fmla="*/ 1816 w 7881457"/>
                <a:gd name="connsiteY2" fmla="*/ 3298875 h 3299135"/>
                <a:gd name="connsiteX3" fmla="*/ 1816 w 7881457"/>
                <a:gd name="connsiteY3" fmla="*/ 3298092 h 3299135"/>
                <a:gd name="connsiteX4" fmla="*/ 3909 w 7881457"/>
                <a:gd name="connsiteY4" fmla="*/ 3298092 h 3299135"/>
                <a:gd name="connsiteX5" fmla="*/ 3909 w 7881457"/>
                <a:gd name="connsiteY5" fmla="*/ 3297310 h 3299135"/>
                <a:gd name="connsiteX6" fmla="*/ 6152 w 7881457"/>
                <a:gd name="connsiteY6" fmla="*/ 3297310 h 3299135"/>
                <a:gd name="connsiteX7" fmla="*/ 6152 w 7881457"/>
                <a:gd name="connsiteY7" fmla="*/ 3296528 h 3299135"/>
                <a:gd name="connsiteX8" fmla="*/ 7475 w 7881457"/>
                <a:gd name="connsiteY8" fmla="*/ 3296528 h 3299135"/>
                <a:gd name="connsiteX9" fmla="*/ 7475 w 7881457"/>
                <a:gd name="connsiteY9" fmla="*/ 3295746 h 3299135"/>
                <a:gd name="connsiteX10" fmla="*/ 8365 w 7881457"/>
                <a:gd name="connsiteY10" fmla="*/ 3295746 h 3299135"/>
                <a:gd name="connsiteX11" fmla="*/ 8365 w 7881457"/>
                <a:gd name="connsiteY11" fmla="*/ 3294963 h 3299135"/>
                <a:gd name="connsiteX12" fmla="*/ 12093 w 7881457"/>
                <a:gd name="connsiteY12" fmla="*/ 3294963 h 3299135"/>
                <a:gd name="connsiteX13" fmla="*/ 12093 w 7881457"/>
                <a:gd name="connsiteY13" fmla="*/ 3294182 h 3299135"/>
                <a:gd name="connsiteX14" fmla="*/ 12508 w 7881457"/>
                <a:gd name="connsiteY14" fmla="*/ 3294182 h 3299135"/>
                <a:gd name="connsiteX15" fmla="*/ 12508 w 7881457"/>
                <a:gd name="connsiteY15" fmla="*/ 3293399 h 3299135"/>
                <a:gd name="connsiteX16" fmla="*/ 12875 w 7881457"/>
                <a:gd name="connsiteY16" fmla="*/ 3293399 h 3299135"/>
                <a:gd name="connsiteX17" fmla="*/ 12875 w 7881457"/>
                <a:gd name="connsiteY17" fmla="*/ 3292617 h 3299135"/>
                <a:gd name="connsiteX18" fmla="*/ 13097 w 7881457"/>
                <a:gd name="connsiteY18" fmla="*/ 3292617 h 3299135"/>
                <a:gd name="connsiteX19" fmla="*/ 13097 w 7881457"/>
                <a:gd name="connsiteY19" fmla="*/ 3291835 h 3299135"/>
                <a:gd name="connsiteX20" fmla="*/ 13404 w 7881457"/>
                <a:gd name="connsiteY20" fmla="*/ 3291835 h 3299135"/>
                <a:gd name="connsiteX21" fmla="*/ 13404 w 7881457"/>
                <a:gd name="connsiteY21" fmla="*/ 3291053 h 3299135"/>
                <a:gd name="connsiteX22" fmla="*/ 14866 w 7881457"/>
                <a:gd name="connsiteY22" fmla="*/ 3291053 h 3299135"/>
                <a:gd name="connsiteX23" fmla="*/ 14866 w 7881457"/>
                <a:gd name="connsiteY23" fmla="*/ 3290271 h 3299135"/>
                <a:gd name="connsiteX24" fmla="*/ 15130 w 7881457"/>
                <a:gd name="connsiteY24" fmla="*/ 3290271 h 3299135"/>
                <a:gd name="connsiteX25" fmla="*/ 15130 w 7881457"/>
                <a:gd name="connsiteY25" fmla="*/ 3289489 h 3299135"/>
                <a:gd name="connsiteX26" fmla="*/ 17024 w 7881457"/>
                <a:gd name="connsiteY26" fmla="*/ 3289489 h 3299135"/>
                <a:gd name="connsiteX27" fmla="*/ 17024 w 7881457"/>
                <a:gd name="connsiteY27" fmla="*/ 3288706 h 3299135"/>
                <a:gd name="connsiteX28" fmla="*/ 17289 w 7881457"/>
                <a:gd name="connsiteY28" fmla="*/ 3288706 h 3299135"/>
                <a:gd name="connsiteX29" fmla="*/ 17289 w 7881457"/>
                <a:gd name="connsiteY29" fmla="*/ 3287924 h 3299135"/>
                <a:gd name="connsiteX30" fmla="*/ 18726 w 7881457"/>
                <a:gd name="connsiteY30" fmla="*/ 3287924 h 3299135"/>
                <a:gd name="connsiteX31" fmla="*/ 18726 w 7881457"/>
                <a:gd name="connsiteY31" fmla="*/ 3287147 h 3299135"/>
                <a:gd name="connsiteX32" fmla="*/ 20933 w 7881457"/>
                <a:gd name="connsiteY32" fmla="*/ 3287147 h 3299135"/>
                <a:gd name="connsiteX33" fmla="*/ 20933 w 7881457"/>
                <a:gd name="connsiteY33" fmla="*/ 3286364 h 3299135"/>
                <a:gd name="connsiteX34" fmla="*/ 22370 w 7881457"/>
                <a:gd name="connsiteY34" fmla="*/ 3286364 h 3299135"/>
                <a:gd name="connsiteX35" fmla="*/ 22370 w 7881457"/>
                <a:gd name="connsiteY35" fmla="*/ 3285582 h 3299135"/>
                <a:gd name="connsiteX36" fmla="*/ 25215 w 7881457"/>
                <a:gd name="connsiteY36" fmla="*/ 3285582 h 3299135"/>
                <a:gd name="connsiteX37" fmla="*/ 25215 w 7881457"/>
                <a:gd name="connsiteY37" fmla="*/ 3284800 h 3299135"/>
                <a:gd name="connsiteX38" fmla="*/ 27452 w 7881457"/>
                <a:gd name="connsiteY38" fmla="*/ 3284800 h 3299135"/>
                <a:gd name="connsiteX39" fmla="*/ 27452 w 7881457"/>
                <a:gd name="connsiteY39" fmla="*/ 3284018 h 3299135"/>
                <a:gd name="connsiteX40" fmla="*/ 27728 w 7881457"/>
                <a:gd name="connsiteY40" fmla="*/ 3284018 h 3299135"/>
                <a:gd name="connsiteX41" fmla="*/ 27728 w 7881457"/>
                <a:gd name="connsiteY41" fmla="*/ 3283236 h 3299135"/>
                <a:gd name="connsiteX42" fmla="*/ 27801 w 7881457"/>
                <a:gd name="connsiteY42" fmla="*/ 3283236 h 3299135"/>
                <a:gd name="connsiteX43" fmla="*/ 27801 w 7881457"/>
                <a:gd name="connsiteY43" fmla="*/ 3282454 h 3299135"/>
                <a:gd name="connsiteX44" fmla="*/ 29094 w 7881457"/>
                <a:gd name="connsiteY44" fmla="*/ 3282454 h 3299135"/>
                <a:gd name="connsiteX45" fmla="*/ 29094 w 7881457"/>
                <a:gd name="connsiteY45" fmla="*/ 3281671 h 3299135"/>
                <a:gd name="connsiteX46" fmla="*/ 29106 w 7881457"/>
                <a:gd name="connsiteY46" fmla="*/ 3281671 h 3299135"/>
                <a:gd name="connsiteX47" fmla="*/ 29106 w 7881457"/>
                <a:gd name="connsiteY47" fmla="*/ 3280889 h 3299135"/>
                <a:gd name="connsiteX48" fmla="*/ 29875 w 7881457"/>
                <a:gd name="connsiteY48" fmla="*/ 3280889 h 3299135"/>
                <a:gd name="connsiteX49" fmla="*/ 29875 w 7881457"/>
                <a:gd name="connsiteY49" fmla="*/ 3280107 h 3299135"/>
                <a:gd name="connsiteX50" fmla="*/ 34367 w 7881457"/>
                <a:gd name="connsiteY50" fmla="*/ 3280107 h 3299135"/>
                <a:gd name="connsiteX51" fmla="*/ 34367 w 7881457"/>
                <a:gd name="connsiteY51" fmla="*/ 3279325 h 3299135"/>
                <a:gd name="connsiteX52" fmla="*/ 34584 w 7881457"/>
                <a:gd name="connsiteY52" fmla="*/ 3279325 h 3299135"/>
                <a:gd name="connsiteX53" fmla="*/ 34584 w 7881457"/>
                <a:gd name="connsiteY53" fmla="*/ 3278543 h 3299135"/>
                <a:gd name="connsiteX54" fmla="*/ 34752 w 7881457"/>
                <a:gd name="connsiteY54" fmla="*/ 3278543 h 3299135"/>
                <a:gd name="connsiteX55" fmla="*/ 34752 w 7881457"/>
                <a:gd name="connsiteY55" fmla="*/ 3277761 h 3299135"/>
                <a:gd name="connsiteX56" fmla="*/ 35498 w 7881457"/>
                <a:gd name="connsiteY56" fmla="*/ 3277761 h 3299135"/>
                <a:gd name="connsiteX57" fmla="*/ 35498 w 7881457"/>
                <a:gd name="connsiteY57" fmla="*/ 3276978 h 3299135"/>
                <a:gd name="connsiteX58" fmla="*/ 36003 w 7881457"/>
                <a:gd name="connsiteY58" fmla="*/ 3276978 h 3299135"/>
                <a:gd name="connsiteX59" fmla="*/ 36003 w 7881457"/>
                <a:gd name="connsiteY59" fmla="*/ 3276196 h 3299135"/>
                <a:gd name="connsiteX60" fmla="*/ 36725 w 7881457"/>
                <a:gd name="connsiteY60" fmla="*/ 3276196 h 3299135"/>
                <a:gd name="connsiteX61" fmla="*/ 36725 w 7881457"/>
                <a:gd name="connsiteY61" fmla="*/ 3275419 h 3299135"/>
                <a:gd name="connsiteX62" fmla="*/ 40026 w 7881457"/>
                <a:gd name="connsiteY62" fmla="*/ 3275419 h 3299135"/>
                <a:gd name="connsiteX63" fmla="*/ 40026 w 7881457"/>
                <a:gd name="connsiteY63" fmla="*/ 3274636 h 3299135"/>
                <a:gd name="connsiteX64" fmla="*/ 40171 w 7881457"/>
                <a:gd name="connsiteY64" fmla="*/ 3274636 h 3299135"/>
                <a:gd name="connsiteX65" fmla="*/ 40171 w 7881457"/>
                <a:gd name="connsiteY65" fmla="*/ 3273854 h 3299135"/>
                <a:gd name="connsiteX66" fmla="*/ 41241 w 7881457"/>
                <a:gd name="connsiteY66" fmla="*/ 3273854 h 3299135"/>
                <a:gd name="connsiteX67" fmla="*/ 41241 w 7881457"/>
                <a:gd name="connsiteY67" fmla="*/ 3273072 h 3299135"/>
                <a:gd name="connsiteX68" fmla="*/ 41566 w 7881457"/>
                <a:gd name="connsiteY68" fmla="*/ 3273072 h 3299135"/>
                <a:gd name="connsiteX69" fmla="*/ 41566 w 7881457"/>
                <a:gd name="connsiteY69" fmla="*/ 3272290 h 3299135"/>
                <a:gd name="connsiteX70" fmla="*/ 45535 w 7881457"/>
                <a:gd name="connsiteY70" fmla="*/ 3272290 h 3299135"/>
                <a:gd name="connsiteX71" fmla="*/ 45535 w 7881457"/>
                <a:gd name="connsiteY71" fmla="*/ 3271508 h 3299135"/>
                <a:gd name="connsiteX72" fmla="*/ 47447 w 7881457"/>
                <a:gd name="connsiteY72" fmla="*/ 3271508 h 3299135"/>
                <a:gd name="connsiteX73" fmla="*/ 47447 w 7881457"/>
                <a:gd name="connsiteY73" fmla="*/ 3270726 h 3299135"/>
                <a:gd name="connsiteX74" fmla="*/ 47820 w 7881457"/>
                <a:gd name="connsiteY74" fmla="*/ 3270726 h 3299135"/>
                <a:gd name="connsiteX75" fmla="*/ 47820 w 7881457"/>
                <a:gd name="connsiteY75" fmla="*/ 3269943 h 3299135"/>
                <a:gd name="connsiteX76" fmla="*/ 48199 w 7881457"/>
                <a:gd name="connsiteY76" fmla="*/ 3269943 h 3299135"/>
                <a:gd name="connsiteX77" fmla="*/ 48199 w 7881457"/>
                <a:gd name="connsiteY77" fmla="*/ 3269161 h 3299135"/>
                <a:gd name="connsiteX78" fmla="*/ 49876 w 7881457"/>
                <a:gd name="connsiteY78" fmla="*/ 3269161 h 3299135"/>
                <a:gd name="connsiteX79" fmla="*/ 49876 w 7881457"/>
                <a:gd name="connsiteY79" fmla="*/ 3268379 h 3299135"/>
                <a:gd name="connsiteX80" fmla="*/ 49931 w 7881457"/>
                <a:gd name="connsiteY80" fmla="*/ 3268379 h 3299135"/>
                <a:gd name="connsiteX81" fmla="*/ 49931 w 7881457"/>
                <a:gd name="connsiteY81" fmla="*/ 3267597 h 3299135"/>
                <a:gd name="connsiteX82" fmla="*/ 50550 w 7881457"/>
                <a:gd name="connsiteY82" fmla="*/ 3267597 h 3299135"/>
                <a:gd name="connsiteX83" fmla="*/ 50550 w 7881457"/>
                <a:gd name="connsiteY83" fmla="*/ 3266815 h 3299135"/>
                <a:gd name="connsiteX84" fmla="*/ 53653 w 7881457"/>
                <a:gd name="connsiteY84" fmla="*/ 3266815 h 3299135"/>
                <a:gd name="connsiteX85" fmla="*/ 53653 w 7881457"/>
                <a:gd name="connsiteY85" fmla="*/ 3266033 h 3299135"/>
                <a:gd name="connsiteX86" fmla="*/ 55102 w 7881457"/>
                <a:gd name="connsiteY86" fmla="*/ 3266033 h 3299135"/>
                <a:gd name="connsiteX87" fmla="*/ 55102 w 7881457"/>
                <a:gd name="connsiteY87" fmla="*/ 3265250 h 3299135"/>
                <a:gd name="connsiteX88" fmla="*/ 56197 w 7881457"/>
                <a:gd name="connsiteY88" fmla="*/ 3265250 h 3299135"/>
                <a:gd name="connsiteX89" fmla="*/ 56197 w 7881457"/>
                <a:gd name="connsiteY89" fmla="*/ 3264468 h 3299135"/>
                <a:gd name="connsiteX90" fmla="*/ 56732 w 7881457"/>
                <a:gd name="connsiteY90" fmla="*/ 3264468 h 3299135"/>
                <a:gd name="connsiteX91" fmla="*/ 56732 w 7881457"/>
                <a:gd name="connsiteY91" fmla="*/ 3263686 h 3299135"/>
                <a:gd name="connsiteX92" fmla="*/ 61356 w 7881457"/>
                <a:gd name="connsiteY92" fmla="*/ 3263686 h 3299135"/>
                <a:gd name="connsiteX93" fmla="*/ 61356 w 7881457"/>
                <a:gd name="connsiteY93" fmla="*/ 3262904 h 3299135"/>
                <a:gd name="connsiteX94" fmla="*/ 61976 w 7881457"/>
                <a:gd name="connsiteY94" fmla="*/ 3262904 h 3299135"/>
                <a:gd name="connsiteX95" fmla="*/ 61976 w 7881457"/>
                <a:gd name="connsiteY95" fmla="*/ 3262122 h 3299135"/>
                <a:gd name="connsiteX96" fmla="*/ 62114 w 7881457"/>
                <a:gd name="connsiteY96" fmla="*/ 3262122 h 3299135"/>
                <a:gd name="connsiteX97" fmla="*/ 62114 w 7881457"/>
                <a:gd name="connsiteY97" fmla="*/ 3261340 h 3299135"/>
                <a:gd name="connsiteX98" fmla="*/ 63347 w 7881457"/>
                <a:gd name="connsiteY98" fmla="*/ 3261340 h 3299135"/>
                <a:gd name="connsiteX99" fmla="*/ 63347 w 7881457"/>
                <a:gd name="connsiteY99" fmla="*/ 3260557 h 3299135"/>
                <a:gd name="connsiteX100" fmla="*/ 64315 w 7881457"/>
                <a:gd name="connsiteY100" fmla="*/ 3260557 h 3299135"/>
                <a:gd name="connsiteX101" fmla="*/ 64315 w 7881457"/>
                <a:gd name="connsiteY101" fmla="*/ 3259780 h 3299135"/>
                <a:gd name="connsiteX102" fmla="*/ 65253 w 7881457"/>
                <a:gd name="connsiteY102" fmla="*/ 3259780 h 3299135"/>
                <a:gd name="connsiteX103" fmla="*/ 65253 w 7881457"/>
                <a:gd name="connsiteY103" fmla="*/ 3258998 h 3299135"/>
                <a:gd name="connsiteX104" fmla="*/ 68392 w 7881457"/>
                <a:gd name="connsiteY104" fmla="*/ 3258998 h 3299135"/>
                <a:gd name="connsiteX105" fmla="*/ 68392 w 7881457"/>
                <a:gd name="connsiteY105" fmla="*/ 3258215 h 3299135"/>
                <a:gd name="connsiteX106" fmla="*/ 69661 w 7881457"/>
                <a:gd name="connsiteY106" fmla="*/ 3258215 h 3299135"/>
                <a:gd name="connsiteX107" fmla="*/ 69661 w 7881457"/>
                <a:gd name="connsiteY107" fmla="*/ 3257433 h 3299135"/>
                <a:gd name="connsiteX108" fmla="*/ 70274 w 7881457"/>
                <a:gd name="connsiteY108" fmla="*/ 3257433 h 3299135"/>
                <a:gd name="connsiteX109" fmla="*/ 70274 w 7881457"/>
                <a:gd name="connsiteY109" fmla="*/ 3256651 h 3299135"/>
                <a:gd name="connsiteX110" fmla="*/ 71056 w 7881457"/>
                <a:gd name="connsiteY110" fmla="*/ 3256651 h 3299135"/>
                <a:gd name="connsiteX111" fmla="*/ 71056 w 7881457"/>
                <a:gd name="connsiteY111" fmla="*/ 3255869 h 3299135"/>
                <a:gd name="connsiteX112" fmla="*/ 71513 w 7881457"/>
                <a:gd name="connsiteY112" fmla="*/ 3255869 h 3299135"/>
                <a:gd name="connsiteX113" fmla="*/ 71513 w 7881457"/>
                <a:gd name="connsiteY113" fmla="*/ 3255087 h 3299135"/>
                <a:gd name="connsiteX114" fmla="*/ 72097 w 7881457"/>
                <a:gd name="connsiteY114" fmla="*/ 3255087 h 3299135"/>
                <a:gd name="connsiteX115" fmla="*/ 72097 w 7881457"/>
                <a:gd name="connsiteY115" fmla="*/ 3254305 h 3299135"/>
                <a:gd name="connsiteX116" fmla="*/ 72097 w 7881457"/>
                <a:gd name="connsiteY116" fmla="*/ 3254305 h 3299135"/>
                <a:gd name="connsiteX117" fmla="*/ 72097 w 7881457"/>
                <a:gd name="connsiteY117" fmla="*/ 3253522 h 3299135"/>
                <a:gd name="connsiteX118" fmla="*/ 72890 w 7881457"/>
                <a:gd name="connsiteY118" fmla="*/ 3253522 h 3299135"/>
                <a:gd name="connsiteX119" fmla="*/ 72890 w 7881457"/>
                <a:gd name="connsiteY119" fmla="*/ 3252740 h 3299135"/>
                <a:gd name="connsiteX120" fmla="*/ 75338 w 7881457"/>
                <a:gd name="connsiteY120" fmla="*/ 3252740 h 3299135"/>
                <a:gd name="connsiteX121" fmla="*/ 75338 w 7881457"/>
                <a:gd name="connsiteY121" fmla="*/ 3251958 h 3299135"/>
                <a:gd name="connsiteX122" fmla="*/ 78206 w 7881457"/>
                <a:gd name="connsiteY122" fmla="*/ 3251958 h 3299135"/>
                <a:gd name="connsiteX123" fmla="*/ 78206 w 7881457"/>
                <a:gd name="connsiteY123" fmla="*/ 3251176 h 3299135"/>
                <a:gd name="connsiteX124" fmla="*/ 78766 w 7881457"/>
                <a:gd name="connsiteY124" fmla="*/ 3251176 h 3299135"/>
                <a:gd name="connsiteX125" fmla="*/ 78766 w 7881457"/>
                <a:gd name="connsiteY125" fmla="*/ 3250394 h 3299135"/>
                <a:gd name="connsiteX126" fmla="*/ 80413 w 7881457"/>
                <a:gd name="connsiteY126" fmla="*/ 3250394 h 3299135"/>
                <a:gd name="connsiteX127" fmla="*/ 80413 w 7881457"/>
                <a:gd name="connsiteY127" fmla="*/ 3249612 h 3299135"/>
                <a:gd name="connsiteX128" fmla="*/ 80961 w 7881457"/>
                <a:gd name="connsiteY128" fmla="*/ 3249612 h 3299135"/>
                <a:gd name="connsiteX129" fmla="*/ 80961 w 7881457"/>
                <a:gd name="connsiteY129" fmla="*/ 3248829 h 3299135"/>
                <a:gd name="connsiteX130" fmla="*/ 81796 w 7881457"/>
                <a:gd name="connsiteY130" fmla="*/ 3248829 h 3299135"/>
                <a:gd name="connsiteX131" fmla="*/ 81796 w 7881457"/>
                <a:gd name="connsiteY131" fmla="*/ 3248047 h 3299135"/>
                <a:gd name="connsiteX132" fmla="*/ 82386 w 7881457"/>
                <a:gd name="connsiteY132" fmla="*/ 3248047 h 3299135"/>
                <a:gd name="connsiteX133" fmla="*/ 82386 w 7881457"/>
                <a:gd name="connsiteY133" fmla="*/ 3247265 h 3299135"/>
                <a:gd name="connsiteX134" fmla="*/ 83300 w 7881457"/>
                <a:gd name="connsiteY134" fmla="*/ 3247265 h 3299135"/>
                <a:gd name="connsiteX135" fmla="*/ 83300 w 7881457"/>
                <a:gd name="connsiteY135" fmla="*/ 3246483 h 3299135"/>
                <a:gd name="connsiteX136" fmla="*/ 83312 w 7881457"/>
                <a:gd name="connsiteY136" fmla="*/ 3246483 h 3299135"/>
                <a:gd name="connsiteX137" fmla="*/ 83312 w 7881457"/>
                <a:gd name="connsiteY137" fmla="*/ 3245706 h 3299135"/>
                <a:gd name="connsiteX138" fmla="*/ 83492 w 7881457"/>
                <a:gd name="connsiteY138" fmla="*/ 3245706 h 3299135"/>
                <a:gd name="connsiteX139" fmla="*/ 83492 w 7881457"/>
                <a:gd name="connsiteY139" fmla="*/ 3244923 h 3299135"/>
                <a:gd name="connsiteX140" fmla="*/ 83516 w 7881457"/>
                <a:gd name="connsiteY140" fmla="*/ 3244923 h 3299135"/>
                <a:gd name="connsiteX141" fmla="*/ 83516 w 7881457"/>
                <a:gd name="connsiteY141" fmla="*/ 3244141 h 3299135"/>
                <a:gd name="connsiteX142" fmla="*/ 84418 w 7881457"/>
                <a:gd name="connsiteY142" fmla="*/ 3244141 h 3299135"/>
                <a:gd name="connsiteX143" fmla="*/ 84418 w 7881457"/>
                <a:gd name="connsiteY143" fmla="*/ 3243359 h 3299135"/>
                <a:gd name="connsiteX144" fmla="*/ 85230 w 7881457"/>
                <a:gd name="connsiteY144" fmla="*/ 3243359 h 3299135"/>
                <a:gd name="connsiteX145" fmla="*/ 85230 w 7881457"/>
                <a:gd name="connsiteY145" fmla="*/ 3242577 h 3299135"/>
                <a:gd name="connsiteX146" fmla="*/ 86541 w 7881457"/>
                <a:gd name="connsiteY146" fmla="*/ 3242577 h 3299135"/>
                <a:gd name="connsiteX147" fmla="*/ 86541 w 7881457"/>
                <a:gd name="connsiteY147" fmla="*/ 3241794 h 3299135"/>
                <a:gd name="connsiteX148" fmla="*/ 87028 w 7881457"/>
                <a:gd name="connsiteY148" fmla="*/ 3241794 h 3299135"/>
                <a:gd name="connsiteX149" fmla="*/ 87028 w 7881457"/>
                <a:gd name="connsiteY149" fmla="*/ 3241013 h 3299135"/>
                <a:gd name="connsiteX150" fmla="*/ 90402 w 7881457"/>
                <a:gd name="connsiteY150" fmla="*/ 3241013 h 3299135"/>
                <a:gd name="connsiteX151" fmla="*/ 90402 w 7881457"/>
                <a:gd name="connsiteY151" fmla="*/ 3240230 h 3299135"/>
                <a:gd name="connsiteX152" fmla="*/ 90402 w 7881457"/>
                <a:gd name="connsiteY152" fmla="*/ 3240230 h 3299135"/>
                <a:gd name="connsiteX153" fmla="*/ 90402 w 7881457"/>
                <a:gd name="connsiteY153" fmla="*/ 3239448 h 3299135"/>
                <a:gd name="connsiteX154" fmla="*/ 90450 w 7881457"/>
                <a:gd name="connsiteY154" fmla="*/ 3239448 h 3299135"/>
                <a:gd name="connsiteX155" fmla="*/ 90450 w 7881457"/>
                <a:gd name="connsiteY155" fmla="*/ 3238666 h 3299135"/>
                <a:gd name="connsiteX156" fmla="*/ 93631 w 7881457"/>
                <a:gd name="connsiteY156" fmla="*/ 3238666 h 3299135"/>
                <a:gd name="connsiteX157" fmla="*/ 93631 w 7881457"/>
                <a:gd name="connsiteY157" fmla="*/ 3237884 h 3299135"/>
                <a:gd name="connsiteX158" fmla="*/ 94401 w 7881457"/>
                <a:gd name="connsiteY158" fmla="*/ 3237884 h 3299135"/>
                <a:gd name="connsiteX159" fmla="*/ 94401 w 7881457"/>
                <a:gd name="connsiteY159" fmla="*/ 3237102 h 3299135"/>
                <a:gd name="connsiteX160" fmla="*/ 94605 w 7881457"/>
                <a:gd name="connsiteY160" fmla="*/ 3237102 h 3299135"/>
                <a:gd name="connsiteX161" fmla="*/ 94605 w 7881457"/>
                <a:gd name="connsiteY161" fmla="*/ 3236320 h 3299135"/>
                <a:gd name="connsiteX162" fmla="*/ 95423 w 7881457"/>
                <a:gd name="connsiteY162" fmla="*/ 3236320 h 3299135"/>
                <a:gd name="connsiteX163" fmla="*/ 95423 w 7881457"/>
                <a:gd name="connsiteY163" fmla="*/ 3235537 h 3299135"/>
                <a:gd name="connsiteX164" fmla="*/ 95543 w 7881457"/>
                <a:gd name="connsiteY164" fmla="*/ 3235537 h 3299135"/>
                <a:gd name="connsiteX165" fmla="*/ 95543 w 7881457"/>
                <a:gd name="connsiteY165" fmla="*/ 3234755 h 3299135"/>
                <a:gd name="connsiteX166" fmla="*/ 95712 w 7881457"/>
                <a:gd name="connsiteY166" fmla="*/ 3234755 h 3299135"/>
                <a:gd name="connsiteX167" fmla="*/ 95712 w 7881457"/>
                <a:gd name="connsiteY167" fmla="*/ 3233978 h 3299135"/>
                <a:gd name="connsiteX168" fmla="*/ 95928 w 7881457"/>
                <a:gd name="connsiteY168" fmla="*/ 3233978 h 3299135"/>
                <a:gd name="connsiteX169" fmla="*/ 95928 w 7881457"/>
                <a:gd name="connsiteY169" fmla="*/ 3233195 h 3299135"/>
                <a:gd name="connsiteX170" fmla="*/ 98658 w 7881457"/>
                <a:gd name="connsiteY170" fmla="*/ 3233195 h 3299135"/>
                <a:gd name="connsiteX171" fmla="*/ 98658 w 7881457"/>
                <a:gd name="connsiteY171" fmla="*/ 3232413 h 3299135"/>
                <a:gd name="connsiteX172" fmla="*/ 98761 w 7881457"/>
                <a:gd name="connsiteY172" fmla="*/ 3232413 h 3299135"/>
                <a:gd name="connsiteX173" fmla="*/ 98761 w 7881457"/>
                <a:gd name="connsiteY173" fmla="*/ 3231631 h 3299135"/>
                <a:gd name="connsiteX174" fmla="*/ 99675 w 7881457"/>
                <a:gd name="connsiteY174" fmla="*/ 3231631 h 3299135"/>
                <a:gd name="connsiteX175" fmla="*/ 99675 w 7881457"/>
                <a:gd name="connsiteY175" fmla="*/ 3230849 h 3299135"/>
                <a:gd name="connsiteX176" fmla="*/ 100396 w 7881457"/>
                <a:gd name="connsiteY176" fmla="*/ 3230849 h 3299135"/>
                <a:gd name="connsiteX177" fmla="*/ 100396 w 7881457"/>
                <a:gd name="connsiteY177" fmla="*/ 3230067 h 3299135"/>
                <a:gd name="connsiteX178" fmla="*/ 100859 w 7881457"/>
                <a:gd name="connsiteY178" fmla="*/ 3230067 h 3299135"/>
                <a:gd name="connsiteX179" fmla="*/ 100859 w 7881457"/>
                <a:gd name="connsiteY179" fmla="*/ 3229285 h 3299135"/>
                <a:gd name="connsiteX180" fmla="*/ 102375 w 7881457"/>
                <a:gd name="connsiteY180" fmla="*/ 3229285 h 3299135"/>
                <a:gd name="connsiteX181" fmla="*/ 102375 w 7881457"/>
                <a:gd name="connsiteY181" fmla="*/ 3228502 h 3299135"/>
                <a:gd name="connsiteX182" fmla="*/ 104299 w 7881457"/>
                <a:gd name="connsiteY182" fmla="*/ 3228502 h 3299135"/>
                <a:gd name="connsiteX183" fmla="*/ 104299 w 7881457"/>
                <a:gd name="connsiteY183" fmla="*/ 3227720 h 3299135"/>
                <a:gd name="connsiteX184" fmla="*/ 104666 w 7881457"/>
                <a:gd name="connsiteY184" fmla="*/ 3227720 h 3299135"/>
                <a:gd name="connsiteX185" fmla="*/ 104666 w 7881457"/>
                <a:gd name="connsiteY185" fmla="*/ 3226938 h 3299135"/>
                <a:gd name="connsiteX186" fmla="*/ 105772 w 7881457"/>
                <a:gd name="connsiteY186" fmla="*/ 3226938 h 3299135"/>
                <a:gd name="connsiteX187" fmla="*/ 105772 w 7881457"/>
                <a:gd name="connsiteY187" fmla="*/ 3226156 h 3299135"/>
                <a:gd name="connsiteX188" fmla="*/ 106248 w 7881457"/>
                <a:gd name="connsiteY188" fmla="*/ 3226156 h 3299135"/>
                <a:gd name="connsiteX189" fmla="*/ 106248 w 7881457"/>
                <a:gd name="connsiteY189" fmla="*/ 3225374 h 3299135"/>
                <a:gd name="connsiteX190" fmla="*/ 106807 w 7881457"/>
                <a:gd name="connsiteY190" fmla="*/ 3225374 h 3299135"/>
                <a:gd name="connsiteX191" fmla="*/ 106807 w 7881457"/>
                <a:gd name="connsiteY191" fmla="*/ 3224592 h 3299135"/>
                <a:gd name="connsiteX192" fmla="*/ 106999 w 7881457"/>
                <a:gd name="connsiteY192" fmla="*/ 3224592 h 3299135"/>
                <a:gd name="connsiteX193" fmla="*/ 106999 w 7881457"/>
                <a:gd name="connsiteY193" fmla="*/ 3223809 h 3299135"/>
                <a:gd name="connsiteX194" fmla="*/ 107625 w 7881457"/>
                <a:gd name="connsiteY194" fmla="*/ 3223809 h 3299135"/>
                <a:gd name="connsiteX195" fmla="*/ 107625 w 7881457"/>
                <a:gd name="connsiteY195" fmla="*/ 3223027 h 3299135"/>
                <a:gd name="connsiteX196" fmla="*/ 108936 w 7881457"/>
                <a:gd name="connsiteY196" fmla="*/ 3223027 h 3299135"/>
                <a:gd name="connsiteX197" fmla="*/ 108936 w 7881457"/>
                <a:gd name="connsiteY197" fmla="*/ 3222245 h 3299135"/>
                <a:gd name="connsiteX198" fmla="*/ 109363 w 7881457"/>
                <a:gd name="connsiteY198" fmla="*/ 3222245 h 3299135"/>
                <a:gd name="connsiteX199" fmla="*/ 109363 w 7881457"/>
                <a:gd name="connsiteY199" fmla="*/ 3221463 h 3299135"/>
                <a:gd name="connsiteX200" fmla="*/ 109381 w 7881457"/>
                <a:gd name="connsiteY200" fmla="*/ 3221463 h 3299135"/>
                <a:gd name="connsiteX201" fmla="*/ 109381 w 7881457"/>
                <a:gd name="connsiteY201" fmla="*/ 3220681 h 3299135"/>
                <a:gd name="connsiteX202" fmla="*/ 109784 w 7881457"/>
                <a:gd name="connsiteY202" fmla="*/ 3220681 h 3299135"/>
                <a:gd name="connsiteX203" fmla="*/ 109784 w 7881457"/>
                <a:gd name="connsiteY203" fmla="*/ 3219899 h 3299135"/>
                <a:gd name="connsiteX204" fmla="*/ 110601 w 7881457"/>
                <a:gd name="connsiteY204" fmla="*/ 3219899 h 3299135"/>
                <a:gd name="connsiteX205" fmla="*/ 110601 w 7881457"/>
                <a:gd name="connsiteY205" fmla="*/ 3219116 h 3299135"/>
                <a:gd name="connsiteX206" fmla="*/ 110920 w 7881457"/>
                <a:gd name="connsiteY206" fmla="*/ 3219116 h 3299135"/>
                <a:gd name="connsiteX207" fmla="*/ 110920 w 7881457"/>
                <a:gd name="connsiteY207" fmla="*/ 3218339 h 3299135"/>
                <a:gd name="connsiteX208" fmla="*/ 111281 w 7881457"/>
                <a:gd name="connsiteY208" fmla="*/ 3218339 h 3299135"/>
                <a:gd name="connsiteX209" fmla="*/ 111281 w 7881457"/>
                <a:gd name="connsiteY209" fmla="*/ 3217557 h 3299135"/>
                <a:gd name="connsiteX210" fmla="*/ 111335 w 7881457"/>
                <a:gd name="connsiteY210" fmla="*/ 3217557 h 3299135"/>
                <a:gd name="connsiteX211" fmla="*/ 111335 w 7881457"/>
                <a:gd name="connsiteY211" fmla="*/ 3216774 h 3299135"/>
                <a:gd name="connsiteX212" fmla="*/ 111509 w 7881457"/>
                <a:gd name="connsiteY212" fmla="*/ 3216774 h 3299135"/>
                <a:gd name="connsiteX213" fmla="*/ 111509 w 7881457"/>
                <a:gd name="connsiteY213" fmla="*/ 3215992 h 3299135"/>
                <a:gd name="connsiteX214" fmla="*/ 111642 w 7881457"/>
                <a:gd name="connsiteY214" fmla="*/ 3215992 h 3299135"/>
                <a:gd name="connsiteX215" fmla="*/ 111642 w 7881457"/>
                <a:gd name="connsiteY215" fmla="*/ 3215210 h 3299135"/>
                <a:gd name="connsiteX216" fmla="*/ 111702 w 7881457"/>
                <a:gd name="connsiteY216" fmla="*/ 3215210 h 3299135"/>
                <a:gd name="connsiteX217" fmla="*/ 111702 w 7881457"/>
                <a:gd name="connsiteY217" fmla="*/ 3214428 h 3299135"/>
                <a:gd name="connsiteX218" fmla="*/ 112339 w 7881457"/>
                <a:gd name="connsiteY218" fmla="*/ 3214428 h 3299135"/>
                <a:gd name="connsiteX219" fmla="*/ 112339 w 7881457"/>
                <a:gd name="connsiteY219" fmla="*/ 3213646 h 3299135"/>
                <a:gd name="connsiteX220" fmla="*/ 113265 w 7881457"/>
                <a:gd name="connsiteY220" fmla="*/ 3213646 h 3299135"/>
                <a:gd name="connsiteX221" fmla="*/ 113265 w 7881457"/>
                <a:gd name="connsiteY221" fmla="*/ 3212864 h 3299135"/>
                <a:gd name="connsiteX222" fmla="*/ 113596 w 7881457"/>
                <a:gd name="connsiteY222" fmla="*/ 3212864 h 3299135"/>
                <a:gd name="connsiteX223" fmla="*/ 113596 w 7881457"/>
                <a:gd name="connsiteY223" fmla="*/ 3212081 h 3299135"/>
                <a:gd name="connsiteX224" fmla="*/ 113759 w 7881457"/>
                <a:gd name="connsiteY224" fmla="*/ 3212081 h 3299135"/>
                <a:gd name="connsiteX225" fmla="*/ 113759 w 7881457"/>
                <a:gd name="connsiteY225" fmla="*/ 3211299 h 3299135"/>
                <a:gd name="connsiteX226" fmla="*/ 114107 w 7881457"/>
                <a:gd name="connsiteY226" fmla="*/ 3211299 h 3299135"/>
                <a:gd name="connsiteX227" fmla="*/ 114107 w 7881457"/>
                <a:gd name="connsiteY227" fmla="*/ 3210517 h 3299135"/>
                <a:gd name="connsiteX228" fmla="*/ 114336 w 7881457"/>
                <a:gd name="connsiteY228" fmla="*/ 3210517 h 3299135"/>
                <a:gd name="connsiteX229" fmla="*/ 114336 w 7881457"/>
                <a:gd name="connsiteY229" fmla="*/ 3209735 h 3299135"/>
                <a:gd name="connsiteX230" fmla="*/ 114366 w 7881457"/>
                <a:gd name="connsiteY230" fmla="*/ 3209735 h 3299135"/>
                <a:gd name="connsiteX231" fmla="*/ 114366 w 7881457"/>
                <a:gd name="connsiteY231" fmla="*/ 3208953 h 3299135"/>
                <a:gd name="connsiteX232" fmla="*/ 115352 w 7881457"/>
                <a:gd name="connsiteY232" fmla="*/ 3208953 h 3299135"/>
                <a:gd name="connsiteX233" fmla="*/ 115352 w 7881457"/>
                <a:gd name="connsiteY233" fmla="*/ 3208171 h 3299135"/>
                <a:gd name="connsiteX234" fmla="*/ 115539 w 7881457"/>
                <a:gd name="connsiteY234" fmla="*/ 3208171 h 3299135"/>
                <a:gd name="connsiteX235" fmla="*/ 115539 w 7881457"/>
                <a:gd name="connsiteY235" fmla="*/ 3207388 h 3299135"/>
                <a:gd name="connsiteX236" fmla="*/ 115845 w 7881457"/>
                <a:gd name="connsiteY236" fmla="*/ 3207388 h 3299135"/>
                <a:gd name="connsiteX237" fmla="*/ 115845 w 7881457"/>
                <a:gd name="connsiteY237" fmla="*/ 3206606 h 3299135"/>
                <a:gd name="connsiteX238" fmla="*/ 116495 w 7881457"/>
                <a:gd name="connsiteY238" fmla="*/ 3206606 h 3299135"/>
                <a:gd name="connsiteX239" fmla="*/ 116495 w 7881457"/>
                <a:gd name="connsiteY239" fmla="*/ 3205824 h 3299135"/>
                <a:gd name="connsiteX240" fmla="*/ 118359 w 7881457"/>
                <a:gd name="connsiteY240" fmla="*/ 3205824 h 3299135"/>
                <a:gd name="connsiteX241" fmla="*/ 118359 w 7881457"/>
                <a:gd name="connsiteY241" fmla="*/ 3205046 h 3299135"/>
                <a:gd name="connsiteX242" fmla="*/ 118948 w 7881457"/>
                <a:gd name="connsiteY242" fmla="*/ 3205046 h 3299135"/>
                <a:gd name="connsiteX243" fmla="*/ 118948 w 7881457"/>
                <a:gd name="connsiteY243" fmla="*/ 3204264 h 3299135"/>
                <a:gd name="connsiteX244" fmla="*/ 120109 w 7881457"/>
                <a:gd name="connsiteY244" fmla="*/ 3204264 h 3299135"/>
                <a:gd name="connsiteX245" fmla="*/ 120109 w 7881457"/>
                <a:gd name="connsiteY245" fmla="*/ 3203482 h 3299135"/>
                <a:gd name="connsiteX246" fmla="*/ 120710 w 7881457"/>
                <a:gd name="connsiteY246" fmla="*/ 3203482 h 3299135"/>
                <a:gd name="connsiteX247" fmla="*/ 120710 w 7881457"/>
                <a:gd name="connsiteY247" fmla="*/ 3202700 h 3299135"/>
                <a:gd name="connsiteX248" fmla="*/ 121528 w 7881457"/>
                <a:gd name="connsiteY248" fmla="*/ 3202700 h 3299135"/>
                <a:gd name="connsiteX249" fmla="*/ 121528 w 7881457"/>
                <a:gd name="connsiteY249" fmla="*/ 3201918 h 3299135"/>
                <a:gd name="connsiteX250" fmla="*/ 121715 w 7881457"/>
                <a:gd name="connsiteY250" fmla="*/ 3201918 h 3299135"/>
                <a:gd name="connsiteX251" fmla="*/ 121715 w 7881457"/>
                <a:gd name="connsiteY251" fmla="*/ 3201136 h 3299135"/>
                <a:gd name="connsiteX252" fmla="*/ 121775 w 7881457"/>
                <a:gd name="connsiteY252" fmla="*/ 3201136 h 3299135"/>
                <a:gd name="connsiteX253" fmla="*/ 121775 w 7881457"/>
                <a:gd name="connsiteY253" fmla="*/ 3200353 h 3299135"/>
                <a:gd name="connsiteX254" fmla="*/ 122165 w 7881457"/>
                <a:gd name="connsiteY254" fmla="*/ 3200353 h 3299135"/>
                <a:gd name="connsiteX255" fmla="*/ 122165 w 7881457"/>
                <a:gd name="connsiteY255" fmla="*/ 3199571 h 3299135"/>
                <a:gd name="connsiteX256" fmla="*/ 122310 w 7881457"/>
                <a:gd name="connsiteY256" fmla="*/ 3199571 h 3299135"/>
                <a:gd name="connsiteX257" fmla="*/ 122310 w 7881457"/>
                <a:gd name="connsiteY257" fmla="*/ 3198789 h 3299135"/>
                <a:gd name="connsiteX258" fmla="*/ 122316 w 7881457"/>
                <a:gd name="connsiteY258" fmla="*/ 3198789 h 3299135"/>
                <a:gd name="connsiteX259" fmla="*/ 122316 w 7881457"/>
                <a:gd name="connsiteY259" fmla="*/ 3198007 h 3299135"/>
                <a:gd name="connsiteX260" fmla="*/ 122965 w 7881457"/>
                <a:gd name="connsiteY260" fmla="*/ 3198007 h 3299135"/>
                <a:gd name="connsiteX261" fmla="*/ 122965 w 7881457"/>
                <a:gd name="connsiteY261" fmla="*/ 3197225 h 3299135"/>
                <a:gd name="connsiteX262" fmla="*/ 123146 w 7881457"/>
                <a:gd name="connsiteY262" fmla="*/ 3197225 h 3299135"/>
                <a:gd name="connsiteX263" fmla="*/ 123146 w 7881457"/>
                <a:gd name="connsiteY263" fmla="*/ 3196443 h 3299135"/>
                <a:gd name="connsiteX264" fmla="*/ 123362 w 7881457"/>
                <a:gd name="connsiteY264" fmla="*/ 3196443 h 3299135"/>
                <a:gd name="connsiteX265" fmla="*/ 123362 w 7881457"/>
                <a:gd name="connsiteY265" fmla="*/ 3195660 h 3299135"/>
                <a:gd name="connsiteX266" fmla="*/ 123555 w 7881457"/>
                <a:gd name="connsiteY266" fmla="*/ 3195660 h 3299135"/>
                <a:gd name="connsiteX267" fmla="*/ 123555 w 7881457"/>
                <a:gd name="connsiteY267" fmla="*/ 3194878 h 3299135"/>
                <a:gd name="connsiteX268" fmla="*/ 124042 w 7881457"/>
                <a:gd name="connsiteY268" fmla="*/ 3194878 h 3299135"/>
                <a:gd name="connsiteX269" fmla="*/ 124042 w 7881457"/>
                <a:gd name="connsiteY269" fmla="*/ 3194096 h 3299135"/>
                <a:gd name="connsiteX270" fmla="*/ 125232 w 7881457"/>
                <a:gd name="connsiteY270" fmla="*/ 3194096 h 3299135"/>
                <a:gd name="connsiteX271" fmla="*/ 125232 w 7881457"/>
                <a:gd name="connsiteY271" fmla="*/ 3193314 h 3299135"/>
                <a:gd name="connsiteX272" fmla="*/ 125371 w 7881457"/>
                <a:gd name="connsiteY272" fmla="*/ 3193314 h 3299135"/>
                <a:gd name="connsiteX273" fmla="*/ 125371 w 7881457"/>
                <a:gd name="connsiteY273" fmla="*/ 3192532 h 3299135"/>
                <a:gd name="connsiteX274" fmla="*/ 125371 w 7881457"/>
                <a:gd name="connsiteY274" fmla="*/ 3192532 h 3299135"/>
                <a:gd name="connsiteX275" fmla="*/ 125371 w 7881457"/>
                <a:gd name="connsiteY275" fmla="*/ 3191754 h 3299135"/>
                <a:gd name="connsiteX276" fmla="*/ 125623 w 7881457"/>
                <a:gd name="connsiteY276" fmla="*/ 3191754 h 3299135"/>
                <a:gd name="connsiteX277" fmla="*/ 125623 w 7881457"/>
                <a:gd name="connsiteY277" fmla="*/ 3190972 h 3299135"/>
                <a:gd name="connsiteX278" fmla="*/ 126140 w 7881457"/>
                <a:gd name="connsiteY278" fmla="*/ 3190972 h 3299135"/>
                <a:gd name="connsiteX279" fmla="*/ 126140 w 7881457"/>
                <a:gd name="connsiteY279" fmla="*/ 3190190 h 3299135"/>
                <a:gd name="connsiteX280" fmla="*/ 126291 w 7881457"/>
                <a:gd name="connsiteY280" fmla="*/ 3190190 h 3299135"/>
                <a:gd name="connsiteX281" fmla="*/ 126291 w 7881457"/>
                <a:gd name="connsiteY281" fmla="*/ 3189408 h 3299135"/>
                <a:gd name="connsiteX282" fmla="*/ 127018 w 7881457"/>
                <a:gd name="connsiteY282" fmla="*/ 3189408 h 3299135"/>
                <a:gd name="connsiteX283" fmla="*/ 127018 w 7881457"/>
                <a:gd name="connsiteY283" fmla="*/ 3188626 h 3299135"/>
                <a:gd name="connsiteX284" fmla="*/ 127968 w 7881457"/>
                <a:gd name="connsiteY284" fmla="*/ 3188626 h 3299135"/>
                <a:gd name="connsiteX285" fmla="*/ 127968 w 7881457"/>
                <a:gd name="connsiteY285" fmla="*/ 3187843 h 3299135"/>
                <a:gd name="connsiteX286" fmla="*/ 130596 w 7881457"/>
                <a:gd name="connsiteY286" fmla="*/ 3187843 h 3299135"/>
                <a:gd name="connsiteX287" fmla="*/ 130596 w 7881457"/>
                <a:gd name="connsiteY287" fmla="*/ 3187061 h 3299135"/>
                <a:gd name="connsiteX288" fmla="*/ 133254 w 7881457"/>
                <a:gd name="connsiteY288" fmla="*/ 3187061 h 3299135"/>
                <a:gd name="connsiteX289" fmla="*/ 133254 w 7881457"/>
                <a:gd name="connsiteY289" fmla="*/ 3186279 h 3299135"/>
                <a:gd name="connsiteX290" fmla="*/ 133567 w 7881457"/>
                <a:gd name="connsiteY290" fmla="*/ 3186279 h 3299135"/>
                <a:gd name="connsiteX291" fmla="*/ 133567 w 7881457"/>
                <a:gd name="connsiteY291" fmla="*/ 3185497 h 3299135"/>
                <a:gd name="connsiteX292" fmla="*/ 133718 w 7881457"/>
                <a:gd name="connsiteY292" fmla="*/ 3185497 h 3299135"/>
                <a:gd name="connsiteX293" fmla="*/ 133718 w 7881457"/>
                <a:gd name="connsiteY293" fmla="*/ 3184715 h 3299135"/>
                <a:gd name="connsiteX294" fmla="*/ 134012 w 7881457"/>
                <a:gd name="connsiteY294" fmla="*/ 3184715 h 3299135"/>
                <a:gd name="connsiteX295" fmla="*/ 134012 w 7881457"/>
                <a:gd name="connsiteY295" fmla="*/ 3183933 h 3299135"/>
                <a:gd name="connsiteX296" fmla="*/ 134223 w 7881457"/>
                <a:gd name="connsiteY296" fmla="*/ 3183933 h 3299135"/>
                <a:gd name="connsiteX297" fmla="*/ 134223 w 7881457"/>
                <a:gd name="connsiteY297" fmla="*/ 3183150 h 3299135"/>
                <a:gd name="connsiteX298" fmla="*/ 134223 w 7881457"/>
                <a:gd name="connsiteY298" fmla="*/ 3183150 h 3299135"/>
                <a:gd name="connsiteX299" fmla="*/ 134223 w 7881457"/>
                <a:gd name="connsiteY299" fmla="*/ 3182368 h 3299135"/>
                <a:gd name="connsiteX300" fmla="*/ 134271 w 7881457"/>
                <a:gd name="connsiteY300" fmla="*/ 3182368 h 3299135"/>
                <a:gd name="connsiteX301" fmla="*/ 134271 w 7881457"/>
                <a:gd name="connsiteY301" fmla="*/ 3181586 h 3299135"/>
                <a:gd name="connsiteX302" fmla="*/ 134385 w 7881457"/>
                <a:gd name="connsiteY302" fmla="*/ 3181586 h 3299135"/>
                <a:gd name="connsiteX303" fmla="*/ 134385 w 7881457"/>
                <a:gd name="connsiteY303" fmla="*/ 3180804 h 3299135"/>
                <a:gd name="connsiteX304" fmla="*/ 134499 w 7881457"/>
                <a:gd name="connsiteY304" fmla="*/ 3180804 h 3299135"/>
                <a:gd name="connsiteX305" fmla="*/ 134499 w 7881457"/>
                <a:gd name="connsiteY305" fmla="*/ 3180022 h 3299135"/>
                <a:gd name="connsiteX306" fmla="*/ 135197 w 7881457"/>
                <a:gd name="connsiteY306" fmla="*/ 3180022 h 3299135"/>
                <a:gd name="connsiteX307" fmla="*/ 135197 w 7881457"/>
                <a:gd name="connsiteY307" fmla="*/ 3179240 h 3299135"/>
                <a:gd name="connsiteX308" fmla="*/ 135882 w 7881457"/>
                <a:gd name="connsiteY308" fmla="*/ 3179240 h 3299135"/>
                <a:gd name="connsiteX309" fmla="*/ 135882 w 7881457"/>
                <a:gd name="connsiteY309" fmla="*/ 3178457 h 3299135"/>
                <a:gd name="connsiteX310" fmla="*/ 137145 w 7881457"/>
                <a:gd name="connsiteY310" fmla="*/ 3178457 h 3299135"/>
                <a:gd name="connsiteX311" fmla="*/ 137145 w 7881457"/>
                <a:gd name="connsiteY311" fmla="*/ 3177675 h 3299135"/>
                <a:gd name="connsiteX312" fmla="*/ 137175 w 7881457"/>
                <a:gd name="connsiteY312" fmla="*/ 3177675 h 3299135"/>
                <a:gd name="connsiteX313" fmla="*/ 137175 w 7881457"/>
                <a:gd name="connsiteY313" fmla="*/ 3176893 h 3299135"/>
                <a:gd name="connsiteX314" fmla="*/ 137193 w 7881457"/>
                <a:gd name="connsiteY314" fmla="*/ 3176893 h 3299135"/>
                <a:gd name="connsiteX315" fmla="*/ 137193 w 7881457"/>
                <a:gd name="connsiteY315" fmla="*/ 3176115 h 3299135"/>
                <a:gd name="connsiteX316" fmla="*/ 138288 w 7881457"/>
                <a:gd name="connsiteY316" fmla="*/ 3176115 h 3299135"/>
                <a:gd name="connsiteX317" fmla="*/ 138288 w 7881457"/>
                <a:gd name="connsiteY317" fmla="*/ 3175333 h 3299135"/>
                <a:gd name="connsiteX318" fmla="*/ 139647 w 7881457"/>
                <a:gd name="connsiteY318" fmla="*/ 3175333 h 3299135"/>
                <a:gd name="connsiteX319" fmla="*/ 139647 w 7881457"/>
                <a:gd name="connsiteY319" fmla="*/ 3174551 h 3299135"/>
                <a:gd name="connsiteX320" fmla="*/ 141072 w 7881457"/>
                <a:gd name="connsiteY320" fmla="*/ 3174551 h 3299135"/>
                <a:gd name="connsiteX321" fmla="*/ 141072 w 7881457"/>
                <a:gd name="connsiteY321" fmla="*/ 3173769 h 3299135"/>
                <a:gd name="connsiteX322" fmla="*/ 141361 w 7881457"/>
                <a:gd name="connsiteY322" fmla="*/ 3173769 h 3299135"/>
                <a:gd name="connsiteX323" fmla="*/ 141361 w 7881457"/>
                <a:gd name="connsiteY323" fmla="*/ 3172987 h 3299135"/>
                <a:gd name="connsiteX324" fmla="*/ 141451 w 7881457"/>
                <a:gd name="connsiteY324" fmla="*/ 3172987 h 3299135"/>
                <a:gd name="connsiteX325" fmla="*/ 141451 w 7881457"/>
                <a:gd name="connsiteY325" fmla="*/ 3172205 h 3299135"/>
                <a:gd name="connsiteX326" fmla="*/ 143087 w 7881457"/>
                <a:gd name="connsiteY326" fmla="*/ 3172205 h 3299135"/>
                <a:gd name="connsiteX327" fmla="*/ 143087 w 7881457"/>
                <a:gd name="connsiteY327" fmla="*/ 3171422 h 3299135"/>
                <a:gd name="connsiteX328" fmla="*/ 144855 w 7881457"/>
                <a:gd name="connsiteY328" fmla="*/ 3171422 h 3299135"/>
                <a:gd name="connsiteX329" fmla="*/ 144855 w 7881457"/>
                <a:gd name="connsiteY329" fmla="*/ 3170640 h 3299135"/>
                <a:gd name="connsiteX330" fmla="*/ 145847 w 7881457"/>
                <a:gd name="connsiteY330" fmla="*/ 3170640 h 3299135"/>
                <a:gd name="connsiteX331" fmla="*/ 145847 w 7881457"/>
                <a:gd name="connsiteY331" fmla="*/ 3169858 h 3299135"/>
                <a:gd name="connsiteX332" fmla="*/ 146051 w 7881457"/>
                <a:gd name="connsiteY332" fmla="*/ 3169858 h 3299135"/>
                <a:gd name="connsiteX333" fmla="*/ 146051 w 7881457"/>
                <a:gd name="connsiteY333" fmla="*/ 3169076 h 3299135"/>
                <a:gd name="connsiteX334" fmla="*/ 146196 w 7881457"/>
                <a:gd name="connsiteY334" fmla="*/ 3169076 h 3299135"/>
                <a:gd name="connsiteX335" fmla="*/ 146196 w 7881457"/>
                <a:gd name="connsiteY335" fmla="*/ 3168294 h 3299135"/>
                <a:gd name="connsiteX336" fmla="*/ 147080 w 7881457"/>
                <a:gd name="connsiteY336" fmla="*/ 3168294 h 3299135"/>
                <a:gd name="connsiteX337" fmla="*/ 147080 w 7881457"/>
                <a:gd name="connsiteY337" fmla="*/ 3167512 h 3299135"/>
                <a:gd name="connsiteX338" fmla="*/ 149629 w 7881457"/>
                <a:gd name="connsiteY338" fmla="*/ 3167512 h 3299135"/>
                <a:gd name="connsiteX339" fmla="*/ 149629 w 7881457"/>
                <a:gd name="connsiteY339" fmla="*/ 3166729 h 3299135"/>
                <a:gd name="connsiteX340" fmla="*/ 149671 w 7881457"/>
                <a:gd name="connsiteY340" fmla="*/ 3166729 h 3299135"/>
                <a:gd name="connsiteX341" fmla="*/ 149671 w 7881457"/>
                <a:gd name="connsiteY341" fmla="*/ 3165947 h 3299135"/>
                <a:gd name="connsiteX342" fmla="*/ 149978 w 7881457"/>
                <a:gd name="connsiteY342" fmla="*/ 3165947 h 3299135"/>
                <a:gd name="connsiteX343" fmla="*/ 149978 w 7881457"/>
                <a:gd name="connsiteY343" fmla="*/ 3165165 h 3299135"/>
                <a:gd name="connsiteX344" fmla="*/ 151145 w 7881457"/>
                <a:gd name="connsiteY344" fmla="*/ 3165165 h 3299135"/>
                <a:gd name="connsiteX345" fmla="*/ 151145 w 7881457"/>
                <a:gd name="connsiteY345" fmla="*/ 3164388 h 3299135"/>
                <a:gd name="connsiteX346" fmla="*/ 151566 w 7881457"/>
                <a:gd name="connsiteY346" fmla="*/ 3164388 h 3299135"/>
                <a:gd name="connsiteX347" fmla="*/ 151566 w 7881457"/>
                <a:gd name="connsiteY347" fmla="*/ 3163605 h 3299135"/>
                <a:gd name="connsiteX348" fmla="*/ 152979 w 7881457"/>
                <a:gd name="connsiteY348" fmla="*/ 3163605 h 3299135"/>
                <a:gd name="connsiteX349" fmla="*/ 152979 w 7881457"/>
                <a:gd name="connsiteY349" fmla="*/ 3162819 h 3299135"/>
                <a:gd name="connsiteX350" fmla="*/ 153027 w 7881457"/>
                <a:gd name="connsiteY350" fmla="*/ 3162819 h 3299135"/>
                <a:gd name="connsiteX351" fmla="*/ 153027 w 7881457"/>
                <a:gd name="connsiteY351" fmla="*/ 3162041 h 3299135"/>
                <a:gd name="connsiteX352" fmla="*/ 153430 w 7881457"/>
                <a:gd name="connsiteY352" fmla="*/ 3162041 h 3299135"/>
                <a:gd name="connsiteX353" fmla="*/ 153430 w 7881457"/>
                <a:gd name="connsiteY353" fmla="*/ 3161259 h 3299135"/>
                <a:gd name="connsiteX354" fmla="*/ 153538 w 7881457"/>
                <a:gd name="connsiteY354" fmla="*/ 3161259 h 3299135"/>
                <a:gd name="connsiteX355" fmla="*/ 153538 w 7881457"/>
                <a:gd name="connsiteY355" fmla="*/ 3160477 h 3299135"/>
                <a:gd name="connsiteX356" fmla="*/ 154200 w 7881457"/>
                <a:gd name="connsiteY356" fmla="*/ 3160477 h 3299135"/>
                <a:gd name="connsiteX357" fmla="*/ 154200 w 7881457"/>
                <a:gd name="connsiteY357" fmla="*/ 3159695 h 3299135"/>
                <a:gd name="connsiteX358" fmla="*/ 154404 w 7881457"/>
                <a:gd name="connsiteY358" fmla="*/ 3159695 h 3299135"/>
                <a:gd name="connsiteX359" fmla="*/ 154404 w 7881457"/>
                <a:gd name="connsiteY359" fmla="*/ 3158912 h 3299135"/>
                <a:gd name="connsiteX360" fmla="*/ 154645 w 7881457"/>
                <a:gd name="connsiteY360" fmla="*/ 3158912 h 3299135"/>
                <a:gd name="connsiteX361" fmla="*/ 154645 w 7881457"/>
                <a:gd name="connsiteY361" fmla="*/ 3158130 h 3299135"/>
                <a:gd name="connsiteX362" fmla="*/ 155024 w 7881457"/>
                <a:gd name="connsiteY362" fmla="*/ 3158130 h 3299135"/>
                <a:gd name="connsiteX363" fmla="*/ 155024 w 7881457"/>
                <a:gd name="connsiteY363" fmla="*/ 3157348 h 3299135"/>
                <a:gd name="connsiteX364" fmla="*/ 155174 w 7881457"/>
                <a:gd name="connsiteY364" fmla="*/ 3157348 h 3299135"/>
                <a:gd name="connsiteX365" fmla="*/ 155174 w 7881457"/>
                <a:gd name="connsiteY365" fmla="*/ 3156566 h 3299135"/>
                <a:gd name="connsiteX366" fmla="*/ 156244 w 7881457"/>
                <a:gd name="connsiteY366" fmla="*/ 3156566 h 3299135"/>
                <a:gd name="connsiteX367" fmla="*/ 156244 w 7881457"/>
                <a:gd name="connsiteY367" fmla="*/ 3155784 h 3299135"/>
                <a:gd name="connsiteX368" fmla="*/ 157357 w 7881457"/>
                <a:gd name="connsiteY368" fmla="*/ 3155784 h 3299135"/>
                <a:gd name="connsiteX369" fmla="*/ 157357 w 7881457"/>
                <a:gd name="connsiteY369" fmla="*/ 3155002 h 3299135"/>
                <a:gd name="connsiteX370" fmla="*/ 157471 w 7881457"/>
                <a:gd name="connsiteY370" fmla="*/ 3155002 h 3299135"/>
                <a:gd name="connsiteX371" fmla="*/ 157471 w 7881457"/>
                <a:gd name="connsiteY371" fmla="*/ 3154219 h 3299135"/>
                <a:gd name="connsiteX372" fmla="*/ 157676 w 7881457"/>
                <a:gd name="connsiteY372" fmla="*/ 3154219 h 3299135"/>
                <a:gd name="connsiteX373" fmla="*/ 157676 w 7881457"/>
                <a:gd name="connsiteY373" fmla="*/ 3153437 h 3299135"/>
                <a:gd name="connsiteX374" fmla="*/ 158145 w 7881457"/>
                <a:gd name="connsiteY374" fmla="*/ 3153437 h 3299135"/>
                <a:gd name="connsiteX375" fmla="*/ 158145 w 7881457"/>
                <a:gd name="connsiteY375" fmla="*/ 3152655 h 3299135"/>
                <a:gd name="connsiteX376" fmla="*/ 158349 w 7881457"/>
                <a:gd name="connsiteY376" fmla="*/ 3152655 h 3299135"/>
                <a:gd name="connsiteX377" fmla="*/ 158349 w 7881457"/>
                <a:gd name="connsiteY377" fmla="*/ 3151873 h 3299135"/>
                <a:gd name="connsiteX378" fmla="*/ 158535 w 7881457"/>
                <a:gd name="connsiteY378" fmla="*/ 3151873 h 3299135"/>
                <a:gd name="connsiteX379" fmla="*/ 158535 w 7881457"/>
                <a:gd name="connsiteY379" fmla="*/ 3151091 h 3299135"/>
                <a:gd name="connsiteX380" fmla="*/ 158926 w 7881457"/>
                <a:gd name="connsiteY380" fmla="*/ 3151091 h 3299135"/>
                <a:gd name="connsiteX381" fmla="*/ 158926 w 7881457"/>
                <a:gd name="connsiteY381" fmla="*/ 3150313 h 3299135"/>
                <a:gd name="connsiteX382" fmla="*/ 159395 w 7881457"/>
                <a:gd name="connsiteY382" fmla="*/ 3150313 h 3299135"/>
                <a:gd name="connsiteX383" fmla="*/ 159395 w 7881457"/>
                <a:gd name="connsiteY383" fmla="*/ 3149531 h 3299135"/>
                <a:gd name="connsiteX384" fmla="*/ 160839 w 7881457"/>
                <a:gd name="connsiteY384" fmla="*/ 3149531 h 3299135"/>
                <a:gd name="connsiteX385" fmla="*/ 160839 w 7881457"/>
                <a:gd name="connsiteY385" fmla="*/ 3148749 h 3299135"/>
                <a:gd name="connsiteX386" fmla="*/ 161338 w 7881457"/>
                <a:gd name="connsiteY386" fmla="*/ 3148749 h 3299135"/>
                <a:gd name="connsiteX387" fmla="*/ 161338 w 7881457"/>
                <a:gd name="connsiteY387" fmla="*/ 3147967 h 3299135"/>
                <a:gd name="connsiteX388" fmla="*/ 161699 w 7881457"/>
                <a:gd name="connsiteY388" fmla="*/ 3147967 h 3299135"/>
                <a:gd name="connsiteX389" fmla="*/ 161699 w 7881457"/>
                <a:gd name="connsiteY389" fmla="*/ 3147184 h 3299135"/>
                <a:gd name="connsiteX390" fmla="*/ 161843 w 7881457"/>
                <a:gd name="connsiteY390" fmla="*/ 3147184 h 3299135"/>
                <a:gd name="connsiteX391" fmla="*/ 161843 w 7881457"/>
                <a:gd name="connsiteY391" fmla="*/ 3146402 h 3299135"/>
                <a:gd name="connsiteX392" fmla="*/ 162156 w 7881457"/>
                <a:gd name="connsiteY392" fmla="*/ 3146402 h 3299135"/>
                <a:gd name="connsiteX393" fmla="*/ 162156 w 7881457"/>
                <a:gd name="connsiteY393" fmla="*/ 3145620 h 3299135"/>
                <a:gd name="connsiteX394" fmla="*/ 163388 w 7881457"/>
                <a:gd name="connsiteY394" fmla="*/ 3145620 h 3299135"/>
                <a:gd name="connsiteX395" fmla="*/ 163388 w 7881457"/>
                <a:gd name="connsiteY395" fmla="*/ 3144838 h 3299135"/>
                <a:gd name="connsiteX396" fmla="*/ 163876 w 7881457"/>
                <a:gd name="connsiteY396" fmla="*/ 3144838 h 3299135"/>
                <a:gd name="connsiteX397" fmla="*/ 163876 w 7881457"/>
                <a:gd name="connsiteY397" fmla="*/ 3144056 h 3299135"/>
                <a:gd name="connsiteX398" fmla="*/ 164934 w 7881457"/>
                <a:gd name="connsiteY398" fmla="*/ 3144056 h 3299135"/>
                <a:gd name="connsiteX399" fmla="*/ 164934 w 7881457"/>
                <a:gd name="connsiteY399" fmla="*/ 3143274 h 3299135"/>
                <a:gd name="connsiteX400" fmla="*/ 165998 w 7881457"/>
                <a:gd name="connsiteY400" fmla="*/ 3143274 h 3299135"/>
                <a:gd name="connsiteX401" fmla="*/ 165998 w 7881457"/>
                <a:gd name="connsiteY401" fmla="*/ 3142492 h 3299135"/>
                <a:gd name="connsiteX402" fmla="*/ 166299 w 7881457"/>
                <a:gd name="connsiteY402" fmla="*/ 3142492 h 3299135"/>
                <a:gd name="connsiteX403" fmla="*/ 166299 w 7881457"/>
                <a:gd name="connsiteY403" fmla="*/ 3141709 h 3299135"/>
                <a:gd name="connsiteX404" fmla="*/ 166359 w 7881457"/>
                <a:gd name="connsiteY404" fmla="*/ 3141709 h 3299135"/>
                <a:gd name="connsiteX405" fmla="*/ 166359 w 7881457"/>
                <a:gd name="connsiteY405" fmla="*/ 3140927 h 3299135"/>
                <a:gd name="connsiteX406" fmla="*/ 166497 w 7881457"/>
                <a:gd name="connsiteY406" fmla="*/ 3140927 h 3299135"/>
                <a:gd name="connsiteX407" fmla="*/ 166497 w 7881457"/>
                <a:gd name="connsiteY407" fmla="*/ 3140145 h 3299135"/>
                <a:gd name="connsiteX408" fmla="*/ 166978 w 7881457"/>
                <a:gd name="connsiteY408" fmla="*/ 3140145 h 3299135"/>
                <a:gd name="connsiteX409" fmla="*/ 166978 w 7881457"/>
                <a:gd name="connsiteY409" fmla="*/ 3139363 h 3299135"/>
                <a:gd name="connsiteX410" fmla="*/ 167303 w 7881457"/>
                <a:gd name="connsiteY410" fmla="*/ 3139363 h 3299135"/>
                <a:gd name="connsiteX411" fmla="*/ 167303 w 7881457"/>
                <a:gd name="connsiteY411" fmla="*/ 3138581 h 3299135"/>
                <a:gd name="connsiteX412" fmla="*/ 167381 w 7881457"/>
                <a:gd name="connsiteY412" fmla="*/ 3138581 h 3299135"/>
                <a:gd name="connsiteX413" fmla="*/ 167381 w 7881457"/>
                <a:gd name="connsiteY413" fmla="*/ 3137799 h 3299135"/>
                <a:gd name="connsiteX414" fmla="*/ 167568 w 7881457"/>
                <a:gd name="connsiteY414" fmla="*/ 3137799 h 3299135"/>
                <a:gd name="connsiteX415" fmla="*/ 167568 w 7881457"/>
                <a:gd name="connsiteY415" fmla="*/ 3137016 h 3299135"/>
                <a:gd name="connsiteX416" fmla="*/ 167832 w 7881457"/>
                <a:gd name="connsiteY416" fmla="*/ 3137016 h 3299135"/>
                <a:gd name="connsiteX417" fmla="*/ 167832 w 7881457"/>
                <a:gd name="connsiteY417" fmla="*/ 3136234 h 3299135"/>
                <a:gd name="connsiteX418" fmla="*/ 168175 w 7881457"/>
                <a:gd name="connsiteY418" fmla="*/ 3136234 h 3299135"/>
                <a:gd name="connsiteX419" fmla="*/ 168175 w 7881457"/>
                <a:gd name="connsiteY419" fmla="*/ 3135452 h 3299135"/>
                <a:gd name="connsiteX420" fmla="*/ 168807 w 7881457"/>
                <a:gd name="connsiteY420" fmla="*/ 3135452 h 3299135"/>
                <a:gd name="connsiteX421" fmla="*/ 168807 w 7881457"/>
                <a:gd name="connsiteY421" fmla="*/ 3134674 h 3299135"/>
                <a:gd name="connsiteX422" fmla="*/ 168819 w 7881457"/>
                <a:gd name="connsiteY422" fmla="*/ 3134674 h 3299135"/>
                <a:gd name="connsiteX423" fmla="*/ 168819 w 7881457"/>
                <a:gd name="connsiteY423" fmla="*/ 3133892 h 3299135"/>
                <a:gd name="connsiteX424" fmla="*/ 169631 w 7881457"/>
                <a:gd name="connsiteY424" fmla="*/ 3133892 h 3299135"/>
                <a:gd name="connsiteX425" fmla="*/ 169631 w 7881457"/>
                <a:gd name="connsiteY425" fmla="*/ 3133110 h 3299135"/>
                <a:gd name="connsiteX426" fmla="*/ 170328 w 7881457"/>
                <a:gd name="connsiteY426" fmla="*/ 3133110 h 3299135"/>
                <a:gd name="connsiteX427" fmla="*/ 170328 w 7881457"/>
                <a:gd name="connsiteY427" fmla="*/ 3132328 h 3299135"/>
                <a:gd name="connsiteX428" fmla="*/ 170448 w 7881457"/>
                <a:gd name="connsiteY428" fmla="*/ 3132328 h 3299135"/>
                <a:gd name="connsiteX429" fmla="*/ 170448 w 7881457"/>
                <a:gd name="connsiteY429" fmla="*/ 3131546 h 3299135"/>
                <a:gd name="connsiteX430" fmla="*/ 171200 w 7881457"/>
                <a:gd name="connsiteY430" fmla="*/ 3131546 h 3299135"/>
                <a:gd name="connsiteX431" fmla="*/ 171200 w 7881457"/>
                <a:gd name="connsiteY431" fmla="*/ 3130764 h 3299135"/>
                <a:gd name="connsiteX432" fmla="*/ 171543 w 7881457"/>
                <a:gd name="connsiteY432" fmla="*/ 3130764 h 3299135"/>
                <a:gd name="connsiteX433" fmla="*/ 171543 w 7881457"/>
                <a:gd name="connsiteY433" fmla="*/ 3129981 h 3299135"/>
                <a:gd name="connsiteX434" fmla="*/ 172120 w 7881457"/>
                <a:gd name="connsiteY434" fmla="*/ 3129981 h 3299135"/>
                <a:gd name="connsiteX435" fmla="*/ 172120 w 7881457"/>
                <a:gd name="connsiteY435" fmla="*/ 3129199 h 3299135"/>
                <a:gd name="connsiteX436" fmla="*/ 172950 w 7881457"/>
                <a:gd name="connsiteY436" fmla="*/ 3129199 h 3299135"/>
                <a:gd name="connsiteX437" fmla="*/ 172950 w 7881457"/>
                <a:gd name="connsiteY437" fmla="*/ 3128417 h 3299135"/>
                <a:gd name="connsiteX438" fmla="*/ 173094 w 7881457"/>
                <a:gd name="connsiteY438" fmla="*/ 3128417 h 3299135"/>
                <a:gd name="connsiteX439" fmla="*/ 173094 w 7881457"/>
                <a:gd name="connsiteY439" fmla="*/ 3127635 h 3299135"/>
                <a:gd name="connsiteX440" fmla="*/ 173257 w 7881457"/>
                <a:gd name="connsiteY440" fmla="*/ 3127635 h 3299135"/>
                <a:gd name="connsiteX441" fmla="*/ 173257 w 7881457"/>
                <a:gd name="connsiteY441" fmla="*/ 3126853 h 3299135"/>
                <a:gd name="connsiteX442" fmla="*/ 173305 w 7881457"/>
                <a:gd name="connsiteY442" fmla="*/ 3126853 h 3299135"/>
                <a:gd name="connsiteX443" fmla="*/ 173305 w 7881457"/>
                <a:gd name="connsiteY443" fmla="*/ 3126071 h 3299135"/>
                <a:gd name="connsiteX444" fmla="*/ 173473 w 7881457"/>
                <a:gd name="connsiteY444" fmla="*/ 3126071 h 3299135"/>
                <a:gd name="connsiteX445" fmla="*/ 173473 w 7881457"/>
                <a:gd name="connsiteY445" fmla="*/ 3125288 h 3299135"/>
                <a:gd name="connsiteX446" fmla="*/ 173888 w 7881457"/>
                <a:gd name="connsiteY446" fmla="*/ 3125288 h 3299135"/>
                <a:gd name="connsiteX447" fmla="*/ 173888 w 7881457"/>
                <a:gd name="connsiteY447" fmla="*/ 3124506 h 3299135"/>
                <a:gd name="connsiteX448" fmla="*/ 174219 w 7881457"/>
                <a:gd name="connsiteY448" fmla="*/ 3124506 h 3299135"/>
                <a:gd name="connsiteX449" fmla="*/ 174219 w 7881457"/>
                <a:gd name="connsiteY449" fmla="*/ 3123724 h 3299135"/>
                <a:gd name="connsiteX450" fmla="*/ 175999 w 7881457"/>
                <a:gd name="connsiteY450" fmla="*/ 3123724 h 3299135"/>
                <a:gd name="connsiteX451" fmla="*/ 175999 w 7881457"/>
                <a:gd name="connsiteY451" fmla="*/ 3122946 h 3299135"/>
                <a:gd name="connsiteX452" fmla="*/ 177165 w 7881457"/>
                <a:gd name="connsiteY452" fmla="*/ 3122946 h 3299135"/>
                <a:gd name="connsiteX453" fmla="*/ 177165 w 7881457"/>
                <a:gd name="connsiteY453" fmla="*/ 3122164 h 3299135"/>
                <a:gd name="connsiteX454" fmla="*/ 178789 w 7881457"/>
                <a:gd name="connsiteY454" fmla="*/ 3122164 h 3299135"/>
                <a:gd name="connsiteX455" fmla="*/ 178789 w 7881457"/>
                <a:gd name="connsiteY455" fmla="*/ 3121382 h 3299135"/>
                <a:gd name="connsiteX456" fmla="*/ 179637 w 7881457"/>
                <a:gd name="connsiteY456" fmla="*/ 3121382 h 3299135"/>
                <a:gd name="connsiteX457" fmla="*/ 179637 w 7881457"/>
                <a:gd name="connsiteY457" fmla="*/ 3120600 h 3299135"/>
                <a:gd name="connsiteX458" fmla="*/ 179872 w 7881457"/>
                <a:gd name="connsiteY458" fmla="*/ 3120600 h 3299135"/>
                <a:gd name="connsiteX459" fmla="*/ 179872 w 7881457"/>
                <a:gd name="connsiteY459" fmla="*/ 3119818 h 3299135"/>
                <a:gd name="connsiteX460" fmla="*/ 181778 w 7881457"/>
                <a:gd name="connsiteY460" fmla="*/ 3119818 h 3299135"/>
                <a:gd name="connsiteX461" fmla="*/ 181778 w 7881457"/>
                <a:gd name="connsiteY461" fmla="*/ 3119036 h 3299135"/>
                <a:gd name="connsiteX462" fmla="*/ 182391 w 7881457"/>
                <a:gd name="connsiteY462" fmla="*/ 3119036 h 3299135"/>
                <a:gd name="connsiteX463" fmla="*/ 182391 w 7881457"/>
                <a:gd name="connsiteY463" fmla="*/ 3118253 h 3299135"/>
                <a:gd name="connsiteX464" fmla="*/ 182686 w 7881457"/>
                <a:gd name="connsiteY464" fmla="*/ 3118253 h 3299135"/>
                <a:gd name="connsiteX465" fmla="*/ 182686 w 7881457"/>
                <a:gd name="connsiteY465" fmla="*/ 3117471 h 3299135"/>
                <a:gd name="connsiteX466" fmla="*/ 182764 w 7881457"/>
                <a:gd name="connsiteY466" fmla="*/ 3117471 h 3299135"/>
                <a:gd name="connsiteX467" fmla="*/ 182764 w 7881457"/>
                <a:gd name="connsiteY467" fmla="*/ 3116689 h 3299135"/>
                <a:gd name="connsiteX468" fmla="*/ 182939 w 7881457"/>
                <a:gd name="connsiteY468" fmla="*/ 3116689 h 3299135"/>
                <a:gd name="connsiteX469" fmla="*/ 182939 w 7881457"/>
                <a:gd name="connsiteY469" fmla="*/ 3115907 h 3299135"/>
                <a:gd name="connsiteX470" fmla="*/ 183257 w 7881457"/>
                <a:gd name="connsiteY470" fmla="*/ 3115907 h 3299135"/>
                <a:gd name="connsiteX471" fmla="*/ 183257 w 7881457"/>
                <a:gd name="connsiteY471" fmla="*/ 3115125 h 3299135"/>
                <a:gd name="connsiteX472" fmla="*/ 183750 w 7881457"/>
                <a:gd name="connsiteY472" fmla="*/ 3115125 h 3299135"/>
                <a:gd name="connsiteX473" fmla="*/ 183750 w 7881457"/>
                <a:gd name="connsiteY473" fmla="*/ 3114343 h 3299135"/>
                <a:gd name="connsiteX474" fmla="*/ 184923 w 7881457"/>
                <a:gd name="connsiteY474" fmla="*/ 3114343 h 3299135"/>
                <a:gd name="connsiteX475" fmla="*/ 184923 w 7881457"/>
                <a:gd name="connsiteY475" fmla="*/ 3113560 h 3299135"/>
                <a:gd name="connsiteX476" fmla="*/ 185140 w 7881457"/>
                <a:gd name="connsiteY476" fmla="*/ 3113560 h 3299135"/>
                <a:gd name="connsiteX477" fmla="*/ 185140 w 7881457"/>
                <a:gd name="connsiteY477" fmla="*/ 3112778 h 3299135"/>
                <a:gd name="connsiteX478" fmla="*/ 185188 w 7881457"/>
                <a:gd name="connsiteY478" fmla="*/ 3112778 h 3299135"/>
                <a:gd name="connsiteX479" fmla="*/ 185188 w 7881457"/>
                <a:gd name="connsiteY479" fmla="*/ 3111996 h 3299135"/>
                <a:gd name="connsiteX480" fmla="*/ 186354 w 7881457"/>
                <a:gd name="connsiteY480" fmla="*/ 3111996 h 3299135"/>
                <a:gd name="connsiteX481" fmla="*/ 186354 w 7881457"/>
                <a:gd name="connsiteY481" fmla="*/ 3111214 h 3299135"/>
                <a:gd name="connsiteX482" fmla="*/ 186835 w 7881457"/>
                <a:gd name="connsiteY482" fmla="*/ 3111214 h 3299135"/>
                <a:gd name="connsiteX483" fmla="*/ 186835 w 7881457"/>
                <a:gd name="connsiteY483" fmla="*/ 3110432 h 3299135"/>
                <a:gd name="connsiteX484" fmla="*/ 187810 w 7881457"/>
                <a:gd name="connsiteY484" fmla="*/ 3110432 h 3299135"/>
                <a:gd name="connsiteX485" fmla="*/ 187810 w 7881457"/>
                <a:gd name="connsiteY485" fmla="*/ 3109650 h 3299135"/>
                <a:gd name="connsiteX486" fmla="*/ 189439 w 7881457"/>
                <a:gd name="connsiteY486" fmla="*/ 3109650 h 3299135"/>
                <a:gd name="connsiteX487" fmla="*/ 189439 w 7881457"/>
                <a:gd name="connsiteY487" fmla="*/ 3108867 h 3299135"/>
                <a:gd name="connsiteX488" fmla="*/ 189529 w 7881457"/>
                <a:gd name="connsiteY488" fmla="*/ 3108867 h 3299135"/>
                <a:gd name="connsiteX489" fmla="*/ 189529 w 7881457"/>
                <a:gd name="connsiteY489" fmla="*/ 3108090 h 3299135"/>
                <a:gd name="connsiteX490" fmla="*/ 189902 w 7881457"/>
                <a:gd name="connsiteY490" fmla="*/ 3108090 h 3299135"/>
                <a:gd name="connsiteX491" fmla="*/ 189902 w 7881457"/>
                <a:gd name="connsiteY491" fmla="*/ 3107308 h 3299135"/>
                <a:gd name="connsiteX492" fmla="*/ 191394 w 7881457"/>
                <a:gd name="connsiteY492" fmla="*/ 3107308 h 3299135"/>
                <a:gd name="connsiteX493" fmla="*/ 191394 w 7881457"/>
                <a:gd name="connsiteY493" fmla="*/ 3106525 h 3299135"/>
                <a:gd name="connsiteX494" fmla="*/ 191436 w 7881457"/>
                <a:gd name="connsiteY494" fmla="*/ 3106525 h 3299135"/>
                <a:gd name="connsiteX495" fmla="*/ 191436 w 7881457"/>
                <a:gd name="connsiteY495" fmla="*/ 3105743 h 3299135"/>
                <a:gd name="connsiteX496" fmla="*/ 192320 w 7881457"/>
                <a:gd name="connsiteY496" fmla="*/ 3105743 h 3299135"/>
                <a:gd name="connsiteX497" fmla="*/ 192320 w 7881457"/>
                <a:gd name="connsiteY497" fmla="*/ 3104961 h 3299135"/>
                <a:gd name="connsiteX498" fmla="*/ 193733 w 7881457"/>
                <a:gd name="connsiteY498" fmla="*/ 3104961 h 3299135"/>
                <a:gd name="connsiteX499" fmla="*/ 193733 w 7881457"/>
                <a:gd name="connsiteY499" fmla="*/ 3104179 h 3299135"/>
                <a:gd name="connsiteX500" fmla="*/ 194082 w 7881457"/>
                <a:gd name="connsiteY500" fmla="*/ 3104179 h 3299135"/>
                <a:gd name="connsiteX501" fmla="*/ 194082 w 7881457"/>
                <a:gd name="connsiteY501" fmla="*/ 3103397 h 3299135"/>
                <a:gd name="connsiteX502" fmla="*/ 194449 w 7881457"/>
                <a:gd name="connsiteY502" fmla="*/ 3103397 h 3299135"/>
                <a:gd name="connsiteX503" fmla="*/ 194449 w 7881457"/>
                <a:gd name="connsiteY503" fmla="*/ 3102615 h 3299135"/>
                <a:gd name="connsiteX504" fmla="*/ 194725 w 7881457"/>
                <a:gd name="connsiteY504" fmla="*/ 3102615 h 3299135"/>
                <a:gd name="connsiteX505" fmla="*/ 194725 w 7881457"/>
                <a:gd name="connsiteY505" fmla="*/ 3101832 h 3299135"/>
                <a:gd name="connsiteX506" fmla="*/ 195164 w 7881457"/>
                <a:gd name="connsiteY506" fmla="*/ 3101832 h 3299135"/>
                <a:gd name="connsiteX507" fmla="*/ 195164 w 7881457"/>
                <a:gd name="connsiteY507" fmla="*/ 3101050 h 3299135"/>
                <a:gd name="connsiteX508" fmla="*/ 195164 w 7881457"/>
                <a:gd name="connsiteY508" fmla="*/ 3101050 h 3299135"/>
                <a:gd name="connsiteX509" fmla="*/ 195164 w 7881457"/>
                <a:gd name="connsiteY509" fmla="*/ 3100268 h 3299135"/>
                <a:gd name="connsiteX510" fmla="*/ 196463 w 7881457"/>
                <a:gd name="connsiteY510" fmla="*/ 3100268 h 3299135"/>
                <a:gd name="connsiteX511" fmla="*/ 196463 w 7881457"/>
                <a:gd name="connsiteY511" fmla="*/ 3099486 h 3299135"/>
                <a:gd name="connsiteX512" fmla="*/ 196601 w 7881457"/>
                <a:gd name="connsiteY512" fmla="*/ 3099486 h 3299135"/>
                <a:gd name="connsiteX513" fmla="*/ 196601 w 7881457"/>
                <a:gd name="connsiteY513" fmla="*/ 3098704 h 3299135"/>
                <a:gd name="connsiteX514" fmla="*/ 196842 w 7881457"/>
                <a:gd name="connsiteY514" fmla="*/ 3098704 h 3299135"/>
                <a:gd name="connsiteX515" fmla="*/ 196842 w 7881457"/>
                <a:gd name="connsiteY515" fmla="*/ 3097922 h 3299135"/>
                <a:gd name="connsiteX516" fmla="*/ 196896 w 7881457"/>
                <a:gd name="connsiteY516" fmla="*/ 3097922 h 3299135"/>
                <a:gd name="connsiteX517" fmla="*/ 196896 w 7881457"/>
                <a:gd name="connsiteY517" fmla="*/ 3097139 h 3299135"/>
                <a:gd name="connsiteX518" fmla="*/ 198447 w 7881457"/>
                <a:gd name="connsiteY518" fmla="*/ 3097139 h 3299135"/>
                <a:gd name="connsiteX519" fmla="*/ 198447 w 7881457"/>
                <a:gd name="connsiteY519" fmla="*/ 3096358 h 3299135"/>
                <a:gd name="connsiteX520" fmla="*/ 199013 w 7881457"/>
                <a:gd name="connsiteY520" fmla="*/ 3096358 h 3299135"/>
                <a:gd name="connsiteX521" fmla="*/ 199013 w 7881457"/>
                <a:gd name="connsiteY521" fmla="*/ 3095575 h 3299135"/>
                <a:gd name="connsiteX522" fmla="*/ 200630 w 7881457"/>
                <a:gd name="connsiteY522" fmla="*/ 3095575 h 3299135"/>
                <a:gd name="connsiteX523" fmla="*/ 200630 w 7881457"/>
                <a:gd name="connsiteY523" fmla="*/ 3094793 h 3299135"/>
                <a:gd name="connsiteX524" fmla="*/ 202693 w 7881457"/>
                <a:gd name="connsiteY524" fmla="*/ 3094793 h 3299135"/>
                <a:gd name="connsiteX525" fmla="*/ 202693 w 7881457"/>
                <a:gd name="connsiteY525" fmla="*/ 3094011 h 3299135"/>
                <a:gd name="connsiteX526" fmla="*/ 203204 w 7881457"/>
                <a:gd name="connsiteY526" fmla="*/ 3094011 h 3299135"/>
                <a:gd name="connsiteX527" fmla="*/ 203204 w 7881457"/>
                <a:gd name="connsiteY527" fmla="*/ 3093233 h 3299135"/>
                <a:gd name="connsiteX528" fmla="*/ 203421 w 7881457"/>
                <a:gd name="connsiteY528" fmla="*/ 3093233 h 3299135"/>
                <a:gd name="connsiteX529" fmla="*/ 203421 w 7881457"/>
                <a:gd name="connsiteY529" fmla="*/ 3092451 h 3299135"/>
                <a:gd name="connsiteX530" fmla="*/ 203487 w 7881457"/>
                <a:gd name="connsiteY530" fmla="*/ 3092451 h 3299135"/>
                <a:gd name="connsiteX531" fmla="*/ 203487 w 7881457"/>
                <a:gd name="connsiteY531" fmla="*/ 3091669 h 3299135"/>
                <a:gd name="connsiteX532" fmla="*/ 204714 w 7881457"/>
                <a:gd name="connsiteY532" fmla="*/ 3091669 h 3299135"/>
                <a:gd name="connsiteX533" fmla="*/ 204714 w 7881457"/>
                <a:gd name="connsiteY533" fmla="*/ 3090887 h 3299135"/>
                <a:gd name="connsiteX534" fmla="*/ 205014 w 7881457"/>
                <a:gd name="connsiteY534" fmla="*/ 3090887 h 3299135"/>
                <a:gd name="connsiteX535" fmla="*/ 205014 w 7881457"/>
                <a:gd name="connsiteY535" fmla="*/ 3090104 h 3299135"/>
                <a:gd name="connsiteX536" fmla="*/ 207197 w 7881457"/>
                <a:gd name="connsiteY536" fmla="*/ 3090104 h 3299135"/>
                <a:gd name="connsiteX537" fmla="*/ 207197 w 7881457"/>
                <a:gd name="connsiteY537" fmla="*/ 3089323 h 3299135"/>
                <a:gd name="connsiteX538" fmla="*/ 207564 w 7881457"/>
                <a:gd name="connsiteY538" fmla="*/ 3089323 h 3299135"/>
                <a:gd name="connsiteX539" fmla="*/ 207564 w 7881457"/>
                <a:gd name="connsiteY539" fmla="*/ 3088540 h 3299135"/>
                <a:gd name="connsiteX540" fmla="*/ 207720 w 7881457"/>
                <a:gd name="connsiteY540" fmla="*/ 3088540 h 3299135"/>
                <a:gd name="connsiteX541" fmla="*/ 207720 w 7881457"/>
                <a:gd name="connsiteY541" fmla="*/ 3087758 h 3299135"/>
                <a:gd name="connsiteX542" fmla="*/ 207720 w 7881457"/>
                <a:gd name="connsiteY542" fmla="*/ 3087758 h 3299135"/>
                <a:gd name="connsiteX543" fmla="*/ 207720 w 7881457"/>
                <a:gd name="connsiteY543" fmla="*/ 3086976 h 3299135"/>
                <a:gd name="connsiteX544" fmla="*/ 208069 w 7881457"/>
                <a:gd name="connsiteY544" fmla="*/ 3086976 h 3299135"/>
                <a:gd name="connsiteX545" fmla="*/ 208069 w 7881457"/>
                <a:gd name="connsiteY545" fmla="*/ 3086194 h 3299135"/>
                <a:gd name="connsiteX546" fmla="*/ 208177 w 7881457"/>
                <a:gd name="connsiteY546" fmla="*/ 3086194 h 3299135"/>
                <a:gd name="connsiteX547" fmla="*/ 208177 w 7881457"/>
                <a:gd name="connsiteY547" fmla="*/ 3085412 h 3299135"/>
                <a:gd name="connsiteX548" fmla="*/ 209320 w 7881457"/>
                <a:gd name="connsiteY548" fmla="*/ 3085412 h 3299135"/>
                <a:gd name="connsiteX549" fmla="*/ 209320 w 7881457"/>
                <a:gd name="connsiteY549" fmla="*/ 3084630 h 3299135"/>
                <a:gd name="connsiteX550" fmla="*/ 209344 w 7881457"/>
                <a:gd name="connsiteY550" fmla="*/ 3084630 h 3299135"/>
                <a:gd name="connsiteX551" fmla="*/ 209344 w 7881457"/>
                <a:gd name="connsiteY551" fmla="*/ 3083847 h 3299135"/>
                <a:gd name="connsiteX552" fmla="*/ 209885 w 7881457"/>
                <a:gd name="connsiteY552" fmla="*/ 3083847 h 3299135"/>
                <a:gd name="connsiteX553" fmla="*/ 209885 w 7881457"/>
                <a:gd name="connsiteY553" fmla="*/ 3083065 h 3299135"/>
                <a:gd name="connsiteX554" fmla="*/ 210126 w 7881457"/>
                <a:gd name="connsiteY554" fmla="*/ 3083065 h 3299135"/>
                <a:gd name="connsiteX555" fmla="*/ 210126 w 7881457"/>
                <a:gd name="connsiteY555" fmla="*/ 3082283 h 3299135"/>
                <a:gd name="connsiteX556" fmla="*/ 210156 w 7881457"/>
                <a:gd name="connsiteY556" fmla="*/ 3082283 h 3299135"/>
                <a:gd name="connsiteX557" fmla="*/ 210156 w 7881457"/>
                <a:gd name="connsiteY557" fmla="*/ 3081501 h 3299135"/>
                <a:gd name="connsiteX558" fmla="*/ 210433 w 7881457"/>
                <a:gd name="connsiteY558" fmla="*/ 3081501 h 3299135"/>
                <a:gd name="connsiteX559" fmla="*/ 210433 w 7881457"/>
                <a:gd name="connsiteY559" fmla="*/ 3080723 h 3299135"/>
                <a:gd name="connsiteX560" fmla="*/ 210469 w 7881457"/>
                <a:gd name="connsiteY560" fmla="*/ 3080723 h 3299135"/>
                <a:gd name="connsiteX561" fmla="*/ 210469 w 7881457"/>
                <a:gd name="connsiteY561" fmla="*/ 3079941 h 3299135"/>
                <a:gd name="connsiteX562" fmla="*/ 210523 w 7881457"/>
                <a:gd name="connsiteY562" fmla="*/ 3079941 h 3299135"/>
                <a:gd name="connsiteX563" fmla="*/ 210523 w 7881457"/>
                <a:gd name="connsiteY563" fmla="*/ 3079159 h 3299135"/>
                <a:gd name="connsiteX564" fmla="*/ 212507 w 7881457"/>
                <a:gd name="connsiteY564" fmla="*/ 3079159 h 3299135"/>
                <a:gd name="connsiteX565" fmla="*/ 212507 w 7881457"/>
                <a:gd name="connsiteY565" fmla="*/ 3078377 h 3299135"/>
                <a:gd name="connsiteX566" fmla="*/ 212988 w 7881457"/>
                <a:gd name="connsiteY566" fmla="*/ 3078377 h 3299135"/>
                <a:gd name="connsiteX567" fmla="*/ 212988 w 7881457"/>
                <a:gd name="connsiteY567" fmla="*/ 3077595 h 3299135"/>
                <a:gd name="connsiteX568" fmla="*/ 213103 w 7881457"/>
                <a:gd name="connsiteY568" fmla="*/ 3077595 h 3299135"/>
                <a:gd name="connsiteX569" fmla="*/ 213103 w 7881457"/>
                <a:gd name="connsiteY569" fmla="*/ 3076812 h 3299135"/>
                <a:gd name="connsiteX570" fmla="*/ 213307 w 7881457"/>
                <a:gd name="connsiteY570" fmla="*/ 3076812 h 3299135"/>
                <a:gd name="connsiteX571" fmla="*/ 213307 w 7881457"/>
                <a:gd name="connsiteY571" fmla="*/ 3076030 h 3299135"/>
                <a:gd name="connsiteX572" fmla="*/ 213457 w 7881457"/>
                <a:gd name="connsiteY572" fmla="*/ 3076030 h 3299135"/>
                <a:gd name="connsiteX573" fmla="*/ 213457 w 7881457"/>
                <a:gd name="connsiteY573" fmla="*/ 3075248 h 3299135"/>
                <a:gd name="connsiteX574" fmla="*/ 213500 w 7881457"/>
                <a:gd name="connsiteY574" fmla="*/ 3075248 h 3299135"/>
                <a:gd name="connsiteX575" fmla="*/ 213500 w 7881457"/>
                <a:gd name="connsiteY575" fmla="*/ 3074466 h 3299135"/>
                <a:gd name="connsiteX576" fmla="*/ 214582 w 7881457"/>
                <a:gd name="connsiteY576" fmla="*/ 3074466 h 3299135"/>
                <a:gd name="connsiteX577" fmla="*/ 214582 w 7881457"/>
                <a:gd name="connsiteY577" fmla="*/ 3073684 h 3299135"/>
                <a:gd name="connsiteX578" fmla="*/ 214654 w 7881457"/>
                <a:gd name="connsiteY578" fmla="*/ 3073684 h 3299135"/>
                <a:gd name="connsiteX579" fmla="*/ 214654 w 7881457"/>
                <a:gd name="connsiteY579" fmla="*/ 3072902 h 3299135"/>
                <a:gd name="connsiteX580" fmla="*/ 215093 w 7881457"/>
                <a:gd name="connsiteY580" fmla="*/ 3072902 h 3299135"/>
                <a:gd name="connsiteX581" fmla="*/ 215093 w 7881457"/>
                <a:gd name="connsiteY581" fmla="*/ 3072119 h 3299135"/>
                <a:gd name="connsiteX582" fmla="*/ 216819 w 7881457"/>
                <a:gd name="connsiteY582" fmla="*/ 3072119 h 3299135"/>
                <a:gd name="connsiteX583" fmla="*/ 216819 w 7881457"/>
                <a:gd name="connsiteY583" fmla="*/ 3071337 h 3299135"/>
                <a:gd name="connsiteX584" fmla="*/ 217126 w 7881457"/>
                <a:gd name="connsiteY584" fmla="*/ 3071337 h 3299135"/>
                <a:gd name="connsiteX585" fmla="*/ 217126 w 7881457"/>
                <a:gd name="connsiteY585" fmla="*/ 3070555 h 3299135"/>
                <a:gd name="connsiteX586" fmla="*/ 217282 w 7881457"/>
                <a:gd name="connsiteY586" fmla="*/ 3070555 h 3299135"/>
                <a:gd name="connsiteX587" fmla="*/ 217282 w 7881457"/>
                <a:gd name="connsiteY587" fmla="*/ 3069773 h 3299135"/>
                <a:gd name="connsiteX588" fmla="*/ 218100 w 7881457"/>
                <a:gd name="connsiteY588" fmla="*/ 3069773 h 3299135"/>
                <a:gd name="connsiteX589" fmla="*/ 218100 w 7881457"/>
                <a:gd name="connsiteY589" fmla="*/ 3068991 h 3299135"/>
                <a:gd name="connsiteX590" fmla="*/ 218190 w 7881457"/>
                <a:gd name="connsiteY590" fmla="*/ 3068991 h 3299135"/>
                <a:gd name="connsiteX591" fmla="*/ 218190 w 7881457"/>
                <a:gd name="connsiteY591" fmla="*/ 3068209 h 3299135"/>
                <a:gd name="connsiteX592" fmla="*/ 218262 w 7881457"/>
                <a:gd name="connsiteY592" fmla="*/ 3068209 h 3299135"/>
                <a:gd name="connsiteX593" fmla="*/ 218262 w 7881457"/>
                <a:gd name="connsiteY593" fmla="*/ 3067426 h 3299135"/>
                <a:gd name="connsiteX594" fmla="*/ 219369 w 7881457"/>
                <a:gd name="connsiteY594" fmla="*/ 3067426 h 3299135"/>
                <a:gd name="connsiteX595" fmla="*/ 219369 w 7881457"/>
                <a:gd name="connsiteY595" fmla="*/ 3066649 h 3299135"/>
                <a:gd name="connsiteX596" fmla="*/ 219537 w 7881457"/>
                <a:gd name="connsiteY596" fmla="*/ 3066649 h 3299135"/>
                <a:gd name="connsiteX597" fmla="*/ 219537 w 7881457"/>
                <a:gd name="connsiteY597" fmla="*/ 3065867 h 3299135"/>
                <a:gd name="connsiteX598" fmla="*/ 220084 w 7881457"/>
                <a:gd name="connsiteY598" fmla="*/ 3065867 h 3299135"/>
                <a:gd name="connsiteX599" fmla="*/ 220084 w 7881457"/>
                <a:gd name="connsiteY599" fmla="*/ 3065084 h 3299135"/>
                <a:gd name="connsiteX600" fmla="*/ 220205 w 7881457"/>
                <a:gd name="connsiteY600" fmla="*/ 3065084 h 3299135"/>
                <a:gd name="connsiteX601" fmla="*/ 220205 w 7881457"/>
                <a:gd name="connsiteY601" fmla="*/ 3064302 h 3299135"/>
                <a:gd name="connsiteX602" fmla="*/ 220481 w 7881457"/>
                <a:gd name="connsiteY602" fmla="*/ 3064302 h 3299135"/>
                <a:gd name="connsiteX603" fmla="*/ 220481 w 7881457"/>
                <a:gd name="connsiteY603" fmla="*/ 3063520 h 3299135"/>
                <a:gd name="connsiteX604" fmla="*/ 221930 w 7881457"/>
                <a:gd name="connsiteY604" fmla="*/ 3063520 h 3299135"/>
                <a:gd name="connsiteX605" fmla="*/ 221930 w 7881457"/>
                <a:gd name="connsiteY605" fmla="*/ 3062738 h 3299135"/>
                <a:gd name="connsiteX606" fmla="*/ 222454 w 7881457"/>
                <a:gd name="connsiteY606" fmla="*/ 3062738 h 3299135"/>
                <a:gd name="connsiteX607" fmla="*/ 222454 w 7881457"/>
                <a:gd name="connsiteY607" fmla="*/ 3061956 h 3299135"/>
                <a:gd name="connsiteX608" fmla="*/ 222869 w 7881457"/>
                <a:gd name="connsiteY608" fmla="*/ 3061956 h 3299135"/>
                <a:gd name="connsiteX609" fmla="*/ 222869 w 7881457"/>
                <a:gd name="connsiteY609" fmla="*/ 3061174 h 3299135"/>
                <a:gd name="connsiteX610" fmla="*/ 222971 w 7881457"/>
                <a:gd name="connsiteY610" fmla="*/ 3061174 h 3299135"/>
                <a:gd name="connsiteX611" fmla="*/ 222971 w 7881457"/>
                <a:gd name="connsiteY611" fmla="*/ 3060391 h 3299135"/>
                <a:gd name="connsiteX612" fmla="*/ 223428 w 7881457"/>
                <a:gd name="connsiteY612" fmla="*/ 3060391 h 3299135"/>
                <a:gd name="connsiteX613" fmla="*/ 223428 w 7881457"/>
                <a:gd name="connsiteY613" fmla="*/ 3059609 h 3299135"/>
                <a:gd name="connsiteX614" fmla="*/ 223662 w 7881457"/>
                <a:gd name="connsiteY614" fmla="*/ 3059609 h 3299135"/>
                <a:gd name="connsiteX615" fmla="*/ 223662 w 7881457"/>
                <a:gd name="connsiteY615" fmla="*/ 3058827 h 3299135"/>
                <a:gd name="connsiteX616" fmla="*/ 223680 w 7881457"/>
                <a:gd name="connsiteY616" fmla="*/ 3058827 h 3299135"/>
                <a:gd name="connsiteX617" fmla="*/ 223680 w 7881457"/>
                <a:gd name="connsiteY617" fmla="*/ 3058045 h 3299135"/>
                <a:gd name="connsiteX618" fmla="*/ 223753 w 7881457"/>
                <a:gd name="connsiteY618" fmla="*/ 3058045 h 3299135"/>
                <a:gd name="connsiteX619" fmla="*/ 223753 w 7881457"/>
                <a:gd name="connsiteY619" fmla="*/ 3057263 h 3299135"/>
                <a:gd name="connsiteX620" fmla="*/ 223951 w 7881457"/>
                <a:gd name="connsiteY620" fmla="*/ 3057263 h 3299135"/>
                <a:gd name="connsiteX621" fmla="*/ 223951 w 7881457"/>
                <a:gd name="connsiteY621" fmla="*/ 3056481 h 3299135"/>
                <a:gd name="connsiteX622" fmla="*/ 224546 w 7881457"/>
                <a:gd name="connsiteY622" fmla="*/ 3056481 h 3299135"/>
                <a:gd name="connsiteX623" fmla="*/ 224546 w 7881457"/>
                <a:gd name="connsiteY623" fmla="*/ 3055698 h 3299135"/>
                <a:gd name="connsiteX624" fmla="*/ 225743 w 7881457"/>
                <a:gd name="connsiteY624" fmla="*/ 3055698 h 3299135"/>
                <a:gd name="connsiteX625" fmla="*/ 225743 w 7881457"/>
                <a:gd name="connsiteY625" fmla="*/ 3054916 h 3299135"/>
                <a:gd name="connsiteX626" fmla="*/ 225761 w 7881457"/>
                <a:gd name="connsiteY626" fmla="*/ 3054916 h 3299135"/>
                <a:gd name="connsiteX627" fmla="*/ 225761 w 7881457"/>
                <a:gd name="connsiteY627" fmla="*/ 3054134 h 3299135"/>
                <a:gd name="connsiteX628" fmla="*/ 226134 w 7881457"/>
                <a:gd name="connsiteY628" fmla="*/ 3054134 h 3299135"/>
                <a:gd name="connsiteX629" fmla="*/ 226134 w 7881457"/>
                <a:gd name="connsiteY629" fmla="*/ 3053352 h 3299135"/>
                <a:gd name="connsiteX630" fmla="*/ 226507 w 7881457"/>
                <a:gd name="connsiteY630" fmla="*/ 3053352 h 3299135"/>
                <a:gd name="connsiteX631" fmla="*/ 226507 w 7881457"/>
                <a:gd name="connsiteY631" fmla="*/ 3052570 h 3299135"/>
                <a:gd name="connsiteX632" fmla="*/ 227830 w 7881457"/>
                <a:gd name="connsiteY632" fmla="*/ 3052570 h 3299135"/>
                <a:gd name="connsiteX633" fmla="*/ 227830 w 7881457"/>
                <a:gd name="connsiteY633" fmla="*/ 3051792 h 3299135"/>
                <a:gd name="connsiteX634" fmla="*/ 228010 w 7881457"/>
                <a:gd name="connsiteY634" fmla="*/ 3051792 h 3299135"/>
                <a:gd name="connsiteX635" fmla="*/ 228010 w 7881457"/>
                <a:gd name="connsiteY635" fmla="*/ 3051010 h 3299135"/>
                <a:gd name="connsiteX636" fmla="*/ 228251 w 7881457"/>
                <a:gd name="connsiteY636" fmla="*/ 3051010 h 3299135"/>
                <a:gd name="connsiteX637" fmla="*/ 228251 w 7881457"/>
                <a:gd name="connsiteY637" fmla="*/ 3050228 h 3299135"/>
                <a:gd name="connsiteX638" fmla="*/ 228299 w 7881457"/>
                <a:gd name="connsiteY638" fmla="*/ 3050228 h 3299135"/>
                <a:gd name="connsiteX639" fmla="*/ 228299 w 7881457"/>
                <a:gd name="connsiteY639" fmla="*/ 3049446 h 3299135"/>
                <a:gd name="connsiteX640" fmla="*/ 228900 w 7881457"/>
                <a:gd name="connsiteY640" fmla="*/ 3049446 h 3299135"/>
                <a:gd name="connsiteX641" fmla="*/ 228900 w 7881457"/>
                <a:gd name="connsiteY641" fmla="*/ 3048663 h 3299135"/>
                <a:gd name="connsiteX642" fmla="*/ 228948 w 7881457"/>
                <a:gd name="connsiteY642" fmla="*/ 3048663 h 3299135"/>
                <a:gd name="connsiteX643" fmla="*/ 228948 w 7881457"/>
                <a:gd name="connsiteY643" fmla="*/ 3047881 h 3299135"/>
                <a:gd name="connsiteX644" fmla="*/ 229423 w 7881457"/>
                <a:gd name="connsiteY644" fmla="*/ 3047881 h 3299135"/>
                <a:gd name="connsiteX645" fmla="*/ 229423 w 7881457"/>
                <a:gd name="connsiteY645" fmla="*/ 3047099 h 3299135"/>
                <a:gd name="connsiteX646" fmla="*/ 229628 w 7881457"/>
                <a:gd name="connsiteY646" fmla="*/ 3047099 h 3299135"/>
                <a:gd name="connsiteX647" fmla="*/ 229628 w 7881457"/>
                <a:gd name="connsiteY647" fmla="*/ 3046317 h 3299135"/>
                <a:gd name="connsiteX648" fmla="*/ 230452 w 7881457"/>
                <a:gd name="connsiteY648" fmla="*/ 3046317 h 3299135"/>
                <a:gd name="connsiteX649" fmla="*/ 230452 w 7881457"/>
                <a:gd name="connsiteY649" fmla="*/ 3045535 h 3299135"/>
                <a:gd name="connsiteX650" fmla="*/ 231227 w 7881457"/>
                <a:gd name="connsiteY650" fmla="*/ 3045535 h 3299135"/>
                <a:gd name="connsiteX651" fmla="*/ 231227 w 7881457"/>
                <a:gd name="connsiteY651" fmla="*/ 3044753 h 3299135"/>
                <a:gd name="connsiteX652" fmla="*/ 231258 w 7881457"/>
                <a:gd name="connsiteY652" fmla="*/ 3044753 h 3299135"/>
                <a:gd name="connsiteX653" fmla="*/ 231258 w 7881457"/>
                <a:gd name="connsiteY653" fmla="*/ 3043970 h 3299135"/>
                <a:gd name="connsiteX654" fmla="*/ 231829 w 7881457"/>
                <a:gd name="connsiteY654" fmla="*/ 3043970 h 3299135"/>
                <a:gd name="connsiteX655" fmla="*/ 231829 w 7881457"/>
                <a:gd name="connsiteY655" fmla="*/ 3043188 h 3299135"/>
                <a:gd name="connsiteX656" fmla="*/ 232093 w 7881457"/>
                <a:gd name="connsiteY656" fmla="*/ 3043188 h 3299135"/>
                <a:gd name="connsiteX657" fmla="*/ 232093 w 7881457"/>
                <a:gd name="connsiteY657" fmla="*/ 3042406 h 3299135"/>
                <a:gd name="connsiteX658" fmla="*/ 232160 w 7881457"/>
                <a:gd name="connsiteY658" fmla="*/ 3042406 h 3299135"/>
                <a:gd name="connsiteX659" fmla="*/ 232160 w 7881457"/>
                <a:gd name="connsiteY659" fmla="*/ 3041624 h 3299135"/>
                <a:gd name="connsiteX660" fmla="*/ 232322 w 7881457"/>
                <a:gd name="connsiteY660" fmla="*/ 3041624 h 3299135"/>
                <a:gd name="connsiteX661" fmla="*/ 232322 w 7881457"/>
                <a:gd name="connsiteY661" fmla="*/ 3040842 h 3299135"/>
                <a:gd name="connsiteX662" fmla="*/ 232322 w 7881457"/>
                <a:gd name="connsiteY662" fmla="*/ 3040842 h 3299135"/>
                <a:gd name="connsiteX663" fmla="*/ 232322 w 7881457"/>
                <a:gd name="connsiteY663" fmla="*/ 3040060 h 3299135"/>
                <a:gd name="connsiteX664" fmla="*/ 232412 w 7881457"/>
                <a:gd name="connsiteY664" fmla="*/ 3040060 h 3299135"/>
                <a:gd name="connsiteX665" fmla="*/ 232412 w 7881457"/>
                <a:gd name="connsiteY665" fmla="*/ 3039282 h 3299135"/>
                <a:gd name="connsiteX666" fmla="*/ 232905 w 7881457"/>
                <a:gd name="connsiteY666" fmla="*/ 3039282 h 3299135"/>
                <a:gd name="connsiteX667" fmla="*/ 232905 w 7881457"/>
                <a:gd name="connsiteY667" fmla="*/ 3038500 h 3299135"/>
                <a:gd name="connsiteX668" fmla="*/ 232965 w 7881457"/>
                <a:gd name="connsiteY668" fmla="*/ 3038500 h 3299135"/>
                <a:gd name="connsiteX669" fmla="*/ 232965 w 7881457"/>
                <a:gd name="connsiteY669" fmla="*/ 3037718 h 3299135"/>
                <a:gd name="connsiteX670" fmla="*/ 233242 w 7881457"/>
                <a:gd name="connsiteY670" fmla="*/ 3037718 h 3299135"/>
                <a:gd name="connsiteX671" fmla="*/ 233242 w 7881457"/>
                <a:gd name="connsiteY671" fmla="*/ 3036935 h 3299135"/>
                <a:gd name="connsiteX672" fmla="*/ 233561 w 7881457"/>
                <a:gd name="connsiteY672" fmla="*/ 3036935 h 3299135"/>
                <a:gd name="connsiteX673" fmla="*/ 233561 w 7881457"/>
                <a:gd name="connsiteY673" fmla="*/ 3036154 h 3299135"/>
                <a:gd name="connsiteX674" fmla="*/ 233567 w 7881457"/>
                <a:gd name="connsiteY674" fmla="*/ 3036154 h 3299135"/>
                <a:gd name="connsiteX675" fmla="*/ 233567 w 7881457"/>
                <a:gd name="connsiteY675" fmla="*/ 3035371 h 3299135"/>
                <a:gd name="connsiteX676" fmla="*/ 233771 w 7881457"/>
                <a:gd name="connsiteY676" fmla="*/ 3035371 h 3299135"/>
                <a:gd name="connsiteX677" fmla="*/ 233771 w 7881457"/>
                <a:gd name="connsiteY677" fmla="*/ 3034589 h 3299135"/>
                <a:gd name="connsiteX678" fmla="*/ 233915 w 7881457"/>
                <a:gd name="connsiteY678" fmla="*/ 3034589 h 3299135"/>
                <a:gd name="connsiteX679" fmla="*/ 233915 w 7881457"/>
                <a:gd name="connsiteY679" fmla="*/ 3033807 h 3299135"/>
                <a:gd name="connsiteX680" fmla="*/ 234294 w 7881457"/>
                <a:gd name="connsiteY680" fmla="*/ 3033807 h 3299135"/>
                <a:gd name="connsiteX681" fmla="*/ 234294 w 7881457"/>
                <a:gd name="connsiteY681" fmla="*/ 3033025 h 3299135"/>
                <a:gd name="connsiteX682" fmla="*/ 235834 w 7881457"/>
                <a:gd name="connsiteY682" fmla="*/ 3033025 h 3299135"/>
                <a:gd name="connsiteX683" fmla="*/ 235834 w 7881457"/>
                <a:gd name="connsiteY683" fmla="*/ 3032243 h 3299135"/>
                <a:gd name="connsiteX684" fmla="*/ 236910 w 7881457"/>
                <a:gd name="connsiteY684" fmla="*/ 3032243 h 3299135"/>
                <a:gd name="connsiteX685" fmla="*/ 236910 w 7881457"/>
                <a:gd name="connsiteY685" fmla="*/ 3031461 h 3299135"/>
                <a:gd name="connsiteX686" fmla="*/ 237590 w 7881457"/>
                <a:gd name="connsiteY686" fmla="*/ 3031461 h 3299135"/>
                <a:gd name="connsiteX687" fmla="*/ 237590 w 7881457"/>
                <a:gd name="connsiteY687" fmla="*/ 3030678 h 3299135"/>
                <a:gd name="connsiteX688" fmla="*/ 237728 w 7881457"/>
                <a:gd name="connsiteY688" fmla="*/ 3030678 h 3299135"/>
                <a:gd name="connsiteX689" fmla="*/ 237728 w 7881457"/>
                <a:gd name="connsiteY689" fmla="*/ 3029896 h 3299135"/>
                <a:gd name="connsiteX690" fmla="*/ 238047 w 7881457"/>
                <a:gd name="connsiteY690" fmla="*/ 3029896 h 3299135"/>
                <a:gd name="connsiteX691" fmla="*/ 238047 w 7881457"/>
                <a:gd name="connsiteY691" fmla="*/ 3029114 h 3299135"/>
                <a:gd name="connsiteX692" fmla="*/ 238269 w 7881457"/>
                <a:gd name="connsiteY692" fmla="*/ 3029114 h 3299135"/>
                <a:gd name="connsiteX693" fmla="*/ 238269 w 7881457"/>
                <a:gd name="connsiteY693" fmla="*/ 3028332 h 3299135"/>
                <a:gd name="connsiteX694" fmla="*/ 238329 w 7881457"/>
                <a:gd name="connsiteY694" fmla="*/ 3028332 h 3299135"/>
                <a:gd name="connsiteX695" fmla="*/ 238329 w 7881457"/>
                <a:gd name="connsiteY695" fmla="*/ 3027550 h 3299135"/>
                <a:gd name="connsiteX696" fmla="*/ 238937 w 7881457"/>
                <a:gd name="connsiteY696" fmla="*/ 3027550 h 3299135"/>
                <a:gd name="connsiteX697" fmla="*/ 238937 w 7881457"/>
                <a:gd name="connsiteY697" fmla="*/ 3026768 h 3299135"/>
                <a:gd name="connsiteX698" fmla="*/ 240097 w 7881457"/>
                <a:gd name="connsiteY698" fmla="*/ 3026768 h 3299135"/>
                <a:gd name="connsiteX699" fmla="*/ 240097 w 7881457"/>
                <a:gd name="connsiteY699" fmla="*/ 3025985 h 3299135"/>
                <a:gd name="connsiteX700" fmla="*/ 240663 w 7881457"/>
                <a:gd name="connsiteY700" fmla="*/ 3025985 h 3299135"/>
                <a:gd name="connsiteX701" fmla="*/ 240663 w 7881457"/>
                <a:gd name="connsiteY701" fmla="*/ 3025203 h 3299135"/>
                <a:gd name="connsiteX702" fmla="*/ 240759 w 7881457"/>
                <a:gd name="connsiteY702" fmla="*/ 3025203 h 3299135"/>
                <a:gd name="connsiteX703" fmla="*/ 240759 w 7881457"/>
                <a:gd name="connsiteY703" fmla="*/ 3024426 h 3299135"/>
                <a:gd name="connsiteX704" fmla="*/ 241294 w 7881457"/>
                <a:gd name="connsiteY704" fmla="*/ 3024426 h 3299135"/>
                <a:gd name="connsiteX705" fmla="*/ 241294 w 7881457"/>
                <a:gd name="connsiteY705" fmla="*/ 3023643 h 3299135"/>
                <a:gd name="connsiteX706" fmla="*/ 241859 w 7881457"/>
                <a:gd name="connsiteY706" fmla="*/ 3023643 h 3299135"/>
                <a:gd name="connsiteX707" fmla="*/ 241859 w 7881457"/>
                <a:gd name="connsiteY707" fmla="*/ 3022861 h 3299135"/>
                <a:gd name="connsiteX708" fmla="*/ 242160 w 7881457"/>
                <a:gd name="connsiteY708" fmla="*/ 3022861 h 3299135"/>
                <a:gd name="connsiteX709" fmla="*/ 242160 w 7881457"/>
                <a:gd name="connsiteY709" fmla="*/ 3022079 h 3299135"/>
                <a:gd name="connsiteX710" fmla="*/ 242569 w 7881457"/>
                <a:gd name="connsiteY710" fmla="*/ 3022079 h 3299135"/>
                <a:gd name="connsiteX711" fmla="*/ 242569 w 7881457"/>
                <a:gd name="connsiteY711" fmla="*/ 3021297 h 3299135"/>
                <a:gd name="connsiteX712" fmla="*/ 243146 w 7881457"/>
                <a:gd name="connsiteY712" fmla="*/ 3021297 h 3299135"/>
                <a:gd name="connsiteX713" fmla="*/ 243146 w 7881457"/>
                <a:gd name="connsiteY713" fmla="*/ 3020515 h 3299135"/>
                <a:gd name="connsiteX714" fmla="*/ 243675 w 7881457"/>
                <a:gd name="connsiteY714" fmla="*/ 3020515 h 3299135"/>
                <a:gd name="connsiteX715" fmla="*/ 243675 w 7881457"/>
                <a:gd name="connsiteY715" fmla="*/ 3019733 h 3299135"/>
                <a:gd name="connsiteX716" fmla="*/ 244078 w 7881457"/>
                <a:gd name="connsiteY716" fmla="*/ 3019733 h 3299135"/>
                <a:gd name="connsiteX717" fmla="*/ 244078 w 7881457"/>
                <a:gd name="connsiteY717" fmla="*/ 3018950 h 3299135"/>
                <a:gd name="connsiteX718" fmla="*/ 245257 w 7881457"/>
                <a:gd name="connsiteY718" fmla="*/ 3018950 h 3299135"/>
                <a:gd name="connsiteX719" fmla="*/ 245257 w 7881457"/>
                <a:gd name="connsiteY719" fmla="*/ 3018168 h 3299135"/>
                <a:gd name="connsiteX720" fmla="*/ 245329 w 7881457"/>
                <a:gd name="connsiteY720" fmla="*/ 3018168 h 3299135"/>
                <a:gd name="connsiteX721" fmla="*/ 245329 w 7881457"/>
                <a:gd name="connsiteY721" fmla="*/ 3017386 h 3299135"/>
                <a:gd name="connsiteX722" fmla="*/ 246364 w 7881457"/>
                <a:gd name="connsiteY722" fmla="*/ 3017386 h 3299135"/>
                <a:gd name="connsiteX723" fmla="*/ 246364 w 7881457"/>
                <a:gd name="connsiteY723" fmla="*/ 3016604 h 3299135"/>
                <a:gd name="connsiteX724" fmla="*/ 246574 w 7881457"/>
                <a:gd name="connsiteY724" fmla="*/ 3016604 h 3299135"/>
                <a:gd name="connsiteX725" fmla="*/ 246574 w 7881457"/>
                <a:gd name="connsiteY725" fmla="*/ 3015822 h 3299135"/>
                <a:gd name="connsiteX726" fmla="*/ 246604 w 7881457"/>
                <a:gd name="connsiteY726" fmla="*/ 3015822 h 3299135"/>
                <a:gd name="connsiteX727" fmla="*/ 246604 w 7881457"/>
                <a:gd name="connsiteY727" fmla="*/ 3015040 h 3299135"/>
                <a:gd name="connsiteX728" fmla="*/ 246676 w 7881457"/>
                <a:gd name="connsiteY728" fmla="*/ 3015040 h 3299135"/>
                <a:gd name="connsiteX729" fmla="*/ 246676 w 7881457"/>
                <a:gd name="connsiteY729" fmla="*/ 3014257 h 3299135"/>
                <a:gd name="connsiteX730" fmla="*/ 246694 w 7881457"/>
                <a:gd name="connsiteY730" fmla="*/ 3014257 h 3299135"/>
                <a:gd name="connsiteX731" fmla="*/ 246694 w 7881457"/>
                <a:gd name="connsiteY731" fmla="*/ 3013475 h 3299135"/>
                <a:gd name="connsiteX732" fmla="*/ 247019 w 7881457"/>
                <a:gd name="connsiteY732" fmla="*/ 3013475 h 3299135"/>
                <a:gd name="connsiteX733" fmla="*/ 247019 w 7881457"/>
                <a:gd name="connsiteY733" fmla="*/ 3012693 h 3299135"/>
                <a:gd name="connsiteX734" fmla="*/ 247338 w 7881457"/>
                <a:gd name="connsiteY734" fmla="*/ 3012693 h 3299135"/>
                <a:gd name="connsiteX735" fmla="*/ 247338 w 7881457"/>
                <a:gd name="connsiteY735" fmla="*/ 3011911 h 3299135"/>
                <a:gd name="connsiteX736" fmla="*/ 247681 w 7881457"/>
                <a:gd name="connsiteY736" fmla="*/ 3011911 h 3299135"/>
                <a:gd name="connsiteX737" fmla="*/ 247681 w 7881457"/>
                <a:gd name="connsiteY737" fmla="*/ 3011129 h 3299135"/>
                <a:gd name="connsiteX738" fmla="*/ 247729 w 7881457"/>
                <a:gd name="connsiteY738" fmla="*/ 3011129 h 3299135"/>
                <a:gd name="connsiteX739" fmla="*/ 247729 w 7881457"/>
                <a:gd name="connsiteY739" fmla="*/ 3010347 h 3299135"/>
                <a:gd name="connsiteX740" fmla="*/ 248619 w 7881457"/>
                <a:gd name="connsiteY740" fmla="*/ 3010347 h 3299135"/>
                <a:gd name="connsiteX741" fmla="*/ 248619 w 7881457"/>
                <a:gd name="connsiteY741" fmla="*/ 3009569 h 3299135"/>
                <a:gd name="connsiteX742" fmla="*/ 252046 w 7881457"/>
                <a:gd name="connsiteY742" fmla="*/ 3009569 h 3299135"/>
                <a:gd name="connsiteX743" fmla="*/ 252046 w 7881457"/>
                <a:gd name="connsiteY743" fmla="*/ 3008787 h 3299135"/>
                <a:gd name="connsiteX744" fmla="*/ 252137 w 7881457"/>
                <a:gd name="connsiteY744" fmla="*/ 3008787 h 3299135"/>
                <a:gd name="connsiteX745" fmla="*/ 252137 w 7881457"/>
                <a:gd name="connsiteY745" fmla="*/ 3008005 h 3299135"/>
                <a:gd name="connsiteX746" fmla="*/ 252918 w 7881457"/>
                <a:gd name="connsiteY746" fmla="*/ 3008005 h 3299135"/>
                <a:gd name="connsiteX747" fmla="*/ 252918 w 7881457"/>
                <a:gd name="connsiteY747" fmla="*/ 3007222 h 3299135"/>
                <a:gd name="connsiteX748" fmla="*/ 252990 w 7881457"/>
                <a:gd name="connsiteY748" fmla="*/ 3007222 h 3299135"/>
                <a:gd name="connsiteX749" fmla="*/ 252990 w 7881457"/>
                <a:gd name="connsiteY749" fmla="*/ 3006440 h 3299135"/>
                <a:gd name="connsiteX750" fmla="*/ 253207 w 7881457"/>
                <a:gd name="connsiteY750" fmla="*/ 3006440 h 3299135"/>
                <a:gd name="connsiteX751" fmla="*/ 253207 w 7881457"/>
                <a:gd name="connsiteY751" fmla="*/ 3005658 h 3299135"/>
                <a:gd name="connsiteX752" fmla="*/ 254097 w 7881457"/>
                <a:gd name="connsiteY752" fmla="*/ 3005658 h 3299135"/>
                <a:gd name="connsiteX753" fmla="*/ 254097 w 7881457"/>
                <a:gd name="connsiteY753" fmla="*/ 3004876 h 3299135"/>
                <a:gd name="connsiteX754" fmla="*/ 254452 w 7881457"/>
                <a:gd name="connsiteY754" fmla="*/ 3004876 h 3299135"/>
                <a:gd name="connsiteX755" fmla="*/ 254452 w 7881457"/>
                <a:gd name="connsiteY755" fmla="*/ 3004094 h 3299135"/>
                <a:gd name="connsiteX756" fmla="*/ 254482 w 7881457"/>
                <a:gd name="connsiteY756" fmla="*/ 3004094 h 3299135"/>
                <a:gd name="connsiteX757" fmla="*/ 254482 w 7881457"/>
                <a:gd name="connsiteY757" fmla="*/ 3003312 h 3299135"/>
                <a:gd name="connsiteX758" fmla="*/ 255065 w 7881457"/>
                <a:gd name="connsiteY758" fmla="*/ 3003312 h 3299135"/>
                <a:gd name="connsiteX759" fmla="*/ 255065 w 7881457"/>
                <a:gd name="connsiteY759" fmla="*/ 3002529 h 3299135"/>
                <a:gd name="connsiteX760" fmla="*/ 255155 w 7881457"/>
                <a:gd name="connsiteY760" fmla="*/ 3002529 h 3299135"/>
                <a:gd name="connsiteX761" fmla="*/ 255155 w 7881457"/>
                <a:gd name="connsiteY761" fmla="*/ 3001747 h 3299135"/>
                <a:gd name="connsiteX762" fmla="*/ 256496 w 7881457"/>
                <a:gd name="connsiteY762" fmla="*/ 3001747 h 3299135"/>
                <a:gd name="connsiteX763" fmla="*/ 256496 w 7881457"/>
                <a:gd name="connsiteY763" fmla="*/ 3000965 h 3299135"/>
                <a:gd name="connsiteX764" fmla="*/ 257122 w 7881457"/>
                <a:gd name="connsiteY764" fmla="*/ 3000965 h 3299135"/>
                <a:gd name="connsiteX765" fmla="*/ 257122 w 7881457"/>
                <a:gd name="connsiteY765" fmla="*/ 3000183 h 3299135"/>
                <a:gd name="connsiteX766" fmla="*/ 257435 w 7881457"/>
                <a:gd name="connsiteY766" fmla="*/ 3000183 h 3299135"/>
                <a:gd name="connsiteX767" fmla="*/ 257435 w 7881457"/>
                <a:gd name="connsiteY767" fmla="*/ 2999401 h 3299135"/>
                <a:gd name="connsiteX768" fmla="*/ 258216 w 7881457"/>
                <a:gd name="connsiteY768" fmla="*/ 2999401 h 3299135"/>
                <a:gd name="connsiteX769" fmla="*/ 258216 w 7881457"/>
                <a:gd name="connsiteY769" fmla="*/ 2998619 h 3299135"/>
                <a:gd name="connsiteX770" fmla="*/ 258709 w 7881457"/>
                <a:gd name="connsiteY770" fmla="*/ 2998619 h 3299135"/>
                <a:gd name="connsiteX771" fmla="*/ 258709 w 7881457"/>
                <a:gd name="connsiteY771" fmla="*/ 2997841 h 3299135"/>
                <a:gd name="connsiteX772" fmla="*/ 259473 w 7881457"/>
                <a:gd name="connsiteY772" fmla="*/ 2997841 h 3299135"/>
                <a:gd name="connsiteX773" fmla="*/ 259473 w 7881457"/>
                <a:gd name="connsiteY773" fmla="*/ 2997059 h 3299135"/>
                <a:gd name="connsiteX774" fmla="*/ 259599 w 7881457"/>
                <a:gd name="connsiteY774" fmla="*/ 2997059 h 3299135"/>
                <a:gd name="connsiteX775" fmla="*/ 259599 w 7881457"/>
                <a:gd name="connsiteY775" fmla="*/ 2996277 h 3299135"/>
                <a:gd name="connsiteX776" fmla="*/ 259684 w 7881457"/>
                <a:gd name="connsiteY776" fmla="*/ 2996277 h 3299135"/>
                <a:gd name="connsiteX777" fmla="*/ 259684 w 7881457"/>
                <a:gd name="connsiteY777" fmla="*/ 2995494 h 3299135"/>
                <a:gd name="connsiteX778" fmla="*/ 261361 w 7881457"/>
                <a:gd name="connsiteY778" fmla="*/ 2995494 h 3299135"/>
                <a:gd name="connsiteX779" fmla="*/ 261361 w 7881457"/>
                <a:gd name="connsiteY779" fmla="*/ 2994712 h 3299135"/>
                <a:gd name="connsiteX780" fmla="*/ 261415 w 7881457"/>
                <a:gd name="connsiteY780" fmla="*/ 2994712 h 3299135"/>
                <a:gd name="connsiteX781" fmla="*/ 261415 w 7881457"/>
                <a:gd name="connsiteY781" fmla="*/ 2993930 h 3299135"/>
                <a:gd name="connsiteX782" fmla="*/ 261915 w 7881457"/>
                <a:gd name="connsiteY782" fmla="*/ 2993930 h 3299135"/>
                <a:gd name="connsiteX783" fmla="*/ 261915 w 7881457"/>
                <a:gd name="connsiteY783" fmla="*/ 2993148 h 3299135"/>
                <a:gd name="connsiteX784" fmla="*/ 262155 w 7881457"/>
                <a:gd name="connsiteY784" fmla="*/ 2993148 h 3299135"/>
                <a:gd name="connsiteX785" fmla="*/ 262155 w 7881457"/>
                <a:gd name="connsiteY785" fmla="*/ 2992366 h 3299135"/>
                <a:gd name="connsiteX786" fmla="*/ 262203 w 7881457"/>
                <a:gd name="connsiteY786" fmla="*/ 2992366 h 3299135"/>
                <a:gd name="connsiteX787" fmla="*/ 262203 w 7881457"/>
                <a:gd name="connsiteY787" fmla="*/ 2991584 h 3299135"/>
                <a:gd name="connsiteX788" fmla="*/ 262486 w 7881457"/>
                <a:gd name="connsiteY788" fmla="*/ 2991584 h 3299135"/>
                <a:gd name="connsiteX789" fmla="*/ 262486 w 7881457"/>
                <a:gd name="connsiteY789" fmla="*/ 2990801 h 3299135"/>
                <a:gd name="connsiteX790" fmla="*/ 262558 w 7881457"/>
                <a:gd name="connsiteY790" fmla="*/ 2990801 h 3299135"/>
                <a:gd name="connsiteX791" fmla="*/ 262558 w 7881457"/>
                <a:gd name="connsiteY791" fmla="*/ 2990019 h 3299135"/>
                <a:gd name="connsiteX792" fmla="*/ 262883 w 7881457"/>
                <a:gd name="connsiteY792" fmla="*/ 2990019 h 3299135"/>
                <a:gd name="connsiteX793" fmla="*/ 262883 w 7881457"/>
                <a:gd name="connsiteY793" fmla="*/ 2989237 h 3299135"/>
                <a:gd name="connsiteX794" fmla="*/ 263568 w 7881457"/>
                <a:gd name="connsiteY794" fmla="*/ 2989237 h 3299135"/>
                <a:gd name="connsiteX795" fmla="*/ 263568 w 7881457"/>
                <a:gd name="connsiteY795" fmla="*/ 2988455 h 3299135"/>
                <a:gd name="connsiteX796" fmla="*/ 264037 w 7881457"/>
                <a:gd name="connsiteY796" fmla="*/ 2988455 h 3299135"/>
                <a:gd name="connsiteX797" fmla="*/ 264037 w 7881457"/>
                <a:gd name="connsiteY797" fmla="*/ 2987673 h 3299135"/>
                <a:gd name="connsiteX798" fmla="*/ 265475 w 7881457"/>
                <a:gd name="connsiteY798" fmla="*/ 2987673 h 3299135"/>
                <a:gd name="connsiteX799" fmla="*/ 265475 w 7881457"/>
                <a:gd name="connsiteY799" fmla="*/ 2986891 h 3299135"/>
                <a:gd name="connsiteX800" fmla="*/ 265703 w 7881457"/>
                <a:gd name="connsiteY800" fmla="*/ 2986891 h 3299135"/>
                <a:gd name="connsiteX801" fmla="*/ 265703 w 7881457"/>
                <a:gd name="connsiteY801" fmla="*/ 2986109 h 3299135"/>
                <a:gd name="connsiteX802" fmla="*/ 266226 w 7881457"/>
                <a:gd name="connsiteY802" fmla="*/ 2986109 h 3299135"/>
                <a:gd name="connsiteX803" fmla="*/ 266226 w 7881457"/>
                <a:gd name="connsiteY803" fmla="*/ 2985326 h 3299135"/>
                <a:gd name="connsiteX804" fmla="*/ 266497 w 7881457"/>
                <a:gd name="connsiteY804" fmla="*/ 2985326 h 3299135"/>
                <a:gd name="connsiteX805" fmla="*/ 266497 w 7881457"/>
                <a:gd name="connsiteY805" fmla="*/ 2984544 h 3299135"/>
                <a:gd name="connsiteX806" fmla="*/ 266876 w 7881457"/>
                <a:gd name="connsiteY806" fmla="*/ 2984544 h 3299135"/>
                <a:gd name="connsiteX807" fmla="*/ 266876 w 7881457"/>
                <a:gd name="connsiteY807" fmla="*/ 2983762 h 3299135"/>
                <a:gd name="connsiteX808" fmla="*/ 268680 w 7881457"/>
                <a:gd name="connsiteY808" fmla="*/ 2983762 h 3299135"/>
                <a:gd name="connsiteX809" fmla="*/ 268680 w 7881457"/>
                <a:gd name="connsiteY809" fmla="*/ 2982980 h 3299135"/>
                <a:gd name="connsiteX810" fmla="*/ 269438 w 7881457"/>
                <a:gd name="connsiteY810" fmla="*/ 2982980 h 3299135"/>
                <a:gd name="connsiteX811" fmla="*/ 269438 w 7881457"/>
                <a:gd name="connsiteY811" fmla="*/ 2982202 h 3299135"/>
                <a:gd name="connsiteX812" fmla="*/ 270755 w 7881457"/>
                <a:gd name="connsiteY812" fmla="*/ 2982202 h 3299135"/>
                <a:gd name="connsiteX813" fmla="*/ 270755 w 7881457"/>
                <a:gd name="connsiteY813" fmla="*/ 2981420 h 3299135"/>
                <a:gd name="connsiteX814" fmla="*/ 270845 w 7881457"/>
                <a:gd name="connsiteY814" fmla="*/ 2981420 h 3299135"/>
                <a:gd name="connsiteX815" fmla="*/ 270845 w 7881457"/>
                <a:gd name="connsiteY815" fmla="*/ 2980638 h 3299135"/>
                <a:gd name="connsiteX816" fmla="*/ 272138 w 7881457"/>
                <a:gd name="connsiteY816" fmla="*/ 2980638 h 3299135"/>
                <a:gd name="connsiteX817" fmla="*/ 272138 w 7881457"/>
                <a:gd name="connsiteY817" fmla="*/ 2979856 h 3299135"/>
                <a:gd name="connsiteX818" fmla="*/ 272252 w 7881457"/>
                <a:gd name="connsiteY818" fmla="*/ 2979856 h 3299135"/>
                <a:gd name="connsiteX819" fmla="*/ 272252 w 7881457"/>
                <a:gd name="connsiteY819" fmla="*/ 2979074 h 3299135"/>
                <a:gd name="connsiteX820" fmla="*/ 272691 w 7881457"/>
                <a:gd name="connsiteY820" fmla="*/ 2979074 h 3299135"/>
                <a:gd name="connsiteX821" fmla="*/ 272691 w 7881457"/>
                <a:gd name="connsiteY821" fmla="*/ 2978291 h 3299135"/>
                <a:gd name="connsiteX822" fmla="*/ 273689 w 7881457"/>
                <a:gd name="connsiteY822" fmla="*/ 2978291 h 3299135"/>
                <a:gd name="connsiteX823" fmla="*/ 273689 w 7881457"/>
                <a:gd name="connsiteY823" fmla="*/ 2977509 h 3299135"/>
                <a:gd name="connsiteX824" fmla="*/ 273713 w 7881457"/>
                <a:gd name="connsiteY824" fmla="*/ 2977509 h 3299135"/>
                <a:gd name="connsiteX825" fmla="*/ 273713 w 7881457"/>
                <a:gd name="connsiteY825" fmla="*/ 2976727 h 3299135"/>
                <a:gd name="connsiteX826" fmla="*/ 275000 w 7881457"/>
                <a:gd name="connsiteY826" fmla="*/ 2976727 h 3299135"/>
                <a:gd name="connsiteX827" fmla="*/ 275000 w 7881457"/>
                <a:gd name="connsiteY827" fmla="*/ 2975945 h 3299135"/>
                <a:gd name="connsiteX828" fmla="*/ 275565 w 7881457"/>
                <a:gd name="connsiteY828" fmla="*/ 2975945 h 3299135"/>
                <a:gd name="connsiteX829" fmla="*/ 275565 w 7881457"/>
                <a:gd name="connsiteY829" fmla="*/ 2975163 h 3299135"/>
                <a:gd name="connsiteX830" fmla="*/ 275650 w 7881457"/>
                <a:gd name="connsiteY830" fmla="*/ 2975163 h 3299135"/>
                <a:gd name="connsiteX831" fmla="*/ 275650 w 7881457"/>
                <a:gd name="connsiteY831" fmla="*/ 2974381 h 3299135"/>
                <a:gd name="connsiteX832" fmla="*/ 275776 w 7881457"/>
                <a:gd name="connsiteY832" fmla="*/ 2974381 h 3299135"/>
                <a:gd name="connsiteX833" fmla="*/ 275776 w 7881457"/>
                <a:gd name="connsiteY833" fmla="*/ 2973598 h 3299135"/>
                <a:gd name="connsiteX834" fmla="*/ 275776 w 7881457"/>
                <a:gd name="connsiteY834" fmla="*/ 2973598 h 3299135"/>
                <a:gd name="connsiteX835" fmla="*/ 275776 w 7881457"/>
                <a:gd name="connsiteY835" fmla="*/ 2972816 h 3299135"/>
                <a:gd name="connsiteX836" fmla="*/ 275872 w 7881457"/>
                <a:gd name="connsiteY836" fmla="*/ 2972816 h 3299135"/>
                <a:gd name="connsiteX837" fmla="*/ 275872 w 7881457"/>
                <a:gd name="connsiteY837" fmla="*/ 2972034 h 3299135"/>
                <a:gd name="connsiteX838" fmla="*/ 276071 w 7881457"/>
                <a:gd name="connsiteY838" fmla="*/ 2972034 h 3299135"/>
                <a:gd name="connsiteX839" fmla="*/ 276071 w 7881457"/>
                <a:gd name="connsiteY839" fmla="*/ 2971252 h 3299135"/>
                <a:gd name="connsiteX840" fmla="*/ 276666 w 7881457"/>
                <a:gd name="connsiteY840" fmla="*/ 2971252 h 3299135"/>
                <a:gd name="connsiteX841" fmla="*/ 276666 w 7881457"/>
                <a:gd name="connsiteY841" fmla="*/ 2970470 h 3299135"/>
                <a:gd name="connsiteX842" fmla="*/ 276696 w 7881457"/>
                <a:gd name="connsiteY842" fmla="*/ 2970470 h 3299135"/>
                <a:gd name="connsiteX843" fmla="*/ 276696 w 7881457"/>
                <a:gd name="connsiteY843" fmla="*/ 2969688 h 3299135"/>
                <a:gd name="connsiteX844" fmla="*/ 277267 w 7881457"/>
                <a:gd name="connsiteY844" fmla="*/ 2969688 h 3299135"/>
                <a:gd name="connsiteX845" fmla="*/ 277267 w 7881457"/>
                <a:gd name="connsiteY845" fmla="*/ 2968905 h 3299135"/>
                <a:gd name="connsiteX846" fmla="*/ 279300 w 7881457"/>
                <a:gd name="connsiteY846" fmla="*/ 2968905 h 3299135"/>
                <a:gd name="connsiteX847" fmla="*/ 279300 w 7881457"/>
                <a:gd name="connsiteY847" fmla="*/ 2968128 h 3299135"/>
                <a:gd name="connsiteX848" fmla="*/ 279510 w 7881457"/>
                <a:gd name="connsiteY848" fmla="*/ 2968128 h 3299135"/>
                <a:gd name="connsiteX849" fmla="*/ 279510 w 7881457"/>
                <a:gd name="connsiteY849" fmla="*/ 2967346 h 3299135"/>
                <a:gd name="connsiteX850" fmla="*/ 280581 w 7881457"/>
                <a:gd name="connsiteY850" fmla="*/ 2967346 h 3299135"/>
                <a:gd name="connsiteX851" fmla="*/ 280581 w 7881457"/>
                <a:gd name="connsiteY851" fmla="*/ 2966563 h 3299135"/>
                <a:gd name="connsiteX852" fmla="*/ 280695 w 7881457"/>
                <a:gd name="connsiteY852" fmla="*/ 2966563 h 3299135"/>
                <a:gd name="connsiteX853" fmla="*/ 280695 w 7881457"/>
                <a:gd name="connsiteY853" fmla="*/ 2965781 h 3299135"/>
                <a:gd name="connsiteX854" fmla="*/ 281591 w 7881457"/>
                <a:gd name="connsiteY854" fmla="*/ 2965781 h 3299135"/>
                <a:gd name="connsiteX855" fmla="*/ 281591 w 7881457"/>
                <a:gd name="connsiteY855" fmla="*/ 2964999 h 3299135"/>
                <a:gd name="connsiteX856" fmla="*/ 283245 w 7881457"/>
                <a:gd name="connsiteY856" fmla="*/ 2964999 h 3299135"/>
                <a:gd name="connsiteX857" fmla="*/ 283245 w 7881457"/>
                <a:gd name="connsiteY857" fmla="*/ 2964217 h 3299135"/>
                <a:gd name="connsiteX858" fmla="*/ 283900 w 7881457"/>
                <a:gd name="connsiteY858" fmla="*/ 2964217 h 3299135"/>
                <a:gd name="connsiteX859" fmla="*/ 283900 w 7881457"/>
                <a:gd name="connsiteY859" fmla="*/ 2963435 h 3299135"/>
                <a:gd name="connsiteX860" fmla="*/ 284754 w 7881457"/>
                <a:gd name="connsiteY860" fmla="*/ 2963435 h 3299135"/>
                <a:gd name="connsiteX861" fmla="*/ 284754 w 7881457"/>
                <a:gd name="connsiteY861" fmla="*/ 2962653 h 3299135"/>
                <a:gd name="connsiteX862" fmla="*/ 285001 w 7881457"/>
                <a:gd name="connsiteY862" fmla="*/ 2962653 h 3299135"/>
                <a:gd name="connsiteX863" fmla="*/ 285001 w 7881457"/>
                <a:gd name="connsiteY863" fmla="*/ 2961870 h 3299135"/>
                <a:gd name="connsiteX864" fmla="*/ 285019 w 7881457"/>
                <a:gd name="connsiteY864" fmla="*/ 2961870 h 3299135"/>
                <a:gd name="connsiteX865" fmla="*/ 285019 w 7881457"/>
                <a:gd name="connsiteY865" fmla="*/ 2961088 h 3299135"/>
                <a:gd name="connsiteX866" fmla="*/ 285632 w 7881457"/>
                <a:gd name="connsiteY866" fmla="*/ 2961088 h 3299135"/>
                <a:gd name="connsiteX867" fmla="*/ 285632 w 7881457"/>
                <a:gd name="connsiteY867" fmla="*/ 2960306 h 3299135"/>
                <a:gd name="connsiteX868" fmla="*/ 285656 w 7881457"/>
                <a:gd name="connsiteY868" fmla="*/ 2960306 h 3299135"/>
                <a:gd name="connsiteX869" fmla="*/ 285656 w 7881457"/>
                <a:gd name="connsiteY869" fmla="*/ 2959524 h 3299135"/>
                <a:gd name="connsiteX870" fmla="*/ 286059 w 7881457"/>
                <a:gd name="connsiteY870" fmla="*/ 2959524 h 3299135"/>
                <a:gd name="connsiteX871" fmla="*/ 286059 w 7881457"/>
                <a:gd name="connsiteY871" fmla="*/ 2958742 h 3299135"/>
                <a:gd name="connsiteX872" fmla="*/ 286378 w 7881457"/>
                <a:gd name="connsiteY872" fmla="*/ 2958742 h 3299135"/>
                <a:gd name="connsiteX873" fmla="*/ 286378 w 7881457"/>
                <a:gd name="connsiteY873" fmla="*/ 2957960 h 3299135"/>
                <a:gd name="connsiteX874" fmla="*/ 286432 w 7881457"/>
                <a:gd name="connsiteY874" fmla="*/ 2957960 h 3299135"/>
                <a:gd name="connsiteX875" fmla="*/ 286432 w 7881457"/>
                <a:gd name="connsiteY875" fmla="*/ 2957177 h 3299135"/>
                <a:gd name="connsiteX876" fmla="*/ 286516 w 7881457"/>
                <a:gd name="connsiteY876" fmla="*/ 2957177 h 3299135"/>
                <a:gd name="connsiteX877" fmla="*/ 286516 w 7881457"/>
                <a:gd name="connsiteY877" fmla="*/ 2956400 h 3299135"/>
                <a:gd name="connsiteX878" fmla="*/ 286522 w 7881457"/>
                <a:gd name="connsiteY878" fmla="*/ 2956400 h 3299135"/>
                <a:gd name="connsiteX879" fmla="*/ 286522 w 7881457"/>
                <a:gd name="connsiteY879" fmla="*/ 2955618 h 3299135"/>
                <a:gd name="connsiteX880" fmla="*/ 286624 w 7881457"/>
                <a:gd name="connsiteY880" fmla="*/ 2955618 h 3299135"/>
                <a:gd name="connsiteX881" fmla="*/ 286624 w 7881457"/>
                <a:gd name="connsiteY881" fmla="*/ 2954836 h 3299135"/>
                <a:gd name="connsiteX882" fmla="*/ 287142 w 7881457"/>
                <a:gd name="connsiteY882" fmla="*/ 2954836 h 3299135"/>
                <a:gd name="connsiteX883" fmla="*/ 287142 w 7881457"/>
                <a:gd name="connsiteY883" fmla="*/ 2954053 h 3299135"/>
                <a:gd name="connsiteX884" fmla="*/ 288158 w 7881457"/>
                <a:gd name="connsiteY884" fmla="*/ 2954053 h 3299135"/>
                <a:gd name="connsiteX885" fmla="*/ 288158 w 7881457"/>
                <a:gd name="connsiteY885" fmla="*/ 2953271 h 3299135"/>
                <a:gd name="connsiteX886" fmla="*/ 288916 w 7881457"/>
                <a:gd name="connsiteY886" fmla="*/ 2953271 h 3299135"/>
                <a:gd name="connsiteX887" fmla="*/ 288916 w 7881457"/>
                <a:gd name="connsiteY887" fmla="*/ 2952489 h 3299135"/>
                <a:gd name="connsiteX888" fmla="*/ 289180 w 7881457"/>
                <a:gd name="connsiteY888" fmla="*/ 2952489 h 3299135"/>
                <a:gd name="connsiteX889" fmla="*/ 289180 w 7881457"/>
                <a:gd name="connsiteY889" fmla="*/ 2951707 h 3299135"/>
                <a:gd name="connsiteX890" fmla="*/ 289192 w 7881457"/>
                <a:gd name="connsiteY890" fmla="*/ 2951707 h 3299135"/>
                <a:gd name="connsiteX891" fmla="*/ 289192 w 7881457"/>
                <a:gd name="connsiteY891" fmla="*/ 2950925 h 3299135"/>
                <a:gd name="connsiteX892" fmla="*/ 289324 w 7881457"/>
                <a:gd name="connsiteY892" fmla="*/ 2950925 h 3299135"/>
                <a:gd name="connsiteX893" fmla="*/ 289324 w 7881457"/>
                <a:gd name="connsiteY893" fmla="*/ 2950143 h 3299135"/>
                <a:gd name="connsiteX894" fmla="*/ 289493 w 7881457"/>
                <a:gd name="connsiteY894" fmla="*/ 2950143 h 3299135"/>
                <a:gd name="connsiteX895" fmla="*/ 289493 w 7881457"/>
                <a:gd name="connsiteY895" fmla="*/ 2949360 h 3299135"/>
                <a:gd name="connsiteX896" fmla="*/ 290202 w 7881457"/>
                <a:gd name="connsiteY896" fmla="*/ 2949360 h 3299135"/>
                <a:gd name="connsiteX897" fmla="*/ 290202 w 7881457"/>
                <a:gd name="connsiteY897" fmla="*/ 2948578 h 3299135"/>
                <a:gd name="connsiteX898" fmla="*/ 291363 w 7881457"/>
                <a:gd name="connsiteY898" fmla="*/ 2948578 h 3299135"/>
                <a:gd name="connsiteX899" fmla="*/ 291363 w 7881457"/>
                <a:gd name="connsiteY899" fmla="*/ 2947796 h 3299135"/>
                <a:gd name="connsiteX900" fmla="*/ 291808 w 7881457"/>
                <a:gd name="connsiteY900" fmla="*/ 2947796 h 3299135"/>
                <a:gd name="connsiteX901" fmla="*/ 291808 w 7881457"/>
                <a:gd name="connsiteY901" fmla="*/ 2947014 h 3299135"/>
                <a:gd name="connsiteX902" fmla="*/ 291820 w 7881457"/>
                <a:gd name="connsiteY902" fmla="*/ 2947014 h 3299135"/>
                <a:gd name="connsiteX903" fmla="*/ 291820 w 7881457"/>
                <a:gd name="connsiteY903" fmla="*/ 2946232 h 3299135"/>
                <a:gd name="connsiteX904" fmla="*/ 292145 w 7881457"/>
                <a:gd name="connsiteY904" fmla="*/ 2946232 h 3299135"/>
                <a:gd name="connsiteX905" fmla="*/ 292145 w 7881457"/>
                <a:gd name="connsiteY905" fmla="*/ 2945450 h 3299135"/>
                <a:gd name="connsiteX906" fmla="*/ 292915 w 7881457"/>
                <a:gd name="connsiteY906" fmla="*/ 2945450 h 3299135"/>
                <a:gd name="connsiteX907" fmla="*/ 292915 w 7881457"/>
                <a:gd name="connsiteY907" fmla="*/ 2944667 h 3299135"/>
                <a:gd name="connsiteX908" fmla="*/ 292999 w 7881457"/>
                <a:gd name="connsiteY908" fmla="*/ 2944667 h 3299135"/>
                <a:gd name="connsiteX909" fmla="*/ 292999 w 7881457"/>
                <a:gd name="connsiteY909" fmla="*/ 2943885 h 3299135"/>
                <a:gd name="connsiteX910" fmla="*/ 293624 w 7881457"/>
                <a:gd name="connsiteY910" fmla="*/ 2943885 h 3299135"/>
                <a:gd name="connsiteX911" fmla="*/ 293624 w 7881457"/>
                <a:gd name="connsiteY911" fmla="*/ 2943103 h 3299135"/>
                <a:gd name="connsiteX912" fmla="*/ 293696 w 7881457"/>
                <a:gd name="connsiteY912" fmla="*/ 2943103 h 3299135"/>
                <a:gd name="connsiteX913" fmla="*/ 293696 w 7881457"/>
                <a:gd name="connsiteY913" fmla="*/ 2942321 h 3299135"/>
                <a:gd name="connsiteX914" fmla="*/ 293841 w 7881457"/>
                <a:gd name="connsiteY914" fmla="*/ 2942321 h 3299135"/>
                <a:gd name="connsiteX915" fmla="*/ 293841 w 7881457"/>
                <a:gd name="connsiteY915" fmla="*/ 2941539 h 3299135"/>
                <a:gd name="connsiteX916" fmla="*/ 294442 w 7881457"/>
                <a:gd name="connsiteY916" fmla="*/ 2941539 h 3299135"/>
                <a:gd name="connsiteX917" fmla="*/ 294442 w 7881457"/>
                <a:gd name="connsiteY917" fmla="*/ 2940761 h 3299135"/>
                <a:gd name="connsiteX918" fmla="*/ 294929 w 7881457"/>
                <a:gd name="connsiteY918" fmla="*/ 2940761 h 3299135"/>
                <a:gd name="connsiteX919" fmla="*/ 294929 w 7881457"/>
                <a:gd name="connsiteY919" fmla="*/ 2939979 h 3299135"/>
                <a:gd name="connsiteX920" fmla="*/ 295031 w 7881457"/>
                <a:gd name="connsiteY920" fmla="*/ 2939979 h 3299135"/>
                <a:gd name="connsiteX921" fmla="*/ 295031 w 7881457"/>
                <a:gd name="connsiteY921" fmla="*/ 2939197 h 3299135"/>
                <a:gd name="connsiteX922" fmla="*/ 295061 w 7881457"/>
                <a:gd name="connsiteY922" fmla="*/ 2939197 h 3299135"/>
                <a:gd name="connsiteX923" fmla="*/ 295061 w 7881457"/>
                <a:gd name="connsiteY923" fmla="*/ 2938415 h 3299135"/>
                <a:gd name="connsiteX924" fmla="*/ 295368 w 7881457"/>
                <a:gd name="connsiteY924" fmla="*/ 2938415 h 3299135"/>
                <a:gd name="connsiteX925" fmla="*/ 295368 w 7881457"/>
                <a:gd name="connsiteY925" fmla="*/ 2937633 h 3299135"/>
                <a:gd name="connsiteX926" fmla="*/ 295392 w 7881457"/>
                <a:gd name="connsiteY926" fmla="*/ 2937633 h 3299135"/>
                <a:gd name="connsiteX927" fmla="*/ 295392 w 7881457"/>
                <a:gd name="connsiteY927" fmla="*/ 2936850 h 3299135"/>
                <a:gd name="connsiteX928" fmla="*/ 295476 w 7881457"/>
                <a:gd name="connsiteY928" fmla="*/ 2936850 h 3299135"/>
                <a:gd name="connsiteX929" fmla="*/ 295476 w 7881457"/>
                <a:gd name="connsiteY929" fmla="*/ 2936068 h 3299135"/>
                <a:gd name="connsiteX930" fmla="*/ 295542 w 7881457"/>
                <a:gd name="connsiteY930" fmla="*/ 2936068 h 3299135"/>
                <a:gd name="connsiteX931" fmla="*/ 295542 w 7881457"/>
                <a:gd name="connsiteY931" fmla="*/ 2935286 h 3299135"/>
                <a:gd name="connsiteX932" fmla="*/ 295627 w 7881457"/>
                <a:gd name="connsiteY932" fmla="*/ 2935286 h 3299135"/>
                <a:gd name="connsiteX933" fmla="*/ 295627 w 7881457"/>
                <a:gd name="connsiteY933" fmla="*/ 2934504 h 3299135"/>
                <a:gd name="connsiteX934" fmla="*/ 295783 w 7881457"/>
                <a:gd name="connsiteY934" fmla="*/ 2934504 h 3299135"/>
                <a:gd name="connsiteX935" fmla="*/ 295783 w 7881457"/>
                <a:gd name="connsiteY935" fmla="*/ 2933722 h 3299135"/>
                <a:gd name="connsiteX936" fmla="*/ 296036 w 7881457"/>
                <a:gd name="connsiteY936" fmla="*/ 2933722 h 3299135"/>
                <a:gd name="connsiteX937" fmla="*/ 296036 w 7881457"/>
                <a:gd name="connsiteY937" fmla="*/ 2932940 h 3299135"/>
                <a:gd name="connsiteX938" fmla="*/ 296944 w 7881457"/>
                <a:gd name="connsiteY938" fmla="*/ 2932940 h 3299135"/>
                <a:gd name="connsiteX939" fmla="*/ 296944 w 7881457"/>
                <a:gd name="connsiteY939" fmla="*/ 2932157 h 3299135"/>
                <a:gd name="connsiteX940" fmla="*/ 297725 w 7881457"/>
                <a:gd name="connsiteY940" fmla="*/ 2932157 h 3299135"/>
                <a:gd name="connsiteX941" fmla="*/ 297725 w 7881457"/>
                <a:gd name="connsiteY941" fmla="*/ 2931375 h 3299135"/>
                <a:gd name="connsiteX942" fmla="*/ 298068 w 7881457"/>
                <a:gd name="connsiteY942" fmla="*/ 2931375 h 3299135"/>
                <a:gd name="connsiteX943" fmla="*/ 298068 w 7881457"/>
                <a:gd name="connsiteY943" fmla="*/ 2930593 h 3299135"/>
                <a:gd name="connsiteX944" fmla="*/ 298140 w 7881457"/>
                <a:gd name="connsiteY944" fmla="*/ 2930593 h 3299135"/>
                <a:gd name="connsiteX945" fmla="*/ 298140 w 7881457"/>
                <a:gd name="connsiteY945" fmla="*/ 2929811 h 3299135"/>
                <a:gd name="connsiteX946" fmla="*/ 298200 w 7881457"/>
                <a:gd name="connsiteY946" fmla="*/ 2929811 h 3299135"/>
                <a:gd name="connsiteX947" fmla="*/ 298200 w 7881457"/>
                <a:gd name="connsiteY947" fmla="*/ 2929029 h 3299135"/>
                <a:gd name="connsiteX948" fmla="*/ 299199 w 7881457"/>
                <a:gd name="connsiteY948" fmla="*/ 2929029 h 3299135"/>
                <a:gd name="connsiteX949" fmla="*/ 299199 w 7881457"/>
                <a:gd name="connsiteY949" fmla="*/ 2928247 h 3299135"/>
                <a:gd name="connsiteX950" fmla="*/ 299572 w 7881457"/>
                <a:gd name="connsiteY950" fmla="*/ 2928247 h 3299135"/>
                <a:gd name="connsiteX951" fmla="*/ 299572 w 7881457"/>
                <a:gd name="connsiteY951" fmla="*/ 2927469 h 3299135"/>
                <a:gd name="connsiteX952" fmla="*/ 299590 w 7881457"/>
                <a:gd name="connsiteY952" fmla="*/ 2927469 h 3299135"/>
                <a:gd name="connsiteX953" fmla="*/ 299590 w 7881457"/>
                <a:gd name="connsiteY953" fmla="*/ 2926687 h 3299135"/>
                <a:gd name="connsiteX954" fmla="*/ 299674 w 7881457"/>
                <a:gd name="connsiteY954" fmla="*/ 2926687 h 3299135"/>
                <a:gd name="connsiteX955" fmla="*/ 299674 w 7881457"/>
                <a:gd name="connsiteY955" fmla="*/ 2925905 h 3299135"/>
                <a:gd name="connsiteX956" fmla="*/ 301087 w 7881457"/>
                <a:gd name="connsiteY956" fmla="*/ 2925905 h 3299135"/>
                <a:gd name="connsiteX957" fmla="*/ 301087 w 7881457"/>
                <a:gd name="connsiteY957" fmla="*/ 2925122 h 3299135"/>
                <a:gd name="connsiteX958" fmla="*/ 301400 w 7881457"/>
                <a:gd name="connsiteY958" fmla="*/ 2925122 h 3299135"/>
                <a:gd name="connsiteX959" fmla="*/ 301400 w 7881457"/>
                <a:gd name="connsiteY959" fmla="*/ 2924340 h 3299135"/>
                <a:gd name="connsiteX960" fmla="*/ 301875 w 7881457"/>
                <a:gd name="connsiteY960" fmla="*/ 2924340 h 3299135"/>
                <a:gd name="connsiteX961" fmla="*/ 301875 w 7881457"/>
                <a:gd name="connsiteY961" fmla="*/ 2923558 h 3299135"/>
                <a:gd name="connsiteX962" fmla="*/ 303354 w 7881457"/>
                <a:gd name="connsiteY962" fmla="*/ 2923558 h 3299135"/>
                <a:gd name="connsiteX963" fmla="*/ 303354 w 7881457"/>
                <a:gd name="connsiteY963" fmla="*/ 2922776 h 3299135"/>
                <a:gd name="connsiteX964" fmla="*/ 303763 w 7881457"/>
                <a:gd name="connsiteY964" fmla="*/ 2922776 h 3299135"/>
                <a:gd name="connsiteX965" fmla="*/ 303763 w 7881457"/>
                <a:gd name="connsiteY965" fmla="*/ 2921994 h 3299135"/>
                <a:gd name="connsiteX966" fmla="*/ 304268 w 7881457"/>
                <a:gd name="connsiteY966" fmla="*/ 2921994 h 3299135"/>
                <a:gd name="connsiteX967" fmla="*/ 304268 w 7881457"/>
                <a:gd name="connsiteY967" fmla="*/ 2921212 h 3299135"/>
                <a:gd name="connsiteX968" fmla="*/ 305615 w 7881457"/>
                <a:gd name="connsiteY968" fmla="*/ 2921212 h 3299135"/>
                <a:gd name="connsiteX969" fmla="*/ 305615 w 7881457"/>
                <a:gd name="connsiteY969" fmla="*/ 2920429 h 3299135"/>
                <a:gd name="connsiteX970" fmla="*/ 305615 w 7881457"/>
                <a:gd name="connsiteY970" fmla="*/ 2920429 h 3299135"/>
                <a:gd name="connsiteX971" fmla="*/ 305615 w 7881457"/>
                <a:gd name="connsiteY971" fmla="*/ 2919647 h 3299135"/>
                <a:gd name="connsiteX972" fmla="*/ 305850 w 7881457"/>
                <a:gd name="connsiteY972" fmla="*/ 2919647 h 3299135"/>
                <a:gd name="connsiteX973" fmla="*/ 305850 w 7881457"/>
                <a:gd name="connsiteY973" fmla="*/ 2918865 h 3299135"/>
                <a:gd name="connsiteX974" fmla="*/ 305886 w 7881457"/>
                <a:gd name="connsiteY974" fmla="*/ 2918865 h 3299135"/>
                <a:gd name="connsiteX975" fmla="*/ 305886 w 7881457"/>
                <a:gd name="connsiteY975" fmla="*/ 2918083 h 3299135"/>
                <a:gd name="connsiteX976" fmla="*/ 306355 w 7881457"/>
                <a:gd name="connsiteY976" fmla="*/ 2918083 h 3299135"/>
                <a:gd name="connsiteX977" fmla="*/ 306355 w 7881457"/>
                <a:gd name="connsiteY977" fmla="*/ 2917301 h 3299135"/>
                <a:gd name="connsiteX978" fmla="*/ 306499 w 7881457"/>
                <a:gd name="connsiteY978" fmla="*/ 2917301 h 3299135"/>
                <a:gd name="connsiteX979" fmla="*/ 306499 w 7881457"/>
                <a:gd name="connsiteY979" fmla="*/ 2916519 h 3299135"/>
                <a:gd name="connsiteX980" fmla="*/ 307251 w 7881457"/>
                <a:gd name="connsiteY980" fmla="*/ 2916519 h 3299135"/>
                <a:gd name="connsiteX981" fmla="*/ 307251 w 7881457"/>
                <a:gd name="connsiteY981" fmla="*/ 2915736 h 3299135"/>
                <a:gd name="connsiteX982" fmla="*/ 307431 w 7881457"/>
                <a:gd name="connsiteY982" fmla="*/ 2915736 h 3299135"/>
                <a:gd name="connsiteX983" fmla="*/ 307431 w 7881457"/>
                <a:gd name="connsiteY983" fmla="*/ 2914954 h 3299135"/>
                <a:gd name="connsiteX984" fmla="*/ 308327 w 7881457"/>
                <a:gd name="connsiteY984" fmla="*/ 2914954 h 3299135"/>
                <a:gd name="connsiteX985" fmla="*/ 308327 w 7881457"/>
                <a:gd name="connsiteY985" fmla="*/ 2914177 h 3299135"/>
                <a:gd name="connsiteX986" fmla="*/ 308544 w 7881457"/>
                <a:gd name="connsiteY986" fmla="*/ 2914177 h 3299135"/>
                <a:gd name="connsiteX987" fmla="*/ 308544 w 7881457"/>
                <a:gd name="connsiteY987" fmla="*/ 2913394 h 3299135"/>
                <a:gd name="connsiteX988" fmla="*/ 308580 w 7881457"/>
                <a:gd name="connsiteY988" fmla="*/ 2913394 h 3299135"/>
                <a:gd name="connsiteX989" fmla="*/ 308580 w 7881457"/>
                <a:gd name="connsiteY989" fmla="*/ 2912612 h 3299135"/>
                <a:gd name="connsiteX990" fmla="*/ 309145 w 7881457"/>
                <a:gd name="connsiteY990" fmla="*/ 2912612 h 3299135"/>
                <a:gd name="connsiteX991" fmla="*/ 309145 w 7881457"/>
                <a:gd name="connsiteY991" fmla="*/ 2911830 h 3299135"/>
                <a:gd name="connsiteX992" fmla="*/ 309512 w 7881457"/>
                <a:gd name="connsiteY992" fmla="*/ 2911830 h 3299135"/>
                <a:gd name="connsiteX993" fmla="*/ 309512 w 7881457"/>
                <a:gd name="connsiteY993" fmla="*/ 2911048 h 3299135"/>
                <a:gd name="connsiteX994" fmla="*/ 309614 w 7881457"/>
                <a:gd name="connsiteY994" fmla="*/ 2911048 h 3299135"/>
                <a:gd name="connsiteX995" fmla="*/ 309614 w 7881457"/>
                <a:gd name="connsiteY995" fmla="*/ 2910266 h 3299135"/>
                <a:gd name="connsiteX996" fmla="*/ 309975 w 7881457"/>
                <a:gd name="connsiteY996" fmla="*/ 2910266 h 3299135"/>
                <a:gd name="connsiteX997" fmla="*/ 309975 w 7881457"/>
                <a:gd name="connsiteY997" fmla="*/ 2909484 h 3299135"/>
                <a:gd name="connsiteX998" fmla="*/ 310155 w 7881457"/>
                <a:gd name="connsiteY998" fmla="*/ 2909484 h 3299135"/>
                <a:gd name="connsiteX999" fmla="*/ 310155 w 7881457"/>
                <a:gd name="connsiteY999" fmla="*/ 2908701 h 3299135"/>
                <a:gd name="connsiteX1000" fmla="*/ 310763 w 7881457"/>
                <a:gd name="connsiteY1000" fmla="*/ 2908701 h 3299135"/>
                <a:gd name="connsiteX1001" fmla="*/ 310763 w 7881457"/>
                <a:gd name="connsiteY1001" fmla="*/ 2907919 h 3299135"/>
                <a:gd name="connsiteX1002" fmla="*/ 310775 w 7881457"/>
                <a:gd name="connsiteY1002" fmla="*/ 2907919 h 3299135"/>
                <a:gd name="connsiteX1003" fmla="*/ 310775 w 7881457"/>
                <a:gd name="connsiteY1003" fmla="*/ 2907137 h 3299135"/>
                <a:gd name="connsiteX1004" fmla="*/ 311581 w 7881457"/>
                <a:gd name="connsiteY1004" fmla="*/ 2907137 h 3299135"/>
                <a:gd name="connsiteX1005" fmla="*/ 311581 w 7881457"/>
                <a:gd name="connsiteY1005" fmla="*/ 2906355 h 3299135"/>
                <a:gd name="connsiteX1006" fmla="*/ 311647 w 7881457"/>
                <a:gd name="connsiteY1006" fmla="*/ 2906355 h 3299135"/>
                <a:gd name="connsiteX1007" fmla="*/ 311647 w 7881457"/>
                <a:gd name="connsiteY1007" fmla="*/ 2905573 h 3299135"/>
                <a:gd name="connsiteX1008" fmla="*/ 311749 w 7881457"/>
                <a:gd name="connsiteY1008" fmla="*/ 2905573 h 3299135"/>
                <a:gd name="connsiteX1009" fmla="*/ 311749 w 7881457"/>
                <a:gd name="connsiteY1009" fmla="*/ 2904791 h 3299135"/>
                <a:gd name="connsiteX1010" fmla="*/ 312068 w 7881457"/>
                <a:gd name="connsiteY1010" fmla="*/ 2904791 h 3299135"/>
                <a:gd name="connsiteX1011" fmla="*/ 312068 w 7881457"/>
                <a:gd name="connsiteY1011" fmla="*/ 2904008 h 3299135"/>
                <a:gd name="connsiteX1012" fmla="*/ 312242 w 7881457"/>
                <a:gd name="connsiteY1012" fmla="*/ 2904008 h 3299135"/>
                <a:gd name="connsiteX1013" fmla="*/ 312242 w 7881457"/>
                <a:gd name="connsiteY1013" fmla="*/ 2903226 h 3299135"/>
                <a:gd name="connsiteX1014" fmla="*/ 312507 w 7881457"/>
                <a:gd name="connsiteY1014" fmla="*/ 2903226 h 3299135"/>
                <a:gd name="connsiteX1015" fmla="*/ 312507 w 7881457"/>
                <a:gd name="connsiteY1015" fmla="*/ 2902444 h 3299135"/>
                <a:gd name="connsiteX1016" fmla="*/ 312561 w 7881457"/>
                <a:gd name="connsiteY1016" fmla="*/ 2902444 h 3299135"/>
                <a:gd name="connsiteX1017" fmla="*/ 312561 w 7881457"/>
                <a:gd name="connsiteY1017" fmla="*/ 2901662 h 3299135"/>
                <a:gd name="connsiteX1018" fmla="*/ 313553 w 7881457"/>
                <a:gd name="connsiteY1018" fmla="*/ 2901662 h 3299135"/>
                <a:gd name="connsiteX1019" fmla="*/ 313553 w 7881457"/>
                <a:gd name="connsiteY1019" fmla="*/ 2900880 h 3299135"/>
                <a:gd name="connsiteX1020" fmla="*/ 313631 w 7881457"/>
                <a:gd name="connsiteY1020" fmla="*/ 2900880 h 3299135"/>
                <a:gd name="connsiteX1021" fmla="*/ 313631 w 7881457"/>
                <a:gd name="connsiteY1021" fmla="*/ 2900098 h 3299135"/>
                <a:gd name="connsiteX1022" fmla="*/ 313908 w 7881457"/>
                <a:gd name="connsiteY1022" fmla="*/ 2900098 h 3299135"/>
                <a:gd name="connsiteX1023" fmla="*/ 313908 w 7881457"/>
                <a:gd name="connsiteY1023" fmla="*/ 2899315 h 3299135"/>
                <a:gd name="connsiteX1024" fmla="*/ 315237 w 7881457"/>
                <a:gd name="connsiteY1024" fmla="*/ 2899315 h 3299135"/>
                <a:gd name="connsiteX1025" fmla="*/ 315237 w 7881457"/>
                <a:gd name="connsiteY1025" fmla="*/ 2898538 h 3299135"/>
                <a:gd name="connsiteX1026" fmla="*/ 315291 w 7881457"/>
                <a:gd name="connsiteY1026" fmla="*/ 2898538 h 3299135"/>
                <a:gd name="connsiteX1027" fmla="*/ 315291 w 7881457"/>
                <a:gd name="connsiteY1027" fmla="*/ 2897756 h 3299135"/>
                <a:gd name="connsiteX1028" fmla="*/ 317318 w 7881457"/>
                <a:gd name="connsiteY1028" fmla="*/ 2897756 h 3299135"/>
                <a:gd name="connsiteX1029" fmla="*/ 317318 w 7881457"/>
                <a:gd name="connsiteY1029" fmla="*/ 2896973 h 3299135"/>
                <a:gd name="connsiteX1030" fmla="*/ 317456 w 7881457"/>
                <a:gd name="connsiteY1030" fmla="*/ 2896973 h 3299135"/>
                <a:gd name="connsiteX1031" fmla="*/ 317456 w 7881457"/>
                <a:gd name="connsiteY1031" fmla="*/ 2896191 h 3299135"/>
                <a:gd name="connsiteX1032" fmla="*/ 317456 w 7881457"/>
                <a:gd name="connsiteY1032" fmla="*/ 2896191 h 3299135"/>
                <a:gd name="connsiteX1033" fmla="*/ 317456 w 7881457"/>
                <a:gd name="connsiteY1033" fmla="*/ 2895409 h 3299135"/>
                <a:gd name="connsiteX1034" fmla="*/ 317474 w 7881457"/>
                <a:gd name="connsiteY1034" fmla="*/ 2895409 h 3299135"/>
                <a:gd name="connsiteX1035" fmla="*/ 317474 w 7881457"/>
                <a:gd name="connsiteY1035" fmla="*/ 2894627 h 3299135"/>
                <a:gd name="connsiteX1036" fmla="*/ 317751 w 7881457"/>
                <a:gd name="connsiteY1036" fmla="*/ 2894627 h 3299135"/>
                <a:gd name="connsiteX1037" fmla="*/ 317751 w 7881457"/>
                <a:gd name="connsiteY1037" fmla="*/ 2893845 h 3299135"/>
                <a:gd name="connsiteX1038" fmla="*/ 319633 w 7881457"/>
                <a:gd name="connsiteY1038" fmla="*/ 2893845 h 3299135"/>
                <a:gd name="connsiteX1039" fmla="*/ 319633 w 7881457"/>
                <a:gd name="connsiteY1039" fmla="*/ 2893063 h 3299135"/>
                <a:gd name="connsiteX1040" fmla="*/ 320830 w 7881457"/>
                <a:gd name="connsiteY1040" fmla="*/ 2893063 h 3299135"/>
                <a:gd name="connsiteX1041" fmla="*/ 320830 w 7881457"/>
                <a:gd name="connsiteY1041" fmla="*/ 2892280 h 3299135"/>
                <a:gd name="connsiteX1042" fmla="*/ 321286 w 7881457"/>
                <a:gd name="connsiteY1042" fmla="*/ 2892280 h 3299135"/>
                <a:gd name="connsiteX1043" fmla="*/ 321286 w 7881457"/>
                <a:gd name="connsiteY1043" fmla="*/ 2891499 h 3299135"/>
                <a:gd name="connsiteX1044" fmla="*/ 321870 w 7881457"/>
                <a:gd name="connsiteY1044" fmla="*/ 2891499 h 3299135"/>
                <a:gd name="connsiteX1045" fmla="*/ 321870 w 7881457"/>
                <a:gd name="connsiteY1045" fmla="*/ 2890716 h 3299135"/>
                <a:gd name="connsiteX1046" fmla="*/ 321960 w 7881457"/>
                <a:gd name="connsiteY1046" fmla="*/ 2890716 h 3299135"/>
                <a:gd name="connsiteX1047" fmla="*/ 321960 w 7881457"/>
                <a:gd name="connsiteY1047" fmla="*/ 2889934 h 3299135"/>
                <a:gd name="connsiteX1048" fmla="*/ 324269 w 7881457"/>
                <a:gd name="connsiteY1048" fmla="*/ 2889934 h 3299135"/>
                <a:gd name="connsiteX1049" fmla="*/ 324269 w 7881457"/>
                <a:gd name="connsiteY1049" fmla="*/ 2889152 h 3299135"/>
                <a:gd name="connsiteX1050" fmla="*/ 324636 w 7881457"/>
                <a:gd name="connsiteY1050" fmla="*/ 2889152 h 3299135"/>
                <a:gd name="connsiteX1051" fmla="*/ 324636 w 7881457"/>
                <a:gd name="connsiteY1051" fmla="*/ 2888370 h 3299135"/>
                <a:gd name="connsiteX1052" fmla="*/ 324672 w 7881457"/>
                <a:gd name="connsiteY1052" fmla="*/ 2888370 h 3299135"/>
                <a:gd name="connsiteX1053" fmla="*/ 324672 w 7881457"/>
                <a:gd name="connsiteY1053" fmla="*/ 2887587 h 3299135"/>
                <a:gd name="connsiteX1054" fmla="*/ 325273 w 7881457"/>
                <a:gd name="connsiteY1054" fmla="*/ 2887587 h 3299135"/>
                <a:gd name="connsiteX1055" fmla="*/ 325273 w 7881457"/>
                <a:gd name="connsiteY1055" fmla="*/ 2886810 h 3299135"/>
                <a:gd name="connsiteX1056" fmla="*/ 326230 w 7881457"/>
                <a:gd name="connsiteY1056" fmla="*/ 2886810 h 3299135"/>
                <a:gd name="connsiteX1057" fmla="*/ 326230 w 7881457"/>
                <a:gd name="connsiteY1057" fmla="*/ 2886028 h 3299135"/>
                <a:gd name="connsiteX1058" fmla="*/ 326554 w 7881457"/>
                <a:gd name="connsiteY1058" fmla="*/ 2886028 h 3299135"/>
                <a:gd name="connsiteX1059" fmla="*/ 326554 w 7881457"/>
                <a:gd name="connsiteY1059" fmla="*/ 2885241 h 3299135"/>
                <a:gd name="connsiteX1060" fmla="*/ 326705 w 7881457"/>
                <a:gd name="connsiteY1060" fmla="*/ 2885241 h 3299135"/>
                <a:gd name="connsiteX1061" fmla="*/ 326705 w 7881457"/>
                <a:gd name="connsiteY1061" fmla="*/ 2884464 h 3299135"/>
                <a:gd name="connsiteX1062" fmla="*/ 327595 w 7881457"/>
                <a:gd name="connsiteY1062" fmla="*/ 2884464 h 3299135"/>
                <a:gd name="connsiteX1063" fmla="*/ 327595 w 7881457"/>
                <a:gd name="connsiteY1063" fmla="*/ 2883681 h 3299135"/>
                <a:gd name="connsiteX1064" fmla="*/ 327847 w 7881457"/>
                <a:gd name="connsiteY1064" fmla="*/ 2883681 h 3299135"/>
                <a:gd name="connsiteX1065" fmla="*/ 327847 w 7881457"/>
                <a:gd name="connsiteY1065" fmla="*/ 2882899 h 3299135"/>
                <a:gd name="connsiteX1066" fmla="*/ 328082 w 7881457"/>
                <a:gd name="connsiteY1066" fmla="*/ 2882899 h 3299135"/>
                <a:gd name="connsiteX1067" fmla="*/ 328082 w 7881457"/>
                <a:gd name="connsiteY1067" fmla="*/ 2882117 h 3299135"/>
                <a:gd name="connsiteX1068" fmla="*/ 328358 w 7881457"/>
                <a:gd name="connsiteY1068" fmla="*/ 2882117 h 3299135"/>
                <a:gd name="connsiteX1069" fmla="*/ 328358 w 7881457"/>
                <a:gd name="connsiteY1069" fmla="*/ 2881335 h 3299135"/>
                <a:gd name="connsiteX1070" fmla="*/ 328671 w 7881457"/>
                <a:gd name="connsiteY1070" fmla="*/ 2881335 h 3299135"/>
                <a:gd name="connsiteX1071" fmla="*/ 328671 w 7881457"/>
                <a:gd name="connsiteY1071" fmla="*/ 2880552 h 3299135"/>
                <a:gd name="connsiteX1072" fmla="*/ 329297 w 7881457"/>
                <a:gd name="connsiteY1072" fmla="*/ 2880552 h 3299135"/>
                <a:gd name="connsiteX1073" fmla="*/ 329297 w 7881457"/>
                <a:gd name="connsiteY1073" fmla="*/ 2879771 h 3299135"/>
                <a:gd name="connsiteX1074" fmla="*/ 330289 w 7881457"/>
                <a:gd name="connsiteY1074" fmla="*/ 2879771 h 3299135"/>
                <a:gd name="connsiteX1075" fmla="*/ 330289 w 7881457"/>
                <a:gd name="connsiteY1075" fmla="*/ 2878988 h 3299135"/>
                <a:gd name="connsiteX1076" fmla="*/ 330890 w 7881457"/>
                <a:gd name="connsiteY1076" fmla="*/ 2878988 h 3299135"/>
                <a:gd name="connsiteX1077" fmla="*/ 330890 w 7881457"/>
                <a:gd name="connsiteY1077" fmla="*/ 2878206 h 3299135"/>
                <a:gd name="connsiteX1078" fmla="*/ 331149 w 7881457"/>
                <a:gd name="connsiteY1078" fmla="*/ 2878206 h 3299135"/>
                <a:gd name="connsiteX1079" fmla="*/ 331149 w 7881457"/>
                <a:gd name="connsiteY1079" fmla="*/ 2877424 h 3299135"/>
                <a:gd name="connsiteX1080" fmla="*/ 331516 w 7881457"/>
                <a:gd name="connsiteY1080" fmla="*/ 2877424 h 3299135"/>
                <a:gd name="connsiteX1081" fmla="*/ 331516 w 7881457"/>
                <a:gd name="connsiteY1081" fmla="*/ 2876642 h 3299135"/>
                <a:gd name="connsiteX1082" fmla="*/ 332646 w 7881457"/>
                <a:gd name="connsiteY1082" fmla="*/ 2876642 h 3299135"/>
                <a:gd name="connsiteX1083" fmla="*/ 332646 w 7881457"/>
                <a:gd name="connsiteY1083" fmla="*/ 2875860 h 3299135"/>
                <a:gd name="connsiteX1084" fmla="*/ 333320 w 7881457"/>
                <a:gd name="connsiteY1084" fmla="*/ 2875860 h 3299135"/>
                <a:gd name="connsiteX1085" fmla="*/ 333320 w 7881457"/>
                <a:gd name="connsiteY1085" fmla="*/ 2875078 h 3299135"/>
                <a:gd name="connsiteX1086" fmla="*/ 333765 w 7881457"/>
                <a:gd name="connsiteY1086" fmla="*/ 2875078 h 3299135"/>
                <a:gd name="connsiteX1087" fmla="*/ 333765 w 7881457"/>
                <a:gd name="connsiteY1087" fmla="*/ 2874295 h 3299135"/>
                <a:gd name="connsiteX1088" fmla="*/ 334180 w 7881457"/>
                <a:gd name="connsiteY1088" fmla="*/ 2874295 h 3299135"/>
                <a:gd name="connsiteX1089" fmla="*/ 334180 w 7881457"/>
                <a:gd name="connsiteY1089" fmla="*/ 2873513 h 3299135"/>
                <a:gd name="connsiteX1090" fmla="*/ 334811 w 7881457"/>
                <a:gd name="connsiteY1090" fmla="*/ 2873513 h 3299135"/>
                <a:gd name="connsiteX1091" fmla="*/ 334811 w 7881457"/>
                <a:gd name="connsiteY1091" fmla="*/ 2872736 h 3299135"/>
                <a:gd name="connsiteX1092" fmla="*/ 335797 w 7881457"/>
                <a:gd name="connsiteY1092" fmla="*/ 2872736 h 3299135"/>
                <a:gd name="connsiteX1093" fmla="*/ 335797 w 7881457"/>
                <a:gd name="connsiteY1093" fmla="*/ 2871953 h 3299135"/>
                <a:gd name="connsiteX1094" fmla="*/ 336008 w 7881457"/>
                <a:gd name="connsiteY1094" fmla="*/ 2871953 h 3299135"/>
                <a:gd name="connsiteX1095" fmla="*/ 336008 w 7881457"/>
                <a:gd name="connsiteY1095" fmla="*/ 2871171 h 3299135"/>
                <a:gd name="connsiteX1096" fmla="*/ 336381 w 7881457"/>
                <a:gd name="connsiteY1096" fmla="*/ 2871171 h 3299135"/>
                <a:gd name="connsiteX1097" fmla="*/ 336381 w 7881457"/>
                <a:gd name="connsiteY1097" fmla="*/ 2870389 h 3299135"/>
                <a:gd name="connsiteX1098" fmla="*/ 337523 w 7881457"/>
                <a:gd name="connsiteY1098" fmla="*/ 2870389 h 3299135"/>
                <a:gd name="connsiteX1099" fmla="*/ 337523 w 7881457"/>
                <a:gd name="connsiteY1099" fmla="*/ 2869607 h 3299135"/>
                <a:gd name="connsiteX1100" fmla="*/ 337655 w 7881457"/>
                <a:gd name="connsiteY1100" fmla="*/ 2869607 h 3299135"/>
                <a:gd name="connsiteX1101" fmla="*/ 337655 w 7881457"/>
                <a:gd name="connsiteY1101" fmla="*/ 2868825 h 3299135"/>
                <a:gd name="connsiteX1102" fmla="*/ 338040 w 7881457"/>
                <a:gd name="connsiteY1102" fmla="*/ 2868825 h 3299135"/>
                <a:gd name="connsiteX1103" fmla="*/ 338040 w 7881457"/>
                <a:gd name="connsiteY1103" fmla="*/ 2868043 h 3299135"/>
                <a:gd name="connsiteX1104" fmla="*/ 338149 w 7881457"/>
                <a:gd name="connsiteY1104" fmla="*/ 2868043 h 3299135"/>
                <a:gd name="connsiteX1105" fmla="*/ 338149 w 7881457"/>
                <a:gd name="connsiteY1105" fmla="*/ 2867260 h 3299135"/>
                <a:gd name="connsiteX1106" fmla="*/ 339063 w 7881457"/>
                <a:gd name="connsiteY1106" fmla="*/ 2867260 h 3299135"/>
                <a:gd name="connsiteX1107" fmla="*/ 339063 w 7881457"/>
                <a:gd name="connsiteY1107" fmla="*/ 2866478 h 3299135"/>
                <a:gd name="connsiteX1108" fmla="*/ 339935 w 7881457"/>
                <a:gd name="connsiteY1108" fmla="*/ 2866478 h 3299135"/>
                <a:gd name="connsiteX1109" fmla="*/ 339935 w 7881457"/>
                <a:gd name="connsiteY1109" fmla="*/ 2865696 h 3299135"/>
                <a:gd name="connsiteX1110" fmla="*/ 340271 w 7881457"/>
                <a:gd name="connsiteY1110" fmla="*/ 2865696 h 3299135"/>
                <a:gd name="connsiteX1111" fmla="*/ 340271 w 7881457"/>
                <a:gd name="connsiteY1111" fmla="*/ 2864914 h 3299135"/>
                <a:gd name="connsiteX1112" fmla="*/ 340560 w 7881457"/>
                <a:gd name="connsiteY1112" fmla="*/ 2864914 h 3299135"/>
                <a:gd name="connsiteX1113" fmla="*/ 340560 w 7881457"/>
                <a:gd name="connsiteY1113" fmla="*/ 2864132 h 3299135"/>
                <a:gd name="connsiteX1114" fmla="*/ 341077 w 7881457"/>
                <a:gd name="connsiteY1114" fmla="*/ 2864132 h 3299135"/>
                <a:gd name="connsiteX1115" fmla="*/ 341077 w 7881457"/>
                <a:gd name="connsiteY1115" fmla="*/ 2863350 h 3299135"/>
                <a:gd name="connsiteX1116" fmla="*/ 341510 w 7881457"/>
                <a:gd name="connsiteY1116" fmla="*/ 2863350 h 3299135"/>
                <a:gd name="connsiteX1117" fmla="*/ 341510 w 7881457"/>
                <a:gd name="connsiteY1117" fmla="*/ 2862567 h 3299135"/>
                <a:gd name="connsiteX1118" fmla="*/ 342364 w 7881457"/>
                <a:gd name="connsiteY1118" fmla="*/ 2862567 h 3299135"/>
                <a:gd name="connsiteX1119" fmla="*/ 342364 w 7881457"/>
                <a:gd name="connsiteY1119" fmla="*/ 2861785 h 3299135"/>
                <a:gd name="connsiteX1120" fmla="*/ 342749 w 7881457"/>
                <a:gd name="connsiteY1120" fmla="*/ 2861785 h 3299135"/>
                <a:gd name="connsiteX1121" fmla="*/ 342749 w 7881457"/>
                <a:gd name="connsiteY1121" fmla="*/ 2861003 h 3299135"/>
                <a:gd name="connsiteX1122" fmla="*/ 342923 w 7881457"/>
                <a:gd name="connsiteY1122" fmla="*/ 2861003 h 3299135"/>
                <a:gd name="connsiteX1123" fmla="*/ 342923 w 7881457"/>
                <a:gd name="connsiteY1123" fmla="*/ 2860221 h 3299135"/>
                <a:gd name="connsiteX1124" fmla="*/ 342941 w 7881457"/>
                <a:gd name="connsiteY1124" fmla="*/ 2860221 h 3299135"/>
                <a:gd name="connsiteX1125" fmla="*/ 342941 w 7881457"/>
                <a:gd name="connsiteY1125" fmla="*/ 2859439 h 3299135"/>
                <a:gd name="connsiteX1126" fmla="*/ 343176 w 7881457"/>
                <a:gd name="connsiteY1126" fmla="*/ 2859439 h 3299135"/>
                <a:gd name="connsiteX1127" fmla="*/ 343176 w 7881457"/>
                <a:gd name="connsiteY1127" fmla="*/ 2858657 h 3299135"/>
                <a:gd name="connsiteX1128" fmla="*/ 343477 w 7881457"/>
                <a:gd name="connsiteY1128" fmla="*/ 2858657 h 3299135"/>
                <a:gd name="connsiteX1129" fmla="*/ 343477 w 7881457"/>
                <a:gd name="connsiteY1129" fmla="*/ 2857874 h 3299135"/>
                <a:gd name="connsiteX1130" fmla="*/ 343771 w 7881457"/>
                <a:gd name="connsiteY1130" fmla="*/ 2857874 h 3299135"/>
                <a:gd name="connsiteX1131" fmla="*/ 343771 w 7881457"/>
                <a:gd name="connsiteY1131" fmla="*/ 2857097 h 3299135"/>
                <a:gd name="connsiteX1132" fmla="*/ 343849 w 7881457"/>
                <a:gd name="connsiteY1132" fmla="*/ 2857097 h 3299135"/>
                <a:gd name="connsiteX1133" fmla="*/ 343849 w 7881457"/>
                <a:gd name="connsiteY1133" fmla="*/ 2856315 h 3299135"/>
                <a:gd name="connsiteX1134" fmla="*/ 344210 w 7881457"/>
                <a:gd name="connsiteY1134" fmla="*/ 2856315 h 3299135"/>
                <a:gd name="connsiteX1135" fmla="*/ 344210 w 7881457"/>
                <a:gd name="connsiteY1135" fmla="*/ 2855532 h 3299135"/>
                <a:gd name="connsiteX1136" fmla="*/ 344721 w 7881457"/>
                <a:gd name="connsiteY1136" fmla="*/ 2855532 h 3299135"/>
                <a:gd name="connsiteX1137" fmla="*/ 344721 w 7881457"/>
                <a:gd name="connsiteY1137" fmla="*/ 2854750 h 3299135"/>
                <a:gd name="connsiteX1138" fmla="*/ 344944 w 7881457"/>
                <a:gd name="connsiteY1138" fmla="*/ 2854750 h 3299135"/>
                <a:gd name="connsiteX1139" fmla="*/ 344944 w 7881457"/>
                <a:gd name="connsiteY1139" fmla="*/ 2853968 h 3299135"/>
                <a:gd name="connsiteX1140" fmla="*/ 345485 w 7881457"/>
                <a:gd name="connsiteY1140" fmla="*/ 2853968 h 3299135"/>
                <a:gd name="connsiteX1141" fmla="*/ 345485 w 7881457"/>
                <a:gd name="connsiteY1141" fmla="*/ 2853186 h 3299135"/>
                <a:gd name="connsiteX1142" fmla="*/ 345587 w 7881457"/>
                <a:gd name="connsiteY1142" fmla="*/ 2853186 h 3299135"/>
                <a:gd name="connsiteX1143" fmla="*/ 345587 w 7881457"/>
                <a:gd name="connsiteY1143" fmla="*/ 2852404 h 3299135"/>
                <a:gd name="connsiteX1144" fmla="*/ 345593 w 7881457"/>
                <a:gd name="connsiteY1144" fmla="*/ 2852404 h 3299135"/>
                <a:gd name="connsiteX1145" fmla="*/ 345593 w 7881457"/>
                <a:gd name="connsiteY1145" fmla="*/ 2851622 h 3299135"/>
                <a:gd name="connsiteX1146" fmla="*/ 345762 w 7881457"/>
                <a:gd name="connsiteY1146" fmla="*/ 2851622 h 3299135"/>
                <a:gd name="connsiteX1147" fmla="*/ 345762 w 7881457"/>
                <a:gd name="connsiteY1147" fmla="*/ 2850839 h 3299135"/>
                <a:gd name="connsiteX1148" fmla="*/ 346243 w 7881457"/>
                <a:gd name="connsiteY1148" fmla="*/ 2850839 h 3299135"/>
                <a:gd name="connsiteX1149" fmla="*/ 346243 w 7881457"/>
                <a:gd name="connsiteY1149" fmla="*/ 2850057 h 3299135"/>
                <a:gd name="connsiteX1150" fmla="*/ 346429 w 7881457"/>
                <a:gd name="connsiteY1150" fmla="*/ 2850057 h 3299135"/>
                <a:gd name="connsiteX1151" fmla="*/ 346429 w 7881457"/>
                <a:gd name="connsiteY1151" fmla="*/ 2849275 h 3299135"/>
                <a:gd name="connsiteX1152" fmla="*/ 346441 w 7881457"/>
                <a:gd name="connsiteY1152" fmla="*/ 2849275 h 3299135"/>
                <a:gd name="connsiteX1153" fmla="*/ 346441 w 7881457"/>
                <a:gd name="connsiteY1153" fmla="*/ 2848493 h 3299135"/>
                <a:gd name="connsiteX1154" fmla="*/ 346694 w 7881457"/>
                <a:gd name="connsiteY1154" fmla="*/ 2848493 h 3299135"/>
                <a:gd name="connsiteX1155" fmla="*/ 346694 w 7881457"/>
                <a:gd name="connsiteY1155" fmla="*/ 2847711 h 3299135"/>
                <a:gd name="connsiteX1156" fmla="*/ 346712 w 7881457"/>
                <a:gd name="connsiteY1156" fmla="*/ 2847711 h 3299135"/>
                <a:gd name="connsiteX1157" fmla="*/ 346712 w 7881457"/>
                <a:gd name="connsiteY1157" fmla="*/ 2846929 h 3299135"/>
                <a:gd name="connsiteX1158" fmla="*/ 346958 w 7881457"/>
                <a:gd name="connsiteY1158" fmla="*/ 2846929 h 3299135"/>
                <a:gd name="connsiteX1159" fmla="*/ 346958 w 7881457"/>
                <a:gd name="connsiteY1159" fmla="*/ 2846146 h 3299135"/>
                <a:gd name="connsiteX1160" fmla="*/ 346958 w 7881457"/>
                <a:gd name="connsiteY1160" fmla="*/ 2846146 h 3299135"/>
                <a:gd name="connsiteX1161" fmla="*/ 346958 w 7881457"/>
                <a:gd name="connsiteY1161" fmla="*/ 2845369 h 3299135"/>
                <a:gd name="connsiteX1162" fmla="*/ 346970 w 7881457"/>
                <a:gd name="connsiteY1162" fmla="*/ 2845369 h 3299135"/>
                <a:gd name="connsiteX1163" fmla="*/ 346970 w 7881457"/>
                <a:gd name="connsiteY1163" fmla="*/ 2844587 h 3299135"/>
                <a:gd name="connsiteX1164" fmla="*/ 346976 w 7881457"/>
                <a:gd name="connsiteY1164" fmla="*/ 2844587 h 3299135"/>
                <a:gd name="connsiteX1165" fmla="*/ 346976 w 7881457"/>
                <a:gd name="connsiteY1165" fmla="*/ 2843804 h 3299135"/>
                <a:gd name="connsiteX1166" fmla="*/ 347175 w 7881457"/>
                <a:gd name="connsiteY1166" fmla="*/ 2843804 h 3299135"/>
                <a:gd name="connsiteX1167" fmla="*/ 347175 w 7881457"/>
                <a:gd name="connsiteY1167" fmla="*/ 2843022 h 3299135"/>
                <a:gd name="connsiteX1168" fmla="*/ 347470 w 7881457"/>
                <a:gd name="connsiteY1168" fmla="*/ 2843022 h 3299135"/>
                <a:gd name="connsiteX1169" fmla="*/ 347470 w 7881457"/>
                <a:gd name="connsiteY1169" fmla="*/ 2842240 h 3299135"/>
                <a:gd name="connsiteX1170" fmla="*/ 347476 w 7881457"/>
                <a:gd name="connsiteY1170" fmla="*/ 2842240 h 3299135"/>
                <a:gd name="connsiteX1171" fmla="*/ 347476 w 7881457"/>
                <a:gd name="connsiteY1171" fmla="*/ 2841458 h 3299135"/>
                <a:gd name="connsiteX1172" fmla="*/ 348017 w 7881457"/>
                <a:gd name="connsiteY1172" fmla="*/ 2841458 h 3299135"/>
                <a:gd name="connsiteX1173" fmla="*/ 348017 w 7881457"/>
                <a:gd name="connsiteY1173" fmla="*/ 2840676 h 3299135"/>
                <a:gd name="connsiteX1174" fmla="*/ 348955 w 7881457"/>
                <a:gd name="connsiteY1174" fmla="*/ 2840676 h 3299135"/>
                <a:gd name="connsiteX1175" fmla="*/ 348955 w 7881457"/>
                <a:gd name="connsiteY1175" fmla="*/ 2839894 h 3299135"/>
                <a:gd name="connsiteX1176" fmla="*/ 349622 w 7881457"/>
                <a:gd name="connsiteY1176" fmla="*/ 2839894 h 3299135"/>
                <a:gd name="connsiteX1177" fmla="*/ 349622 w 7881457"/>
                <a:gd name="connsiteY1177" fmla="*/ 2839111 h 3299135"/>
                <a:gd name="connsiteX1178" fmla="*/ 349743 w 7881457"/>
                <a:gd name="connsiteY1178" fmla="*/ 2839111 h 3299135"/>
                <a:gd name="connsiteX1179" fmla="*/ 349743 w 7881457"/>
                <a:gd name="connsiteY1179" fmla="*/ 2838329 h 3299135"/>
                <a:gd name="connsiteX1180" fmla="*/ 350049 w 7881457"/>
                <a:gd name="connsiteY1180" fmla="*/ 2838329 h 3299135"/>
                <a:gd name="connsiteX1181" fmla="*/ 350049 w 7881457"/>
                <a:gd name="connsiteY1181" fmla="*/ 2837547 h 3299135"/>
                <a:gd name="connsiteX1182" fmla="*/ 350266 w 7881457"/>
                <a:gd name="connsiteY1182" fmla="*/ 2837547 h 3299135"/>
                <a:gd name="connsiteX1183" fmla="*/ 350266 w 7881457"/>
                <a:gd name="connsiteY1183" fmla="*/ 2836765 h 3299135"/>
                <a:gd name="connsiteX1184" fmla="*/ 350494 w 7881457"/>
                <a:gd name="connsiteY1184" fmla="*/ 2836765 h 3299135"/>
                <a:gd name="connsiteX1185" fmla="*/ 350494 w 7881457"/>
                <a:gd name="connsiteY1185" fmla="*/ 2835983 h 3299135"/>
                <a:gd name="connsiteX1186" fmla="*/ 350561 w 7881457"/>
                <a:gd name="connsiteY1186" fmla="*/ 2835983 h 3299135"/>
                <a:gd name="connsiteX1187" fmla="*/ 350561 w 7881457"/>
                <a:gd name="connsiteY1187" fmla="*/ 2835201 h 3299135"/>
                <a:gd name="connsiteX1188" fmla="*/ 350572 w 7881457"/>
                <a:gd name="connsiteY1188" fmla="*/ 2835201 h 3299135"/>
                <a:gd name="connsiteX1189" fmla="*/ 350572 w 7881457"/>
                <a:gd name="connsiteY1189" fmla="*/ 2834418 h 3299135"/>
                <a:gd name="connsiteX1190" fmla="*/ 351878 w 7881457"/>
                <a:gd name="connsiteY1190" fmla="*/ 2834418 h 3299135"/>
                <a:gd name="connsiteX1191" fmla="*/ 351878 w 7881457"/>
                <a:gd name="connsiteY1191" fmla="*/ 2833636 h 3299135"/>
                <a:gd name="connsiteX1192" fmla="*/ 352106 w 7881457"/>
                <a:gd name="connsiteY1192" fmla="*/ 2833636 h 3299135"/>
                <a:gd name="connsiteX1193" fmla="*/ 352106 w 7881457"/>
                <a:gd name="connsiteY1193" fmla="*/ 2832854 h 3299135"/>
                <a:gd name="connsiteX1194" fmla="*/ 353615 w 7881457"/>
                <a:gd name="connsiteY1194" fmla="*/ 2832854 h 3299135"/>
                <a:gd name="connsiteX1195" fmla="*/ 353615 w 7881457"/>
                <a:gd name="connsiteY1195" fmla="*/ 2832072 h 3299135"/>
                <a:gd name="connsiteX1196" fmla="*/ 354487 w 7881457"/>
                <a:gd name="connsiteY1196" fmla="*/ 2832072 h 3299135"/>
                <a:gd name="connsiteX1197" fmla="*/ 354487 w 7881457"/>
                <a:gd name="connsiteY1197" fmla="*/ 2831290 h 3299135"/>
                <a:gd name="connsiteX1198" fmla="*/ 354560 w 7881457"/>
                <a:gd name="connsiteY1198" fmla="*/ 2831290 h 3299135"/>
                <a:gd name="connsiteX1199" fmla="*/ 354560 w 7881457"/>
                <a:gd name="connsiteY1199" fmla="*/ 2830512 h 3299135"/>
                <a:gd name="connsiteX1200" fmla="*/ 355660 w 7881457"/>
                <a:gd name="connsiteY1200" fmla="*/ 2830512 h 3299135"/>
                <a:gd name="connsiteX1201" fmla="*/ 355660 w 7881457"/>
                <a:gd name="connsiteY1201" fmla="*/ 2829730 h 3299135"/>
                <a:gd name="connsiteX1202" fmla="*/ 356598 w 7881457"/>
                <a:gd name="connsiteY1202" fmla="*/ 2829730 h 3299135"/>
                <a:gd name="connsiteX1203" fmla="*/ 356598 w 7881457"/>
                <a:gd name="connsiteY1203" fmla="*/ 2828948 h 3299135"/>
                <a:gd name="connsiteX1204" fmla="*/ 357957 w 7881457"/>
                <a:gd name="connsiteY1204" fmla="*/ 2828948 h 3299135"/>
                <a:gd name="connsiteX1205" fmla="*/ 357957 w 7881457"/>
                <a:gd name="connsiteY1205" fmla="*/ 2828166 h 3299135"/>
                <a:gd name="connsiteX1206" fmla="*/ 358252 w 7881457"/>
                <a:gd name="connsiteY1206" fmla="*/ 2828166 h 3299135"/>
                <a:gd name="connsiteX1207" fmla="*/ 358252 w 7881457"/>
                <a:gd name="connsiteY1207" fmla="*/ 2827384 h 3299135"/>
                <a:gd name="connsiteX1208" fmla="*/ 358595 w 7881457"/>
                <a:gd name="connsiteY1208" fmla="*/ 2827384 h 3299135"/>
                <a:gd name="connsiteX1209" fmla="*/ 358595 w 7881457"/>
                <a:gd name="connsiteY1209" fmla="*/ 2826601 h 3299135"/>
                <a:gd name="connsiteX1210" fmla="*/ 359124 w 7881457"/>
                <a:gd name="connsiteY1210" fmla="*/ 2826601 h 3299135"/>
                <a:gd name="connsiteX1211" fmla="*/ 359124 w 7881457"/>
                <a:gd name="connsiteY1211" fmla="*/ 2825819 h 3299135"/>
                <a:gd name="connsiteX1212" fmla="*/ 360735 w 7881457"/>
                <a:gd name="connsiteY1212" fmla="*/ 2825819 h 3299135"/>
                <a:gd name="connsiteX1213" fmla="*/ 360735 w 7881457"/>
                <a:gd name="connsiteY1213" fmla="*/ 2825037 h 3299135"/>
                <a:gd name="connsiteX1214" fmla="*/ 360964 w 7881457"/>
                <a:gd name="connsiteY1214" fmla="*/ 2825037 h 3299135"/>
                <a:gd name="connsiteX1215" fmla="*/ 360964 w 7881457"/>
                <a:gd name="connsiteY1215" fmla="*/ 2824255 h 3299135"/>
                <a:gd name="connsiteX1216" fmla="*/ 361331 w 7881457"/>
                <a:gd name="connsiteY1216" fmla="*/ 2824255 h 3299135"/>
                <a:gd name="connsiteX1217" fmla="*/ 361331 w 7881457"/>
                <a:gd name="connsiteY1217" fmla="*/ 2823473 h 3299135"/>
                <a:gd name="connsiteX1218" fmla="*/ 361806 w 7881457"/>
                <a:gd name="connsiteY1218" fmla="*/ 2823473 h 3299135"/>
                <a:gd name="connsiteX1219" fmla="*/ 361806 w 7881457"/>
                <a:gd name="connsiteY1219" fmla="*/ 2822691 h 3299135"/>
                <a:gd name="connsiteX1220" fmla="*/ 362089 w 7881457"/>
                <a:gd name="connsiteY1220" fmla="*/ 2822691 h 3299135"/>
                <a:gd name="connsiteX1221" fmla="*/ 362089 w 7881457"/>
                <a:gd name="connsiteY1221" fmla="*/ 2821908 h 3299135"/>
                <a:gd name="connsiteX1222" fmla="*/ 362263 w 7881457"/>
                <a:gd name="connsiteY1222" fmla="*/ 2821908 h 3299135"/>
                <a:gd name="connsiteX1223" fmla="*/ 362263 w 7881457"/>
                <a:gd name="connsiteY1223" fmla="*/ 2821126 h 3299135"/>
                <a:gd name="connsiteX1224" fmla="*/ 362600 w 7881457"/>
                <a:gd name="connsiteY1224" fmla="*/ 2821126 h 3299135"/>
                <a:gd name="connsiteX1225" fmla="*/ 362600 w 7881457"/>
                <a:gd name="connsiteY1225" fmla="*/ 2820344 h 3299135"/>
                <a:gd name="connsiteX1226" fmla="*/ 362726 w 7881457"/>
                <a:gd name="connsiteY1226" fmla="*/ 2820344 h 3299135"/>
                <a:gd name="connsiteX1227" fmla="*/ 362726 w 7881457"/>
                <a:gd name="connsiteY1227" fmla="*/ 2819562 h 3299135"/>
                <a:gd name="connsiteX1228" fmla="*/ 362997 w 7881457"/>
                <a:gd name="connsiteY1228" fmla="*/ 2819562 h 3299135"/>
                <a:gd name="connsiteX1229" fmla="*/ 362997 w 7881457"/>
                <a:gd name="connsiteY1229" fmla="*/ 2818780 h 3299135"/>
                <a:gd name="connsiteX1230" fmla="*/ 363147 w 7881457"/>
                <a:gd name="connsiteY1230" fmla="*/ 2818780 h 3299135"/>
                <a:gd name="connsiteX1231" fmla="*/ 363147 w 7881457"/>
                <a:gd name="connsiteY1231" fmla="*/ 2817998 h 3299135"/>
                <a:gd name="connsiteX1232" fmla="*/ 363580 w 7881457"/>
                <a:gd name="connsiteY1232" fmla="*/ 2817998 h 3299135"/>
                <a:gd name="connsiteX1233" fmla="*/ 363580 w 7881457"/>
                <a:gd name="connsiteY1233" fmla="*/ 2817215 h 3299135"/>
                <a:gd name="connsiteX1234" fmla="*/ 364085 w 7881457"/>
                <a:gd name="connsiteY1234" fmla="*/ 2817215 h 3299135"/>
                <a:gd name="connsiteX1235" fmla="*/ 364085 w 7881457"/>
                <a:gd name="connsiteY1235" fmla="*/ 2816433 h 3299135"/>
                <a:gd name="connsiteX1236" fmla="*/ 364368 w 7881457"/>
                <a:gd name="connsiteY1236" fmla="*/ 2816433 h 3299135"/>
                <a:gd name="connsiteX1237" fmla="*/ 364368 w 7881457"/>
                <a:gd name="connsiteY1237" fmla="*/ 2815656 h 3299135"/>
                <a:gd name="connsiteX1238" fmla="*/ 365023 w 7881457"/>
                <a:gd name="connsiteY1238" fmla="*/ 2815656 h 3299135"/>
                <a:gd name="connsiteX1239" fmla="*/ 365023 w 7881457"/>
                <a:gd name="connsiteY1239" fmla="*/ 2814874 h 3299135"/>
                <a:gd name="connsiteX1240" fmla="*/ 365119 w 7881457"/>
                <a:gd name="connsiteY1240" fmla="*/ 2814874 h 3299135"/>
                <a:gd name="connsiteX1241" fmla="*/ 365119 w 7881457"/>
                <a:gd name="connsiteY1241" fmla="*/ 2814091 h 3299135"/>
                <a:gd name="connsiteX1242" fmla="*/ 365258 w 7881457"/>
                <a:gd name="connsiteY1242" fmla="*/ 2814091 h 3299135"/>
                <a:gd name="connsiteX1243" fmla="*/ 365258 w 7881457"/>
                <a:gd name="connsiteY1243" fmla="*/ 2813309 h 3299135"/>
                <a:gd name="connsiteX1244" fmla="*/ 365619 w 7881457"/>
                <a:gd name="connsiteY1244" fmla="*/ 2813309 h 3299135"/>
                <a:gd name="connsiteX1245" fmla="*/ 365619 w 7881457"/>
                <a:gd name="connsiteY1245" fmla="*/ 2812527 h 3299135"/>
                <a:gd name="connsiteX1246" fmla="*/ 365661 w 7881457"/>
                <a:gd name="connsiteY1246" fmla="*/ 2812527 h 3299135"/>
                <a:gd name="connsiteX1247" fmla="*/ 365661 w 7881457"/>
                <a:gd name="connsiteY1247" fmla="*/ 2811745 h 3299135"/>
                <a:gd name="connsiteX1248" fmla="*/ 366130 w 7881457"/>
                <a:gd name="connsiteY1248" fmla="*/ 2811745 h 3299135"/>
                <a:gd name="connsiteX1249" fmla="*/ 366130 w 7881457"/>
                <a:gd name="connsiteY1249" fmla="*/ 2810963 h 3299135"/>
                <a:gd name="connsiteX1250" fmla="*/ 366671 w 7881457"/>
                <a:gd name="connsiteY1250" fmla="*/ 2810963 h 3299135"/>
                <a:gd name="connsiteX1251" fmla="*/ 366671 w 7881457"/>
                <a:gd name="connsiteY1251" fmla="*/ 2810181 h 3299135"/>
                <a:gd name="connsiteX1252" fmla="*/ 366767 w 7881457"/>
                <a:gd name="connsiteY1252" fmla="*/ 2810181 h 3299135"/>
                <a:gd name="connsiteX1253" fmla="*/ 366767 w 7881457"/>
                <a:gd name="connsiteY1253" fmla="*/ 2809398 h 3299135"/>
                <a:gd name="connsiteX1254" fmla="*/ 367819 w 7881457"/>
                <a:gd name="connsiteY1254" fmla="*/ 2809398 h 3299135"/>
                <a:gd name="connsiteX1255" fmla="*/ 367819 w 7881457"/>
                <a:gd name="connsiteY1255" fmla="*/ 2808616 h 3299135"/>
                <a:gd name="connsiteX1256" fmla="*/ 368000 w 7881457"/>
                <a:gd name="connsiteY1256" fmla="*/ 2808616 h 3299135"/>
                <a:gd name="connsiteX1257" fmla="*/ 368000 w 7881457"/>
                <a:gd name="connsiteY1257" fmla="*/ 2807834 h 3299135"/>
                <a:gd name="connsiteX1258" fmla="*/ 369726 w 7881457"/>
                <a:gd name="connsiteY1258" fmla="*/ 2807834 h 3299135"/>
                <a:gd name="connsiteX1259" fmla="*/ 369726 w 7881457"/>
                <a:gd name="connsiteY1259" fmla="*/ 2807052 h 3299135"/>
                <a:gd name="connsiteX1260" fmla="*/ 370796 w 7881457"/>
                <a:gd name="connsiteY1260" fmla="*/ 2807052 h 3299135"/>
                <a:gd name="connsiteX1261" fmla="*/ 370796 w 7881457"/>
                <a:gd name="connsiteY1261" fmla="*/ 2806270 h 3299135"/>
                <a:gd name="connsiteX1262" fmla="*/ 371073 w 7881457"/>
                <a:gd name="connsiteY1262" fmla="*/ 2806270 h 3299135"/>
                <a:gd name="connsiteX1263" fmla="*/ 371073 w 7881457"/>
                <a:gd name="connsiteY1263" fmla="*/ 2805488 h 3299135"/>
                <a:gd name="connsiteX1264" fmla="*/ 371440 w 7881457"/>
                <a:gd name="connsiteY1264" fmla="*/ 2805488 h 3299135"/>
                <a:gd name="connsiteX1265" fmla="*/ 371440 w 7881457"/>
                <a:gd name="connsiteY1265" fmla="*/ 2804705 h 3299135"/>
                <a:gd name="connsiteX1266" fmla="*/ 371716 w 7881457"/>
                <a:gd name="connsiteY1266" fmla="*/ 2804705 h 3299135"/>
                <a:gd name="connsiteX1267" fmla="*/ 371716 w 7881457"/>
                <a:gd name="connsiteY1267" fmla="*/ 2803923 h 3299135"/>
                <a:gd name="connsiteX1268" fmla="*/ 371788 w 7881457"/>
                <a:gd name="connsiteY1268" fmla="*/ 2803923 h 3299135"/>
                <a:gd name="connsiteX1269" fmla="*/ 371788 w 7881457"/>
                <a:gd name="connsiteY1269" fmla="*/ 2803146 h 3299135"/>
                <a:gd name="connsiteX1270" fmla="*/ 372306 w 7881457"/>
                <a:gd name="connsiteY1270" fmla="*/ 2803146 h 3299135"/>
                <a:gd name="connsiteX1271" fmla="*/ 372306 w 7881457"/>
                <a:gd name="connsiteY1271" fmla="*/ 2802363 h 3299135"/>
                <a:gd name="connsiteX1272" fmla="*/ 372468 w 7881457"/>
                <a:gd name="connsiteY1272" fmla="*/ 2802363 h 3299135"/>
                <a:gd name="connsiteX1273" fmla="*/ 372468 w 7881457"/>
                <a:gd name="connsiteY1273" fmla="*/ 2801581 h 3299135"/>
                <a:gd name="connsiteX1274" fmla="*/ 372468 w 7881457"/>
                <a:gd name="connsiteY1274" fmla="*/ 2801581 h 3299135"/>
                <a:gd name="connsiteX1275" fmla="*/ 372468 w 7881457"/>
                <a:gd name="connsiteY1275" fmla="*/ 2800799 h 3299135"/>
                <a:gd name="connsiteX1276" fmla="*/ 372642 w 7881457"/>
                <a:gd name="connsiteY1276" fmla="*/ 2800799 h 3299135"/>
                <a:gd name="connsiteX1277" fmla="*/ 372642 w 7881457"/>
                <a:gd name="connsiteY1277" fmla="*/ 2800017 h 3299135"/>
                <a:gd name="connsiteX1278" fmla="*/ 372811 w 7881457"/>
                <a:gd name="connsiteY1278" fmla="*/ 2800017 h 3299135"/>
                <a:gd name="connsiteX1279" fmla="*/ 372811 w 7881457"/>
                <a:gd name="connsiteY1279" fmla="*/ 2799235 h 3299135"/>
                <a:gd name="connsiteX1280" fmla="*/ 373274 w 7881457"/>
                <a:gd name="connsiteY1280" fmla="*/ 2799235 h 3299135"/>
                <a:gd name="connsiteX1281" fmla="*/ 373274 w 7881457"/>
                <a:gd name="connsiteY1281" fmla="*/ 2798453 h 3299135"/>
                <a:gd name="connsiteX1282" fmla="*/ 374428 w 7881457"/>
                <a:gd name="connsiteY1282" fmla="*/ 2798453 h 3299135"/>
                <a:gd name="connsiteX1283" fmla="*/ 374428 w 7881457"/>
                <a:gd name="connsiteY1283" fmla="*/ 2797670 h 3299135"/>
                <a:gd name="connsiteX1284" fmla="*/ 375932 w 7881457"/>
                <a:gd name="connsiteY1284" fmla="*/ 2797670 h 3299135"/>
                <a:gd name="connsiteX1285" fmla="*/ 375932 w 7881457"/>
                <a:gd name="connsiteY1285" fmla="*/ 2796888 h 3299135"/>
                <a:gd name="connsiteX1286" fmla="*/ 375986 w 7881457"/>
                <a:gd name="connsiteY1286" fmla="*/ 2796888 h 3299135"/>
                <a:gd name="connsiteX1287" fmla="*/ 375986 w 7881457"/>
                <a:gd name="connsiteY1287" fmla="*/ 2796106 h 3299135"/>
                <a:gd name="connsiteX1288" fmla="*/ 376251 w 7881457"/>
                <a:gd name="connsiteY1288" fmla="*/ 2796106 h 3299135"/>
                <a:gd name="connsiteX1289" fmla="*/ 376251 w 7881457"/>
                <a:gd name="connsiteY1289" fmla="*/ 2795324 h 3299135"/>
                <a:gd name="connsiteX1290" fmla="*/ 376461 w 7881457"/>
                <a:gd name="connsiteY1290" fmla="*/ 2795324 h 3299135"/>
                <a:gd name="connsiteX1291" fmla="*/ 376461 w 7881457"/>
                <a:gd name="connsiteY1291" fmla="*/ 2794542 h 3299135"/>
                <a:gd name="connsiteX1292" fmla="*/ 376738 w 7881457"/>
                <a:gd name="connsiteY1292" fmla="*/ 2794542 h 3299135"/>
                <a:gd name="connsiteX1293" fmla="*/ 376738 w 7881457"/>
                <a:gd name="connsiteY1293" fmla="*/ 2793760 h 3299135"/>
                <a:gd name="connsiteX1294" fmla="*/ 377585 w 7881457"/>
                <a:gd name="connsiteY1294" fmla="*/ 2793760 h 3299135"/>
                <a:gd name="connsiteX1295" fmla="*/ 377585 w 7881457"/>
                <a:gd name="connsiteY1295" fmla="*/ 2792977 h 3299135"/>
                <a:gd name="connsiteX1296" fmla="*/ 377778 w 7881457"/>
                <a:gd name="connsiteY1296" fmla="*/ 2792977 h 3299135"/>
                <a:gd name="connsiteX1297" fmla="*/ 377778 w 7881457"/>
                <a:gd name="connsiteY1297" fmla="*/ 2792195 h 3299135"/>
                <a:gd name="connsiteX1298" fmla="*/ 379095 w 7881457"/>
                <a:gd name="connsiteY1298" fmla="*/ 2792195 h 3299135"/>
                <a:gd name="connsiteX1299" fmla="*/ 379095 w 7881457"/>
                <a:gd name="connsiteY1299" fmla="*/ 2791413 h 3299135"/>
                <a:gd name="connsiteX1300" fmla="*/ 379143 w 7881457"/>
                <a:gd name="connsiteY1300" fmla="*/ 2791413 h 3299135"/>
                <a:gd name="connsiteX1301" fmla="*/ 379143 w 7881457"/>
                <a:gd name="connsiteY1301" fmla="*/ 2790631 h 3299135"/>
                <a:gd name="connsiteX1302" fmla="*/ 379810 w 7881457"/>
                <a:gd name="connsiteY1302" fmla="*/ 2790631 h 3299135"/>
                <a:gd name="connsiteX1303" fmla="*/ 379810 w 7881457"/>
                <a:gd name="connsiteY1303" fmla="*/ 2789849 h 3299135"/>
                <a:gd name="connsiteX1304" fmla="*/ 380929 w 7881457"/>
                <a:gd name="connsiteY1304" fmla="*/ 2789849 h 3299135"/>
                <a:gd name="connsiteX1305" fmla="*/ 380929 w 7881457"/>
                <a:gd name="connsiteY1305" fmla="*/ 2789071 h 3299135"/>
                <a:gd name="connsiteX1306" fmla="*/ 381206 w 7881457"/>
                <a:gd name="connsiteY1306" fmla="*/ 2789071 h 3299135"/>
                <a:gd name="connsiteX1307" fmla="*/ 381206 w 7881457"/>
                <a:gd name="connsiteY1307" fmla="*/ 2788289 h 3299135"/>
                <a:gd name="connsiteX1308" fmla="*/ 381627 w 7881457"/>
                <a:gd name="connsiteY1308" fmla="*/ 2788289 h 3299135"/>
                <a:gd name="connsiteX1309" fmla="*/ 381627 w 7881457"/>
                <a:gd name="connsiteY1309" fmla="*/ 2787507 h 3299135"/>
                <a:gd name="connsiteX1310" fmla="*/ 381711 w 7881457"/>
                <a:gd name="connsiteY1310" fmla="*/ 2787507 h 3299135"/>
                <a:gd name="connsiteX1311" fmla="*/ 381711 w 7881457"/>
                <a:gd name="connsiteY1311" fmla="*/ 2786725 h 3299135"/>
                <a:gd name="connsiteX1312" fmla="*/ 381759 w 7881457"/>
                <a:gd name="connsiteY1312" fmla="*/ 2786725 h 3299135"/>
                <a:gd name="connsiteX1313" fmla="*/ 381759 w 7881457"/>
                <a:gd name="connsiteY1313" fmla="*/ 2785942 h 3299135"/>
                <a:gd name="connsiteX1314" fmla="*/ 381795 w 7881457"/>
                <a:gd name="connsiteY1314" fmla="*/ 2785942 h 3299135"/>
                <a:gd name="connsiteX1315" fmla="*/ 381795 w 7881457"/>
                <a:gd name="connsiteY1315" fmla="*/ 2785160 h 3299135"/>
                <a:gd name="connsiteX1316" fmla="*/ 382132 w 7881457"/>
                <a:gd name="connsiteY1316" fmla="*/ 2785160 h 3299135"/>
                <a:gd name="connsiteX1317" fmla="*/ 382132 w 7881457"/>
                <a:gd name="connsiteY1317" fmla="*/ 2784378 h 3299135"/>
                <a:gd name="connsiteX1318" fmla="*/ 382282 w 7881457"/>
                <a:gd name="connsiteY1318" fmla="*/ 2784378 h 3299135"/>
                <a:gd name="connsiteX1319" fmla="*/ 382282 w 7881457"/>
                <a:gd name="connsiteY1319" fmla="*/ 2783596 h 3299135"/>
                <a:gd name="connsiteX1320" fmla="*/ 382366 w 7881457"/>
                <a:gd name="connsiteY1320" fmla="*/ 2783596 h 3299135"/>
                <a:gd name="connsiteX1321" fmla="*/ 382366 w 7881457"/>
                <a:gd name="connsiteY1321" fmla="*/ 2782814 h 3299135"/>
                <a:gd name="connsiteX1322" fmla="*/ 382571 w 7881457"/>
                <a:gd name="connsiteY1322" fmla="*/ 2782814 h 3299135"/>
                <a:gd name="connsiteX1323" fmla="*/ 382571 w 7881457"/>
                <a:gd name="connsiteY1323" fmla="*/ 2782032 h 3299135"/>
                <a:gd name="connsiteX1324" fmla="*/ 382823 w 7881457"/>
                <a:gd name="connsiteY1324" fmla="*/ 2782032 h 3299135"/>
                <a:gd name="connsiteX1325" fmla="*/ 382823 w 7881457"/>
                <a:gd name="connsiteY1325" fmla="*/ 2781250 h 3299135"/>
                <a:gd name="connsiteX1326" fmla="*/ 383353 w 7881457"/>
                <a:gd name="connsiteY1326" fmla="*/ 2781250 h 3299135"/>
                <a:gd name="connsiteX1327" fmla="*/ 383353 w 7881457"/>
                <a:gd name="connsiteY1327" fmla="*/ 2780467 h 3299135"/>
                <a:gd name="connsiteX1328" fmla="*/ 383449 w 7881457"/>
                <a:gd name="connsiteY1328" fmla="*/ 2780467 h 3299135"/>
                <a:gd name="connsiteX1329" fmla="*/ 383449 w 7881457"/>
                <a:gd name="connsiteY1329" fmla="*/ 2779685 h 3299135"/>
                <a:gd name="connsiteX1330" fmla="*/ 383449 w 7881457"/>
                <a:gd name="connsiteY1330" fmla="*/ 2779685 h 3299135"/>
                <a:gd name="connsiteX1331" fmla="*/ 383449 w 7881457"/>
                <a:gd name="connsiteY1331" fmla="*/ 2778903 h 3299135"/>
                <a:gd name="connsiteX1332" fmla="*/ 383882 w 7881457"/>
                <a:gd name="connsiteY1332" fmla="*/ 2778903 h 3299135"/>
                <a:gd name="connsiteX1333" fmla="*/ 383882 w 7881457"/>
                <a:gd name="connsiteY1333" fmla="*/ 2778121 h 3299135"/>
                <a:gd name="connsiteX1334" fmla="*/ 384393 w 7881457"/>
                <a:gd name="connsiteY1334" fmla="*/ 2778121 h 3299135"/>
                <a:gd name="connsiteX1335" fmla="*/ 384393 w 7881457"/>
                <a:gd name="connsiteY1335" fmla="*/ 2777339 h 3299135"/>
                <a:gd name="connsiteX1336" fmla="*/ 384682 w 7881457"/>
                <a:gd name="connsiteY1336" fmla="*/ 2777339 h 3299135"/>
                <a:gd name="connsiteX1337" fmla="*/ 384682 w 7881457"/>
                <a:gd name="connsiteY1337" fmla="*/ 2776557 h 3299135"/>
                <a:gd name="connsiteX1338" fmla="*/ 384922 w 7881457"/>
                <a:gd name="connsiteY1338" fmla="*/ 2776557 h 3299135"/>
                <a:gd name="connsiteX1339" fmla="*/ 384922 w 7881457"/>
                <a:gd name="connsiteY1339" fmla="*/ 2775774 h 3299135"/>
                <a:gd name="connsiteX1340" fmla="*/ 386269 w 7881457"/>
                <a:gd name="connsiteY1340" fmla="*/ 2775774 h 3299135"/>
                <a:gd name="connsiteX1341" fmla="*/ 386269 w 7881457"/>
                <a:gd name="connsiteY1341" fmla="*/ 2774992 h 3299135"/>
                <a:gd name="connsiteX1342" fmla="*/ 386534 w 7881457"/>
                <a:gd name="connsiteY1342" fmla="*/ 2774992 h 3299135"/>
                <a:gd name="connsiteX1343" fmla="*/ 386534 w 7881457"/>
                <a:gd name="connsiteY1343" fmla="*/ 2774215 h 3299135"/>
                <a:gd name="connsiteX1344" fmla="*/ 387436 w 7881457"/>
                <a:gd name="connsiteY1344" fmla="*/ 2774215 h 3299135"/>
                <a:gd name="connsiteX1345" fmla="*/ 387436 w 7881457"/>
                <a:gd name="connsiteY1345" fmla="*/ 2773432 h 3299135"/>
                <a:gd name="connsiteX1346" fmla="*/ 388843 w 7881457"/>
                <a:gd name="connsiteY1346" fmla="*/ 2773432 h 3299135"/>
                <a:gd name="connsiteX1347" fmla="*/ 388843 w 7881457"/>
                <a:gd name="connsiteY1347" fmla="*/ 2772650 h 3299135"/>
                <a:gd name="connsiteX1348" fmla="*/ 388885 w 7881457"/>
                <a:gd name="connsiteY1348" fmla="*/ 2772650 h 3299135"/>
                <a:gd name="connsiteX1349" fmla="*/ 388885 w 7881457"/>
                <a:gd name="connsiteY1349" fmla="*/ 2771868 h 3299135"/>
                <a:gd name="connsiteX1350" fmla="*/ 388909 w 7881457"/>
                <a:gd name="connsiteY1350" fmla="*/ 2771868 h 3299135"/>
                <a:gd name="connsiteX1351" fmla="*/ 388909 w 7881457"/>
                <a:gd name="connsiteY1351" fmla="*/ 2771086 h 3299135"/>
                <a:gd name="connsiteX1352" fmla="*/ 389264 w 7881457"/>
                <a:gd name="connsiteY1352" fmla="*/ 2771086 h 3299135"/>
                <a:gd name="connsiteX1353" fmla="*/ 389264 w 7881457"/>
                <a:gd name="connsiteY1353" fmla="*/ 2770304 h 3299135"/>
                <a:gd name="connsiteX1354" fmla="*/ 389360 w 7881457"/>
                <a:gd name="connsiteY1354" fmla="*/ 2770304 h 3299135"/>
                <a:gd name="connsiteX1355" fmla="*/ 389360 w 7881457"/>
                <a:gd name="connsiteY1355" fmla="*/ 2769522 h 3299135"/>
                <a:gd name="connsiteX1356" fmla="*/ 389516 w 7881457"/>
                <a:gd name="connsiteY1356" fmla="*/ 2769522 h 3299135"/>
                <a:gd name="connsiteX1357" fmla="*/ 389516 w 7881457"/>
                <a:gd name="connsiteY1357" fmla="*/ 2768739 h 3299135"/>
                <a:gd name="connsiteX1358" fmla="*/ 389582 w 7881457"/>
                <a:gd name="connsiteY1358" fmla="*/ 2768739 h 3299135"/>
                <a:gd name="connsiteX1359" fmla="*/ 389582 w 7881457"/>
                <a:gd name="connsiteY1359" fmla="*/ 2767957 h 3299135"/>
                <a:gd name="connsiteX1360" fmla="*/ 389582 w 7881457"/>
                <a:gd name="connsiteY1360" fmla="*/ 2767957 h 3299135"/>
                <a:gd name="connsiteX1361" fmla="*/ 389582 w 7881457"/>
                <a:gd name="connsiteY1361" fmla="*/ 2767175 h 3299135"/>
                <a:gd name="connsiteX1362" fmla="*/ 390130 w 7881457"/>
                <a:gd name="connsiteY1362" fmla="*/ 2767175 h 3299135"/>
                <a:gd name="connsiteX1363" fmla="*/ 390130 w 7881457"/>
                <a:gd name="connsiteY1363" fmla="*/ 2766393 h 3299135"/>
                <a:gd name="connsiteX1364" fmla="*/ 390491 w 7881457"/>
                <a:gd name="connsiteY1364" fmla="*/ 2766393 h 3299135"/>
                <a:gd name="connsiteX1365" fmla="*/ 390491 w 7881457"/>
                <a:gd name="connsiteY1365" fmla="*/ 2765611 h 3299135"/>
                <a:gd name="connsiteX1366" fmla="*/ 390527 w 7881457"/>
                <a:gd name="connsiteY1366" fmla="*/ 2765611 h 3299135"/>
                <a:gd name="connsiteX1367" fmla="*/ 390527 w 7881457"/>
                <a:gd name="connsiteY1367" fmla="*/ 2764829 h 3299135"/>
                <a:gd name="connsiteX1368" fmla="*/ 390647 w 7881457"/>
                <a:gd name="connsiteY1368" fmla="*/ 2764829 h 3299135"/>
                <a:gd name="connsiteX1369" fmla="*/ 390647 w 7881457"/>
                <a:gd name="connsiteY1369" fmla="*/ 2764046 h 3299135"/>
                <a:gd name="connsiteX1370" fmla="*/ 390797 w 7881457"/>
                <a:gd name="connsiteY1370" fmla="*/ 2764046 h 3299135"/>
                <a:gd name="connsiteX1371" fmla="*/ 390797 w 7881457"/>
                <a:gd name="connsiteY1371" fmla="*/ 2763264 h 3299135"/>
                <a:gd name="connsiteX1372" fmla="*/ 391038 w 7881457"/>
                <a:gd name="connsiteY1372" fmla="*/ 2763264 h 3299135"/>
                <a:gd name="connsiteX1373" fmla="*/ 391038 w 7881457"/>
                <a:gd name="connsiteY1373" fmla="*/ 2762482 h 3299135"/>
                <a:gd name="connsiteX1374" fmla="*/ 391152 w 7881457"/>
                <a:gd name="connsiteY1374" fmla="*/ 2762482 h 3299135"/>
                <a:gd name="connsiteX1375" fmla="*/ 391152 w 7881457"/>
                <a:gd name="connsiteY1375" fmla="*/ 2761704 h 3299135"/>
                <a:gd name="connsiteX1376" fmla="*/ 391224 w 7881457"/>
                <a:gd name="connsiteY1376" fmla="*/ 2761704 h 3299135"/>
                <a:gd name="connsiteX1377" fmla="*/ 391224 w 7881457"/>
                <a:gd name="connsiteY1377" fmla="*/ 2760922 h 3299135"/>
                <a:gd name="connsiteX1378" fmla="*/ 391838 w 7881457"/>
                <a:gd name="connsiteY1378" fmla="*/ 2760922 h 3299135"/>
                <a:gd name="connsiteX1379" fmla="*/ 391838 w 7881457"/>
                <a:gd name="connsiteY1379" fmla="*/ 2760140 h 3299135"/>
                <a:gd name="connsiteX1380" fmla="*/ 391976 w 7881457"/>
                <a:gd name="connsiteY1380" fmla="*/ 2760140 h 3299135"/>
                <a:gd name="connsiteX1381" fmla="*/ 391976 w 7881457"/>
                <a:gd name="connsiteY1381" fmla="*/ 2759358 h 3299135"/>
                <a:gd name="connsiteX1382" fmla="*/ 391976 w 7881457"/>
                <a:gd name="connsiteY1382" fmla="*/ 2759358 h 3299135"/>
                <a:gd name="connsiteX1383" fmla="*/ 391976 w 7881457"/>
                <a:gd name="connsiteY1383" fmla="*/ 2758576 h 3299135"/>
                <a:gd name="connsiteX1384" fmla="*/ 392445 w 7881457"/>
                <a:gd name="connsiteY1384" fmla="*/ 2758576 h 3299135"/>
                <a:gd name="connsiteX1385" fmla="*/ 392445 w 7881457"/>
                <a:gd name="connsiteY1385" fmla="*/ 2757794 h 3299135"/>
                <a:gd name="connsiteX1386" fmla="*/ 393690 w 7881457"/>
                <a:gd name="connsiteY1386" fmla="*/ 2757794 h 3299135"/>
                <a:gd name="connsiteX1387" fmla="*/ 393690 w 7881457"/>
                <a:gd name="connsiteY1387" fmla="*/ 2757011 h 3299135"/>
                <a:gd name="connsiteX1388" fmla="*/ 394327 w 7881457"/>
                <a:gd name="connsiteY1388" fmla="*/ 2757011 h 3299135"/>
                <a:gd name="connsiteX1389" fmla="*/ 394327 w 7881457"/>
                <a:gd name="connsiteY1389" fmla="*/ 2756229 h 3299135"/>
                <a:gd name="connsiteX1390" fmla="*/ 394616 w 7881457"/>
                <a:gd name="connsiteY1390" fmla="*/ 2756229 h 3299135"/>
                <a:gd name="connsiteX1391" fmla="*/ 394616 w 7881457"/>
                <a:gd name="connsiteY1391" fmla="*/ 2755447 h 3299135"/>
                <a:gd name="connsiteX1392" fmla="*/ 395205 w 7881457"/>
                <a:gd name="connsiteY1392" fmla="*/ 2755447 h 3299135"/>
                <a:gd name="connsiteX1393" fmla="*/ 395205 w 7881457"/>
                <a:gd name="connsiteY1393" fmla="*/ 2754665 h 3299135"/>
                <a:gd name="connsiteX1394" fmla="*/ 395470 w 7881457"/>
                <a:gd name="connsiteY1394" fmla="*/ 2754665 h 3299135"/>
                <a:gd name="connsiteX1395" fmla="*/ 395470 w 7881457"/>
                <a:gd name="connsiteY1395" fmla="*/ 2753883 h 3299135"/>
                <a:gd name="connsiteX1396" fmla="*/ 395704 w 7881457"/>
                <a:gd name="connsiteY1396" fmla="*/ 2753883 h 3299135"/>
                <a:gd name="connsiteX1397" fmla="*/ 395704 w 7881457"/>
                <a:gd name="connsiteY1397" fmla="*/ 2753101 h 3299135"/>
                <a:gd name="connsiteX1398" fmla="*/ 396191 w 7881457"/>
                <a:gd name="connsiteY1398" fmla="*/ 2753101 h 3299135"/>
                <a:gd name="connsiteX1399" fmla="*/ 396191 w 7881457"/>
                <a:gd name="connsiteY1399" fmla="*/ 2752318 h 3299135"/>
                <a:gd name="connsiteX1400" fmla="*/ 396444 w 7881457"/>
                <a:gd name="connsiteY1400" fmla="*/ 2752318 h 3299135"/>
                <a:gd name="connsiteX1401" fmla="*/ 396444 w 7881457"/>
                <a:gd name="connsiteY1401" fmla="*/ 2751536 h 3299135"/>
                <a:gd name="connsiteX1402" fmla="*/ 396510 w 7881457"/>
                <a:gd name="connsiteY1402" fmla="*/ 2751536 h 3299135"/>
                <a:gd name="connsiteX1403" fmla="*/ 396510 w 7881457"/>
                <a:gd name="connsiteY1403" fmla="*/ 2750754 h 3299135"/>
                <a:gd name="connsiteX1404" fmla="*/ 397719 w 7881457"/>
                <a:gd name="connsiteY1404" fmla="*/ 2750754 h 3299135"/>
                <a:gd name="connsiteX1405" fmla="*/ 397719 w 7881457"/>
                <a:gd name="connsiteY1405" fmla="*/ 2749972 h 3299135"/>
                <a:gd name="connsiteX1406" fmla="*/ 398446 w 7881457"/>
                <a:gd name="connsiteY1406" fmla="*/ 2749972 h 3299135"/>
                <a:gd name="connsiteX1407" fmla="*/ 398446 w 7881457"/>
                <a:gd name="connsiteY1407" fmla="*/ 2749190 h 3299135"/>
                <a:gd name="connsiteX1408" fmla="*/ 398453 w 7881457"/>
                <a:gd name="connsiteY1408" fmla="*/ 2749190 h 3299135"/>
                <a:gd name="connsiteX1409" fmla="*/ 398453 w 7881457"/>
                <a:gd name="connsiteY1409" fmla="*/ 2748408 h 3299135"/>
                <a:gd name="connsiteX1410" fmla="*/ 398573 w 7881457"/>
                <a:gd name="connsiteY1410" fmla="*/ 2748408 h 3299135"/>
                <a:gd name="connsiteX1411" fmla="*/ 398573 w 7881457"/>
                <a:gd name="connsiteY1411" fmla="*/ 2747625 h 3299135"/>
                <a:gd name="connsiteX1412" fmla="*/ 399685 w 7881457"/>
                <a:gd name="connsiteY1412" fmla="*/ 2747625 h 3299135"/>
                <a:gd name="connsiteX1413" fmla="*/ 399685 w 7881457"/>
                <a:gd name="connsiteY1413" fmla="*/ 2746848 h 3299135"/>
                <a:gd name="connsiteX1414" fmla="*/ 400166 w 7881457"/>
                <a:gd name="connsiteY1414" fmla="*/ 2746848 h 3299135"/>
                <a:gd name="connsiteX1415" fmla="*/ 400166 w 7881457"/>
                <a:gd name="connsiteY1415" fmla="*/ 2746066 h 3299135"/>
                <a:gd name="connsiteX1416" fmla="*/ 400816 w 7881457"/>
                <a:gd name="connsiteY1416" fmla="*/ 2746066 h 3299135"/>
                <a:gd name="connsiteX1417" fmla="*/ 400816 w 7881457"/>
                <a:gd name="connsiteY1417" fmla="*/ 2745284 h 3299135"/>
                <a:gd name="connsiteX1418" fmla="*/ 401748 w 7881457"/>
                <a:gd name="connsiteY1418" fmla="*/ 2745284 h 3299135"/>
                <a:gd name="connsiteX1419" fmla="*/ 401748 w 7881457"/>
                <a:gd name="connsiteY1419" fmla="*/ 2744501 h 3299135"/>
                <a:gd name="connsiteX1420" fmla="*/ 402656 w 7881457"/>
                <a:gd name="connsiteY1420" fmla="*/ 2744501 h 3299135"/>
                <a:gd name="connsiteX1421" fmla="*/ 402656 w 7881457"/>
                <a:gd name="connsiteY1421" fmla="*/ 2743719 h 3299135"/>
                <a:gd name="connsiteX1422" fmla="*/ 402897 w 7881457"/>
                <a:gd name="connsiteY1422" fmla="*/ 2743719 h 3299135"/>
                <a:gd name="connsiteX1423" fmla="*/ 402897 w 7881457"/>
                <a:gd name="connsiteY1423" fmla="*/ 2742937 h 3299135"/>
                <a:gd name="connsiteX1424" fmla="*/ 402951 w 7881457"/>
                <a:gd name="connsiteY1424" fmla="*/ 2742937 h 3299135"/>
                <a:gd name="connsiteX1425" fmla="*/ 402951 w 7881457"/>
                <a:gd name="connsiteY1425" fmla="*/ 2742155 h 3299135"/>
                <a:gd name="connsiteX1426" fmla="*/ 403083 w 7881457"/>
                <a:gd name="connsiteY1426" fmla="*/ 2742155 h 3299135"/>
                <a:gd name="connsiteX1427" fmla="*/ 403083 w 7881457"/>
                <a:gd name="connsiteY1427" fmla="*/ 2741373 h 3299135"/>
                <a:gd name="connsiteX1428" fmla="*/ 404057 w 7881457"/>
                <a:gd name="connsiteY1428" fmla="*/ 2741373 h 3299135"/>
                <a:gd name="connsiteX1429" fmla="*/ 404057 w 7881457"/>
                <a:gd name="connsiteY1429" fmla="*/ 2740591 h 3299135"/>
                <a:gd name="connsiteX1430" fmla="*/ 404953 w 7881457"/>
                <a:gd name="connsiteY1430" fmla="*/ 2740591 h 3299135"/>
                <a:gd name="connsiteX1431" fmla="*/ 404953 w 7881457"/>
                <a:gd name="connsiteY1431" fmla="*/ 2739808 h 3299135"/>
                <a:gd name="connsiteX1432" fmla="*/ 405729 w 7881457"/>
                <a:gd name="connsiteY1432" fmla="*/ 2739808 h 3299135"/>
                <a:gd name="connsiteX1433" fmla="*/ 405729 w 7881457"/>
                <a:gd name="connsiteY1433" fmla="*/ 2739026 h 3299135"/>
                <a:gd name="connsiteX1434" fmla="*/ 406132 w 7881457"/>
                <a:gd name="connsiteY1434" fmla="*/ 2739026 h 3299135"/>
                <a:gd name="connsiteX1435" fmla="*/ 406132 w 7881457"/>
                <a:gd name="connsiteY1435" fmla="*/ 2738244 h 3299135"/>
                <a:gd name="connsiteX1436" fmla="*/ 406198 w 7881457"/>
                <a:gd name="connsiteY1436" fmla="*/ 2738244 h 3299135"/>
                <a:gd name="connsiteX1437" fmla="*/ 406198 w 7881457"/>
                <a:gd name="connsiteY1437" fmla="*/ 2737462 h 3299135"/>
                <a:gd name="connsiteX1438" fmla="*/ 406793 w 7881457"/>
                <a:gd name="connsiteY1438" fmla="*/ 2737462 h 3299135"/>
                <a:gd name="connsiteX1439" fmla="*/ 406793 w 7881457"/>
                <a:gd name="connsiteY1439" fmla="*/ 2736680 h 3299135"/>
                <a:gd name="connsiteX1440" fmla="*/ 407058 w 7881457"/>
                <a:gd name="connsiteY1440" fmla="*/ 2736680 h 3299135"/>
                <a:gd name="connsiteX1441" fmla="*/ 407058 w 7881457"/>
                <a:gd name="connsiteY1441" fmla="*/ 2735898 h 3299135"/>
                <a:gd name="connsiteX1442" fmla="*/ 407912 w 7881457"/>
                <a:gd name="connsiteY1442" fmla="*/ 2735898 h 3299135"/>
                <a:gd name="connsiteX1443" fmla="*/ 407912 w 7881457"/>
                <a:gd name="connsiteY1443" fmla="*/ 2735116 h 3299135"/>
                <a:gd name="connsiteX1444" fmla="*/ 407990 w 7881457"/>
                <a:gd name="connsiteY1444" fmla="*/ 2735116 h 3299135"/>
                <a:gd name="connsiteX1445" fmla="*/ 407990 w 7881457"/>
                <a:gd name="connsiteY1445" fmla="*/ 2734333 h 3299135"/>
                <a:gd name="connsiteX1446" fmla="*/ 408249 w 7881457"/>
                <a:gd name="connsiteY1446" fmla="*/ 2734333 h 3299135"/>
                <a:gd name="connsiteX1447" fmla="*/ 408249 w 7881457"/>
                <a:gd name="connsiteY1447" fmla="*/ 2733551 h 3299135"/>
                <a:gd name="connsiteX1448" fmla="*/ 408501 w 7881457"/>
                <a:gd name="connsiteY1448" fmla="*/ 2733551 h 3299135"/>
                <a:gd name="connsiteX1449" fmla="*/ 408501 w 7881457"/>
                <a:gd name="connsiteY1449" fmla="*/ 2732769 h 3299135"/>
                <a:gd name="connsiteX1450" fmla="*/ 409517 w 7881457"/>
                <a:gd name="connsiteY1450" fmla="*/ 2732769 h 3299135"/>
                <a:gd name="connsiteX1451" fmla="*/ 409517 w 7881457"/>
                <a:gd name="connsiteY1451" fmla="*/ 2731991 h 3299135"/>
                <a:gd name="connsiteX1452" fmla="*/ 409541 w 7881457"/>
                <a:gd name="connsiteY1452" fmla="*/ 2731991 h 3299135"/>
                <a:gd name="connsiteX1453" fmla="*/ 409541 w 7881457"/>
                <a:gd name="connsiteY1453" fmla="*/ 2731209 h 3299135"/>
                <a:gd name="connsiteX1454" fmla="*/ 409578 w 7881457"/>
                <a:gd name="connsiteY1454" fmla="*/ 2731209 h 3299135"/>
                <a:gd name="connsiteX1455" fmla="*/ 409578 w 7881457"/>
                <a:gd name="connsiteY1455" fmla="*/ 2730427 h 3299135"/>
                <a:gd name="connsiteX1456" fmla="*/ 409632 w 7881457"/>
                <a:gd name="connsiteY1456" fmla="*/ 2730427 h 3299135"/>
                <a:gd name="connsiteX1457" fmla="*/ 409632 w 7881457"/>
                <a:gd name="connsiteY1457" fmla="*/ 2729645 h 3299135"/>
                <a:gd name="connsiteX1458" fmla="*/ 409890 w 7881457"/>
                <a:gd name="connsiteY1458" fmla="*/ 2729645 h 3299135"/>
                <a:gd name="connsiteX1459" fmla="*/ 409890 w 7881457"/>
                <a:gd name="connsiteY1459" fmla="*/ 2728863 h 3299135"/>
                <a:gd name="connsiteX1460" fmla="*/ 409980 w 7881457"/>
                <a:gd name="connsiteY1460" fmla="*/ 2728863 h 3299135"/>
                <a:gd name="connsiteX1461" fmla="*/ 409980 w 7881457"/>
                <a:gd name="connsiteY1461" fmla="*/ 2728081 h 3299135"/>
                <a:gd name="connsiteX1462" fmla="*/ 410955 w 7881457"/>
                <a:gd name="connsiteY1462" fmla="*/ 2728081 h 3299135"/>
                <a:gd name="connsiteX1463" fmla="*/ 410955 w 7881457"/>
                <a:gd name="connsiteY1463" fmla="*/ 2727298 h 3299135"/>
                <a:gd name="connsiteX1464" fmla="*/ 411454 w 7881457"/>
                <a:gd name="connsiteY1464" fmla="*/ 2727298 h 3299135"/>
                <a:gd name="connsiteX1465" fmla="*/ 411454 w 7881457"/>
                <a:gd name="connsiteY1465" fmla="*/ 2726516 h 3299135"/>
                <a:gd name="connsiteX1466" fmla="*/ 412103 w 7881457"/>
                <a:gd name="connsiteY1466" fmla="*/ 2726516 h 3299135"/>
                <a:gd name="connsiteX1467" fmla="*/ 412103 w 7881457"/>
                <a:gd name="connsiteY1467" fmla="*/ 2725734 h 3299135"/>
                <a:gd name="connsiteX1468" fmla="*/ 412368 w 7881457"/>
                <a:gd name="connsiteY1468" fmla="*/ 2725734 h 3299135"/>
                <a:gd name="connsiteX1469" fmla="*/ 412368 w 7881457"/>
                <a:gd name="connsiteY1469" fmla="*/ 2724952 h 3299135"/>
                <a:gd name="connsiteX1470" fmla="*/ 412657 w 7881457"/>
                <a:gd name="connsiteY1470" fmla="*/ 2724952 h 3299135"/>
                <a:gd name="connsiteX1471" fmla="*/ 412657 w 7881457"/>
                <a:gd name="connsiteY1471" fmla="*/ 2724170 h 3299135"/>
                <a:gd name="connsiteX1472" fmla="*/ 412909 w 7881457"/>
                <a:gd name="connsiteY1472" fmla="*/ 2724170 h 3299135"/>
                <a:gd name="connsiteX1473" fmla="*/ 412909 w 7881457"/>
                <a:gd name="connsiteY1473" fmla="*/ 2723388 h 3299135"/>
                <a:gd name="connsiteX1474" fmla="*/ 413330 w 7881457"/>
                <a:gd name="connsiteY1474" fmla="*/ 2723388 h 3299135"/>
                <a:gd name="connsiteX1475" fmla="*/ 413330 w 7881457"/>
                <a:gd name="connsiteY1475" fmla="*/ 2722605 h 3299135"/>
                <a:gd name="connsiteX1476" fmla="*/ 413944 w 7881457"/>
                <a:gd name="connsiteY1476" fmla="*/ 2722605 h 3299135"/>
                <a:gd name="connsiteX1477" fmla="*/ 413944 w 7881457"/>
                <a:gd name="connsiteY1477" fmla="*/ 2721823 h 3299135"/>
                <a:gd name="connsiteX1478" fmla="*/ 414070 w 7881457"/>
                <a:gd name="connsiteY1478" fmla="*/ 2721823 h 3299135"/>
                <a:gd name="connsiteX1479" fmla="*/ 414070 w 7881457"/>
                <a:gd name="connsiteY1479" fmla="*/ 2721041 h 3299135"/>
                <a:gd name="connsiteX1480" fmla="*/ 414671 w 7881457"/>
                <a:gd name="connsiteY1480" fmla="*/ 2721041 h 3299135"/>
                <a:gd name="connsiteX1481" fmla="*/ 414671 w 7881457"/>
                <a:gd name="connsiteY1481" fmla="*/ 2720263 h 3299135"/>
                <a:gd name="connsiteX1482" fmla="*/ 414888 w 7881457"/>
                <a:gd name="connsiteY1482" fmla="*/ 2720263 h 3299135"/>
                <a:gd name="connsiteX1483" fmla="*/ 414888 w 7881457"/>
                <a:gd name="connsiteY1483" fmla="*/ 2719481 h 3299135"/>
                <a:gd name="connsiteX1484" fmla="*/ 415122 w 7881457"/>
                <a:gd name="connsiteY1484" fmla="*/ 2719481 h 3299135"/>
                <a:gd name="connsiteX1485" fmla="*/ 415122 w 7881457"/>
                <a:gd name="connsiteY1485" fmla="*/ 2718699 h 3299135"/>
                <a:gd name="connsiteX1486" fmla="*/ 416595 w 7881457"/>
                <a:gd name="connsiteY1486" fmla="*/ 2718699 h 3299135"/>
                <a:gd name="connsiteX1487" fmla="*/ 416595 w 7881457"/>
                <a:gd name="connsiteY1487" fmla="*/ 2717917 h 3299135"/>
                <a:gd name="connsiteX1488" fmla="*/ 416824 w 7881457"/>
                <a:gd name="connsiteY1488" fmla="*/ 2717917 h 3299135"/>
                <a:gd name="connsiteX1489" fmla="*/ 416824 w 7881457"/>
                <a:gd name="connsiteY1489" fmla="*/ 2717135 h 3299135"/>
                <a:gd name="connsiteX1490" fmla="*/ 417648 w 7881457"/>
                <a:gd name="connsiteY1490" fmla="*/ 2717135 h 3299135"/>
                <a:gd name="connsiteX1491" fmla="*/ 417648 w 7881457"/>
                <a:gd name="connsiteY1491" fmla="*/ 2716353 h 3299135"/>
                <a:gd name="connsiteX1492" fmla="*/ 418442 w 7881457"/>
                <a:gd name="connsiteY1492" fmla="*/ 2716353 h 3299135"/>
                <a:gd name="connsiteX1493" fmla="*/ 418442 w 7881457"/>
                <a:gd name="connsiteY1493" fmla="*/ 2715570 h 3299135"/>
                <a:gd name="connsiteX1494" fmla="*/ 418508 w 7881457"/>
                <a:gd name="connsiteY1494" fmla="*/ 2715570 h 3299135"/>
                <a:gd name="connsiteX1495" fmla="*/ 418508 w 7881457"/>
                <a:gd name="connsiteY1495" fmla="*/ 2714788 h 3299135"/>
                <a:gd name="connsiteX1496" fmla="*/ 418917 w 7881457"/>
                <a:gd name="connsiteY1496" fmla="*/ 2714788 h 3299135"/>
                <a:gd name="connsiteX1497" fmla="*/ 418917 w 7881457"/>
                <a:gd name="connsiteY1497" fmla="*/ 2714006 h 3299135"/>
                <a:gd name="connsiteX1498" fmla="*/ 419013 w 7881457"/>
                <a:gd name="connsiteY1498" fmla="*/ 2714006 h 3299135"/>
                <a:gd name="connsiteX1499" fmla="*/ 419013 w 7881457"/>
                <a:gd name="connsiteY1499" fmla="*/ 2713224 h 3299135"/>
                <a:gd name="connsiteX1500" fmla="*/ 421154 w 7881457"/>
                <a:gd name="connsiteY1500" fmla="*/ 2713224 h 3299135"/>
                <a:gd name="connsiteX1501" fmla="*/ 421154 w 7881457"/>
                <a:gd name="connsiteY1501" fmla="*/ 2712442 h 3299135"/>
                <a:gd name="connsiteX1502" fmla="*/ 421755 w 7881457"/>
                <a:gd name="connsiteY1502" fmla="*/ 2712442 h 3299135"/>
                <a:gd name="connsiteX1503" fmla="*/ 421755 w 7881457"/>
                <a:gd name="connsiteY1503" fmla="*/ 2711660 h 3299135"/>
                <a:gd name="connsiteX1504" fmla="*/ 422465 w 7881457"/>
                <a:gd name="connsiteY1504" fmla="*/ 2711660 h 3299135"/>
                <a:gd name="connsiteX1505" fmla="*/ 422465 w 7881457"/>
                <a:gd name="connsiteY1505" fmla="*/ 2710877 h 3299135"/>
                <a:gd name="connsiteX1506" fmla="*/ 422615 w 7881457"/>
                <a:gd name="connsiteY1506" fmla="*/ 2710877 h 3299135"/>
                <a:gd name="connsiteX1507" fmla="*/ 422615 w 7881457"/>
                <a:gd name="connsiteY1507" fmla="*/ 2710095 h 3299135"/>
                <a:gd name="connsiteX1508" fmla="*/ 422627 w 7881457"/>
                <a:gd name="connsiteY1508" fmla="*/ 2710095 h 3299135"/>
                <a:gd name="connsiteX1509" fmla="*/ 422627 w 7881457"/>
                <a:gd name="connsiteY1509" fmla="*/ 2709313 h 3299135"/>
                <a:gd name="connsiteX1510" fmla="*/ 423042 w 7881457"/>
                <a:gd name="connsiteY1510" fmla="*/ 2709313 h 3299135"/>
                <a:gd name="connsiteX1511" fmla="*/ 423042 w 7881457"/>
                <a:gd name="connsiteY1511" fmla="*/ 2708531 h 3299135"/>
                <a:gd name="connsiteX1512" fmla="*/ 423439 w 7881457"/>
                <a:gd name="connsiteY1512" fmla="*/ 2708531 h 3299135"/>
                <a:gd name="connsiteX1513" fmla="*/ 423439 w 7881457"/>
                <a:gd name="connsiteY1513" fmla="*/ 2707749 h 3299135"/>
                <a:gd name="connsiteX1514" fmla="*/ 423872 w 7881457"/>
                <a:gd name="connsiteY1514" fmla="*/ 2707749 h 3299135"/>
                <a:gd name="connsiteX1515" fmla="*/ 423872 w 7881457"/>
                <a:gd name="connsiteY1515" fmla="*/ 2706967 h 3299135"/>
                <a:gd name="connsiteX1516" fmla="*/ 424539 w 7881457"/>
                <a:gd name="connsiteY1516" fmla="*/ 2706967 h 3299135"/>
                <a:gd name="connsiteX1517" fmla="*/ 424539 w 7881457"/>
                <a:gd name="connsiteY1517" fmla="*/ 2706184 h 3299135"/>
                <a:gd name="connsiteX1518" fmla="*/ 424708 w 7881457"/>
                <a:gd name="connsiteY1518" fmla="*/ 2706184 h 3299135"/>
                <a:gd name="connsiteX1519" fmla="*/ 424708 w 7881457"/>
                <a:gd name="connsiteY1519" fmla="*/ 2705402 h 3299135"/>
                <a:gd name="connsiteX1520" fmla="*/ 425447 w 7881457"/>
                <a:gd name="connsiteY1520" fmla="*/ 2705402 h 3299135"/>
                <a:gd name="connsiteX1521" fmla="*/ 425447 w 7881457"/>
                <a:gd name="connsiteY1521" fmla="*/ 2704625 h 3299135"/>
                <a:gd name="connsiteX1522" fmla="*/ 426013 w 7881457"/>
                <a:gd name="connsiteY1522" fmla="*/ 2704625 h 3299135"/>
                <a:gd name="connsiteX1523" fmla="*/ 426013 w 7881457"/>
                <a:gd name="connsiteY1523" fmla="*/ 2703842 h 3299135"/>
                <a:gd name="connsiteX1524" fmla="*/ 426470 w 7881457"/>
                <a:gd name="connsiteY1524" fmla="*/ 2703842 h 3299135"/>
                <a:gd name="connsiteX1525" fmla="*/ 426470 w 7881457"/>
                <a:gd name="connsiteY1525" fmla="*/ 2703060 h 3299135"/>
                <a:gd name="connsiteX1526" fmla="*/ 426777 w 7881457"/>
                <a:gd name="connsiteY1526" fmla="*/ 2703060 h 3299135"/>
                <a:gd name="connsiteX1527" fmla="*/ 426777 w 7881457"/>
                <a:gd name="connsiteY1527" fmla="*/ 2702278 h 3299135"/>
                <a:gd name="connsiteX1528" fmla="*/ 428701 w 7881457"/>
                <a:gd name="connsiteY1528" fmla="*/ 2702278 h 3299135"/>
                <a:gd name="connsiteX1529" fmla="*/ 428701 w 7881457"/>
                <a:gd name="connsiteY1529" fmla="*/ 2701496 h 3299135"/>
                <a:gd name="connsiteX1530" fmla="*/ 430252 w 7881457"/>
                <a:gd name="connsiteY1530" fmla="*/ 2701496 h 3299135"/>
                <a:gd name="connsiteX1531" fmla="*/ 430252 w 7881457"/>
                <a:gd name="connsiteY1531" fmla="*/ 2700714 h 3299135"/>
                <a:gd name="connsiteX1532" fmla="*/ 430264 w 7881457"/>
                <a:gd name="connsiteY1532" fmla="*/ 2700714 h 3299135"/>
                <a:gd name="connsiteX1533" fmla="*/ 430264 w 7881457"/>
                <a:gd name="connsiteY1533" fmla="*/ 2699932 h 3299135"/>
                <a:gd name="connsiteX1534" fmla="*/ 430571 w 7881457"/>
                <a:gd name="connsiteY1534" fmla="*/ 2699932 h 3299135"/>
                <a:gd name="connsiteX1535" fmla="*/ 430571 w 7881457"/>
                <a:gd name="connsiteY1535" fmla="*/ 2699149 h 3299135"/>
                <a:gd name="connsiteX1536" fmla="*/ 431052 w 7881457"/>
                <a:gd name="connsiteY1536" fmla="*/ 2699149 h 3299135"/>
                <a:gd name="connsiteX1537" fmla="*/ 431052 w 7881457"/>
                <a:gd name="connsiteY1537" fmla="*/ 2698367 h 3299135"/>
                <a:gd name="connsiteX1538" fmla="*/ 431094 w 7881457"/>
                <a:gd name="connsiteY1538" fmla="*/ 2698367 h 3299135"/>
                <a:gd name="connsiteX1539" fmla="*/ 431094 w 7881457"/>
                <a:gd name="connsiteY1539" fmla="*/ 2697585 h 3299135"/>
                <a:gd name="connsiteX1540" fmla="*/ 431852 w 7881457"/>
                <a:gd name="connsiteY1540" fmla="*/ 2697585 h 3299135"/>
                <a:gd name="connsiteX1541" fmla="*/ 431852 w 7881457"/>
                <a:gd name="connsiteY1541" fmla="*/ 2696803 h 3299135"/>
                <a:gd name="connsiteX1542" fmla="*/ 432351 w 7881457"/>
                <a:gd name="connsiteY1542" fmla="*/ 2696803 h 3299135"/>
                <a:gd name="connsiteX1543" fmla="*/ 432351 w 7881457"/>
                <a:gd name="connsiteY1543" fmla="*/ 2696021 h 3299135"/>
                <a:gd name="connsiteX1544" fmla="*/ 432429 w 7881457"/>
                <a:gd name="connsiteY1544" fmla="*/ 2696021 h 3299135"/>
                <a:gd name="connsiteX1545" fmla="*/ 432429 w 7881457"/>
                <a:gd name="connsiteY1545" fmla="*/ 2695239 h 3299135"/>
                <a:gd name="connsiteX1546" fmla="*/ 432724 w 7881457"/>
                <a:gd name="connsiteY1546" fmla="*/ 2695239 h 3299135"/>
                <a:gd name="connsiteX1547" fmla="*/ 432724 w 7881457"/>
                <a:gd name="connsiteY1547" fmla="*/ 2694456 h 3299135"/>
                <a:gd name="connsiteX1548" fmla="*/ 432892 w 7881457"/>
                <a:gd name="connsiteY1548" fmla="*/ 2694456 h 3299135"/>
                <a:gd name="connsiteX1549" fmla="*/ 432892 w 7881457"/>
                <a:gd name="connsiteY1549" fmla="*/ 2693674 h 3299135"/>
                <a:gd name="connsiteX1550" fmla="*/ 433331 w 7881457"/>
                <a:gd name="connsiteY1550" fmla="*/ 2693674 h 3299135"/>
                <a:gd name="connsiteX1551" fmla="*/ 433331 w 7881457"/>
                <a:gd name="connsiteY1551" fmla="*/ 2692892 h 3299135"/>
                <a:gd name="connsiteX1552" fmla="*/ 433542 w 7881457"/>
                <a:gd name="connsiteY1552" fmla="*/ 2692892 h 3299135"/>
                <a:gd name="connsiteX1553" fmla="*/ 433542 w 7881457"/>
                <a:gd name="connsiteY1553" fmla="*/ 2692110 h 3299135"/>
                <a:gd name="connsiteX1554" fmla="*/ 434636 w 7881457"/>
                <a:gd name="connsiteY1554" fmla="*/ 2692110 h 3299135"/>
                <a:gd name="connsiteX1555" fmla="*/ 434636 w 7881457"/>
                <a:gd name="connsiteY1555" fmla="*/ 2691328 h 3299135"/>
                <a:gd name="connsiteX1556" fmla="*/ 435454 w 7881457"/>
                <a:gd name="connsiteY1556" fmla="*/ 2691328 h 3299135"/>
                <a:gd name="connsiteX1557" fmla="*/ 435454 w 7881457"/>
                <a:gd name="connsiteY1557" fmla="*/ 2690550 h 3299135"/>
                <a:gd name="connsiteX1558" fmla="*/ 435809 w 7881457"/>
                <a:gd name="connsiteY1558" fmla="*/ 2690550 h 3299135"/>
                <a:gd name="connsiteX1559" fmla="*/ 435809 w 7881457"/>
                <a:gd name="connsiteY1559" fmla="*/ 2689768 h 3299135"/>
                <a:gd name="connsiteX1560" fmla="*/ 435863 w 7881457"/>
                <a:gd name="connsiteY1560" fmla="*/ 2689768 h 3299135"/>
                <a:gd name="connsiteX1561" fmla="*/ 435863 w 7881457"/>
                <a:gd name="connsiteY1561" fmla="*/ 2688986 h 3299135"/>
                <a:gd name="connsiteX1562" fmla="*/ 436146 w 7881457"/>
                <a:gd name="connsiteY1562" fmla="*/ 2688986 h 3299135"/>
                <a:gd name="connsiteX1563" fmla="*/ 436146 w 7881457"/>
                <a:gd name="connsiteY1563" fmla="*/ 2688204 h 3299135"/>
                <a:gd name="connsiteX1564" fmla="*/ 436152 w 7881457"/>
                <a:gd name="connsiteY1564" fmla="*/ 2688204 h 3299135"/>
                <a:gd name="connsiteX1565" fmla="*/ 436152 w 7881457"/>
                <a:gd name="connsiteY1565" fmla="*/ 2687421 h 3299135"/>
                <a:gd name="connsiteX1566" fmla="*/ 436266 w 7881457"/>
                <a:gd name="connsiteY1566" fmla="*/ 2687421 h 3299135"/>
                <a:gd name="connsiteX1567" fmla="*/ 436266 w 7881457"/>
                <a:gd name="connsiteY1567" fmla="*/ 2686639 h 3299135"/>
                <a:gd name="connsiteX1568" fmla="*/ 436627 w 7881457"/>
                <a:gd name="connsiteY1568" fmla="*/ 2686639 h 3299135"/>
                <a:gd name="connsiteX1569" fmla="*/ 436627 w 7881457"/>
                <a:gd name="connsiteY1569" fmla="*/ 2685857 h 3299135"/>
                <a:gd name="connsiteX1570" fmla="*/ 436885 w 7881457"/>
                <a:gd name="connsiteY1570" fmla="*/ 2685857 h 3299135"/>
                <a:gd name="connsiteX1571" fmla="*/ 436885 w 7881457"/>
                <a:gd name="connsiteY1571" fmla="*/ 2685075 h 3299135"/>
                <a:gd name="connsiteX1572" fmla="*/ 437318 w 7881457"/>
                <a:gd name="connsiteY1572" fmla="*/ 2685075 h 3299135"/>
                <a:gd name="connsiteX1573" fmla="*/ 437318 w 7881457"/>
                <a:gd name="connsiteY1573" fmla="*/ 2684293 h 3299135"/>
                <a:gd name="connsiteX1574" fmla="*/ 437438 w 7881457"/>
                <a:gd name="connsiteY1574" fmla="*/ 2684293 h 3299135"/>
                <a:gd name="connsiteX1575" fmla="*/ 437438 w 7881457"/>
                <a:gd name="connsiteY1575" fmla="*/ 2683511 h 3299135"/>
                <a:gd name="connsiteX1576" fmla="*/ 437583 w 7881457"/>
                <a:gd name="connsiteY1576" fmla="*/ 2683511 h 3299135"/>
                <a:gd name="connsiteX1577" fmla="*/ 437583 w 7881457"/>
                <a:gd name="connsiteY1577" fmla="*/ 2682728 h 3299135"/>
                <a:gd name="connsiteX1578" fmla="*/ 437853 w 7881457"/>
                <a:gd name="connsiteY1578" fmla="*/ 2682728 h 3299135"/>
                <a:gd name="connsiteX1579" fmla="*/ 437853 w 7881457"/>
                <a:gd name="connsiteY1579" fmla="*/ 2681947 h 3299135"/>
                <a:gd name="connsiteX1580" fmla="*/ 437914 w 7881457"/>
                <a:gd name="connsiteY1580" fmla="*/ 2681947 h 3299135"/>
                <a:gd name="connsiteX1581" fmla="*/ 437914 w 7881457"/>
                <a:gd name="connsiteY1581" fmla="*/ 2681164 h 3299135"/>
                <a:gd name="connsiteX1582" fmla="*/ 438010 w 7881457"/>
                <a:gd name="connsiteY1582" fmla="*/ 2681164 h 3299135"/>
                <a:gd name="connsiteX1583" fmla="*/ 438010 w 7881457"/>
                <a:gd name="connsiteY1583" fmla="*/ 2680382 h 3299135"/>
                <a:gd name="connsiteX1584" fmla="*/ 438052 w 7881457"/>
                <a:gd name="connsiteY1584" fmla="*/ 2680382 h 3299135"/>
                <a:gd name="connsiteX1585" fmla="*/ 438052 w 7881457"/>
                <a:gd name="connsiteY1585" fmla="*/ 2679600 h 3299135"/>
                <a:gd name="connsiteX1586" fmla="*/ 438286 w 7881457"/>
                <a:gd name="connsiteY1586" fmla="*/ 2679600 h 3299135"/>
                <a:gd name="connsiteX1587" fmla="*/ 438286 w 7881457"/>
                <a:gd name="connsiteY1587" fmla="*/ 2678822 h 3299135"/>
                <a:gd name="connsiteX1588" fmla="*/ 438713 w 7881457"/>
                <a:gd name="connsiteY1588" fmla="*/ 2678822 h 3299135"/>
                <a:gd name="connsiteX1589" fmla="*/ 438713 w 7881457"/>
                <a:gd name="connsiteY1589" fmla="*/ 2678040 h 3299135"/>
                <a:gd name="connsiteX1590" fmla="*/ 438906 w 7881457"/>
                <a:gd name="connsiteY1590" fmla="*/ 2678040 h 3299135"/>
                <a:gd name="connsiteX1591" fmla="*/ 438906 w 7881457"/>
                <a:gd name="connsiteY1591" fmla="*/ 2677258 h 3299135"/>
                <a:gd name="connsiteX1592" fmla="*/ 439158 w 7881457"/>
                <a:gd name="connsiteY1592" fmla="*/ 2677258 h 3299135"/>
                <a:gd name="connsiteX1593" fmla="*/ 439158 w 7881457"/>
                <a:gd name="connsiteY1593" fmla="*/ 2676476 h 3299135"/>
                <a:gd name="connsiteX1594" fmla="*/ 439573 w 7881457"/>
                <a:gd name="connsiteY1594" fmla="*/ 2676476 h 3299135"/>
                <a:gd name="connsiteX1595" fmla="*/ 439573 w 7881457"/>
                <a:gd name="connsiteY1595" fmla="*/ 2675693 h 3299135"/>
                <a:gd name="connsiteX1596" fmla="*/ 440968 w 7881457"/>
                <a:gd name="connsiteY1596" fmla="*/ 2675693 h 3299135"/>
                <a:gd name="connsiteX1597" fmla="*/ 440968 w 7881457"/>
                <a:gd name="connsiteY1597" fmla="*/ 2674912 h 3299135"/>
                <a:gd name="connsiteX1598" fmla="*/ 441305 w 7881457"/>
                <a:gd name="connsiteY1598" fmla="*/ 2674912 h 3299135"/>
                <a:gd name="connsiteX1599" fmla="*/ 441305 w 7881457"/>
                <a:gd name="connsiteY1599" fmla="*/ 2674129 h 3299135"/>
                <a:gd name="connsiteX1600" fmla="*/ 442195 w 7881457"/>
                <a:gd name="connsiteY1600" fmla="*/ 2674129 h 3299135"/>
                <a:gd name="connsiteX1601" fmla="*/ 442195 w 7881457"/>
                <a:gd name="connsiteY1601" fmla="*/ 2673347 h 3299135"/>
                <a:gd name="connsiteX1602" fmla="*/ 442195 w 7881457"/>
                <a:gd name="connsiteY1602" fmla="*/ 2673347 h 3299135"/>
                <a:gd name="connsiteX1603" fmla="*/ 442195 w 7881457"/>
                <a:gd name="connsiteY1603" fmla="*/ 2672565 h 3299135"/>
                <a:gd name="connsiteX1604" fmla="*/ 442394 w 7881457"/>
                <a:gd name="connsiteY1604" fmla="*/ 2672565 h 3299135"/>
                <a:gd name="connsiteX1605" fmla="*/ 442394 w 7881457"/>
                <a:gd name="connsiteY1605" fmla="*/ 2671783 h 3299135"/>
                <a:gd name="connsiteX1606" fmla="*/ 443278 w 7881457"/>
                <a:gd name="connsiteY1606" fmla="*/ 2671783 h 3299135"/>
                <a:gd name="connsiteX1607" fmla="*/ 443278 w 7881457"/>
                <a:gd name="connsiteY1607" fmla="*/ 2671001 h 3299135"/>
                <a:gd name="connsiteX1608" fmla="*/ 443332 w 7881457"/>
                <a:gd name="connsiteY1608" fmla="*/ 2671001 h 3299135"/>
                <a:gd name="connsiteX1609" fmla="*/ 443332 w 7881457"/>
                <a:gd name="connsiteY1609" fmla="*/ 2670219 h 3299135"/>
                <a:gd name="connsiteX1610" fmla="*/ 443849 w 7881457"/>
                <a:gd name="connsiteY1610" fmla="*/ 2670219 h 3299135"/>
                <a:gd name="connsiteX1611" fmla="*/ 443849 w 7881457"/>
                <a:gd name="connsiteY1611" fmla="*/ 2669436 h 3299135"/>
                <a:gd name="connsiteX1612" fmla="*/ 443909 w 7881457"/>
                <a:gd name="connsiteY1612" fmla="*/ 2669436 h 3299135"/>
                <a:gd name="connsiteX1613" fmla="*/ 443909 w 7881457"/>
                <a:gd name="connsiteY1613" fmla="*/ 2668654 h 3299135"/>
                <a:gd name="connsiteX1614" fmla="*/ 444522 w 7881457"/>
                <a:gd name="connsiteY1614" fmla="*/ 2668654 h 3299135"/>
                <a:gd name="connsiteX1615" fmla="*/ 444522 w 7881457"/>
                <a:gd name="connsiteY1615" fmla="*/ 2667872 h 3299135"/>
                <a:gd name="connsiteX1616" fmla="*/ 445058 w 7881457"/>
                <a:gd name="connsiteY1616" fmla="*/ 2667872 h 3299135"/>
                <a:gd name="connsiteX1617" fmla="*/ 445058 w 7881457"/>
                <a:gd name="connsiteY1617" fmla="*/ 2667090 h 3299135"/>
                <a:gd name="connsiteX1618" fmla="*/ 445466 w 7881457"/>
                <a:gd name="connsiteY1618" fmla="*/ 2667090 h 3299135"/>
                <a:gd name="connsiteX1619" fmla="*/ 445466 w 7881457"/>
                <a:gd name="connsiteY1619" fmla="*/ 2666308 h 3299135"/>
                <a:gd name="connsiteX1620" fmla="*/ 445647 w 7881457"/>
                <a:gd name="connsiteY1620" fmla="*/ 2666308 h 3299135"/>
                <a:gd name="connsiteX1621" fmla="*/ 445647 w 7881457"/>
                <a:gd name="connsiteY1621" fmla="*/ 2665526 h 3299135"/>
                <a:gd name="connsiteX1622" fmla="*/ 445906 w 7881457"/>
                <a:gd name="connsiteY1622" fmla="*/ 2665526 h 3299135"/>
                <a:gd name="connsiteX1623" fmla="*/ 445906 w 7881457"/>
                <a:gd name="connsiteY1623" fmla="*/ 2664743 h 3299135"/>
                <a:gd name="connsiteX1624" fmla="*/ 446170 w 7881457"/>
                <a:gd name="connsiteY1624" fmla="*/ 2664743 h 3299135"/>
                <a:gd name="connsiteX1625" fmla="*/ 446170 w 7881457"/>
                <a:gd name="connsiteY1625" fmla="*/ 2663961 h 3299135"/>
                <a:gd name="connsiteX1626" fmla="*/ 446441 w 7881457"/>
                <a:gd name="connsiteY1626" fmla="*/ 2663961 h 3299135"/>
                <a:gd name="connsiteX1627" fmla="*/ 446441 w 7881457"/>
                <a:gd name="connsiteY1627" fmla="*/ 2663184 h 3299135"/>
                <a:gd name="connsiteX1628" fmla="*/ 446820 w 7881457"/>
                <a:gd name="connsiteY1628" fmla="*/ 2663184 h 3299135"/>
                <a:gd name="connsiteX1629" fmla="*/ 446820 w 7881457"/>
                <a:gd name="connsiteY1629" fmla="*/ 2662401 h 3299135"/>
                <a:gd name="connsiteX1630" fmla="*/ 446868 w 7881457"/>
                <a:gd name="connsiteY1630" fmla="*/ 2662401 h 3299135"/>
                <a:gd name="connsiteX1631" fmla="*/ 446868 w 7881457"/>
                <a:gd name="connsiteY1631" fmla="*/ 2661619 h 3299135"/>
                <a:gd name="connsiteX1632" fmla="*/ 447283 w 7881457"/>
                <a:gd name="connsiteY1632" fmla="*/ 2661619 h 3299135"/>
                <a:gd name="connsiteX1633" fmla="*/ 447283 w 7881457"/>
                <a:gd name="connsiteY1633" fmla="*/ 2660837 h 3299135"/>
                <a:gd name="connsiteX1634" fmla="*/ 447505 w 7881457"/>
                <a:gd name="connsiteY1634" fmla="*/ 2660837 h 3299135"/>
                <a:gd name="connsiteX1635" fmla="*/ 447505 w 7881457"/>
                <a:gd name="connsiteY1635" fmla="*/ 2660055 h 3299135"/>
                <a:gd name="connsiteX1636" fmla="*/ 448365 w 7881457"/>
                <a:gd name="connsiteY1636" fmla="*/ 2660055 h 3299135"/>
                <a:gd name="connsiteX1637" fmla="*/ 448365 w 7881457"/>
                <a:gd name="connsiteY1637" fmla="*/ 2659273 h 3299135"/>
                <a:gd name="connsiteX1638" fmla="*/ 448768 w 7881457"/>
                <a:gd name="connsiteY1638" fmla="*/ 2659273 h 3299135"/>
                <a:gd name="connsiteX1639" fmla="*/ 448768 w 7881457"/>
                <a:gd name="connsiteY1639" fmla="*/ 2658491 h 3299135"/>
                <a:gd name="connsiteX1640" fmla="*/ 448912 w 7881457"/>
                <a:gd name="connsiteY1640" fmla="*/ 2658491 h 3299135"/>
                <a:gd name="connsiteX1641" fmla="*/ 448912 w 7881457"/>
                <a:gd name="connsiteY1641" fmla="*/ 2657708 h 3299135"/>
                <a:gd name="connsiteX1642" fmla="*/ 448961 w 7881457"/>
                <a:gd name="connsiteY1642" fmla="*/ 2657708 h 3299135"/>
                <a:gd name="connsiteX1643" fmla="*/ 448961 w 7881457"/>
                <a:gd name="connsiteY1643" fmla="*/ 2656926 h 3299135"/>
                <a:gd name="connsiteX1644" fmla="*/ 449363 w 7881457"/>
                <a:gd name="connsiteY1644" fmla="*/ 2656926 h 3299135"/>
                <a:gd name="connsiteX1645" fmla="*/ 449363 w 7881457"/>
                <a:gd name="connsiteY1645" fmla="*/ 2656144 h 3299135"/>
                <a:gd name="connsiteX1646" fmla="*/ 449760 w 7881457"/>
                <a:gd name="connsiteY1646" fmla="*/ 2656144 h 3299135"/>
                <a:gd name="connsiteX1647" fmla="*/ 449760 w 7881457"/>
                <a:gd name="connsiteY1647" fmla="*/ 2655362 h 3299135"/>
                <a:gd name="connsiteX1648" fmla="*/ 449965 w 7881457"/>
                <a:gd name="connsiteY1648" fmla="*/ 2655362 h 3299135"/>
                <a:gd name="connsiteX1649" fmla="*/ 449965 w 7881457"/>
                <a:gd name="connsiteY1649" fmla="*/ 2654580 h 3299135"/>
                <a:gd name="connsiteX1650" fmla="*/ 450055 w 7881457"/>
                <a:gd name="connsiteY1650" fmla="*/ 2654580 h 3299135"/>
                <a:gd name="connsiteX1651" fmla="*/ 450055 w 7881457"/>
                <a:gd name="connsiteY1651" fmla="*/ 2653798 h 3299135"/>
                <a:gd name="connsiteX1652" fmla="*/ 450284 w 7881457"/>
                <a:gd name="connsiteY1652" fmla="*/ 2653798 h 3299135"/>
                <a:gd name="connsiteX1653" fmla="*/ 450284 w 7881457"/>
                <a:gd name="connsiteY1653" fmla="*/ 2653015 h 3299135"/>
                <a:gd name="connsiteX1654" fmla="*/ 451931 w 7881457"/>
                <a:gd name="connsiteY1654" fmla="*/ 2653015 h 3299135"/>
                <a:gd name="connsiteX1655" fmla="*/ 451931 w 7881457"/>
                <a:gd name="connsiteY1655" fmla="*/ 2652233 h 3299135"/>
                <a:gd name="connsiteX1656" fmla="*/ 452015 w 7881457"/>
                <a:gd name="connsiteY1656" fmla="*/ 2652233 h 3299135"/>
                <a:gd name="connsiteX1657" fmla="*/ 452015 w 7881457"/>
                <a:gd name="connsiteY1657" fmla="*/ 2651451 h 3299135"/>
                <a:gd name="connsiteX1658" fmla="*/ 452526 w 7881457"/>
                <a:gd name="connsiteY1658" fmla="*/ 2651451 h 3299135"/>
                <a:gd name="connsiteX1659" fmla="*/ 452526 w 7881457"/>
                <a:gd name="connsiteY1659" fmla="*/ 2650669 h 3299135"/>
                <a:gd name="connsiteX1660" fmla="*/ 452947 w 7881457"/>
                <a:gd name="connsiteY1660" fmla="*/ 2650669 h 3299135"/>
                <a:gd name="connsiteX1661" fmla="*/ 452947 w 7881457"/>
                <a:gd name="connsiteY1661" fmla="*/ 2649891 h 3299135"/>
                <a:gd name="connsiteX1662" fmla="*/ 453290 w 7881457"/>
                <a:gd name="connsiteY1662" fmla="*/ 2649891 h 3299135"/>
                <a:gd name="connsiteX1663" fmla="*/ 453290 w 7881457"/>
                <a:gd name="connsiteY1663" fmla="*/ 2649109 h 3299135"/>
                <a:gd name="connsiteX1664" fmla="*/ 453838 w 7881457"/>
                <a:gd name="connsiteY1664" fmla="*/ 2649109 h 3299135"/>
                <a:gd name="connsiteX1665" fmla="*/ 453838 w 7881457"/>
                <a:gd name="connsiteY1665" fmla="*/ 2648327 h 3299135"/>
                <a:gd name="connsiteX1666" fmla="*/ 455275 w 7881457"/>
                <a:gd name="connsiteY1666" fmla="*/ 2648327 h 3299135"/>
                <a:gd name="connsiteX1667" fmla="*/ 455275 w 7881457"/>
                <a:gd name="connsiteY1667" fmla="*/ 2647545 h 3299135"/>
                <a:gd name="connsiteX1668" fmla="*/ 455912 w 7881457"/>
                <a:gd name="connsiteY1668" fmla="*/ 2647545 h 3299135"/>
                <a:gd name="connsiteX1669" fmla="*/ 455912 w 7881457"/>
                <a:gd name="connsiteY1669" fmla="*/ 2646763 h 3299135"/>
                <a:gd name="connsiteX1670" fmla="*/ 456074 w 7881457"/>
                <a:gd name="connsiteY1670" fmla="*/ 2646763 h 3299135"/>
                <a:gd name="connsiteX1671" fmla="*/ 456074 w 7881457"/>
                <a:gd name="connsiteY1671" fmla="*/ 2645980 h 3299135"/>
                <a:gd name="connsiteX1672" fmla="*/ 456171 w 7881457"/>
                <a:gd name="connsiteY1672" fmla="*/ 2645980 h 3299135"/>
                <a:gd name="connsiteX1673" fmla="*/ 456171 w 7881457"/>
                <a:gd name="connsiteY1673" fmla="*/ 2645198 h 3299135"/>
                <a:gd name="connsiteX1674" fmla="*/ 456429 w 7881457"/>
                <a:gd name="connsiteY1674" fmla="*/ 2645198 h 3299135"/>
                <a:gd name="connsiteX1675" fmla="*/ 456429 w 7881457"/>
                <a:gd name="connsiteY1675" fmla="*/ 2644416 h 3299135"/>
                <a:gd name="connsiteX1676" fmla="*/ 456664 w 7881457"/>
                <a:gd name="connsiteY1676" fmla="*/ 2644416 h 3299135"/>
                <a:gd name="connsiteX1677" fmla="*/ 456664 w 7881457"/>
                <a:gd name="connsiteY1677" fmla="*/ 2643634 h 3299135"/>
                <a:gd name="connsiteX1678" fmla="*/ 457446 w 7881457"/>
                <a:gd name="connsiteY1678" fmla="*/ 2643634 h 3299135"/>
                <a:gd name="connsiteX1679" fmla="*/ 457446 w 7881457"/>
                <a:gd name="connsiteY1679" fmla="*/ 2642852 h 3299135"/>
                <a:gd name="connsiteX1680" fmla="*/ 457987 w 7881457"/>
                <a:gd name="connsiteY1680" fmla="*/ 2642852 h 3299135"/>
                <a:gd name="connsiteX1681" fmla="*/ 457987 w 7881457"/>
                <a:gd name="connsiteY1681" fmla="*/ 2642070 h 3299135"/>
                <a:gd name="connsiteX1682" fmla="*/ 458270 w 7881457"/>
                <a:gd name="connsiteY1682" fmla="*/ 2642070 h 3299135"/>
                <a:gd name="connsiteX1683" fmla="*/ 458270 w 7881457"/>
                <a:gd name="connsiteY1683" fmla="*/ 2641287 h 3299135"/>
                <a:gd name="connsiteX1684" fmla="*/ 458534 w 7881457"/>
                <a:gd name="connsiteY1684" fmla="*/ 2641287 h 3299135"/>
                <a:gd name="connsiteX1685" fmla="*/ 458534 w 7881457"/>
                <a:gd name="connsiteY1685" fmla="*/ 2640505 h 3299135"/>
                <a:gd name="connsiteX1686" fmla="*/ 458949 w 7881457"/>
                <a:gd name="connsiteY1686" fmla="*/ 2640505 h 3299135"/>
                <a:gd name="connsiteX1687" fmla="*/ 458949 w 7881457"/>
                <a:gd name="connsiteY1687" fmla="*/ 2639723 h 3299135"/>
                <a:gd name="connsiteX1688" fmla="*/ 459659 w 7881457"/>
                <a:gd name="connsiteY1688" fmla="*/ 2639723 h 3299135"/>
                <a:gd name="connsiteX1689" fmla="*/ 459659 w 7881457"/>
                <a:gd name="connsiteY1689" fmla="*/ 2638941 h 3299135"/>
                <a:gd name="connsiteX1690" fmla="*/ 459677 w 7881457"/>
                <a:gd name="connsiteY1690" fmla="*/ 2638941 h 3299135"/>
                <a:gd name="connsiteX1691" fmla="*/ 459677 w 7881457"/>
                <a:gd name="connsiteY1691" fmla="*/ 2638159 h 3299135"/>
                <a:gd name="connsiteX1692" fmla="*/ 459881 w 7881457"/>
                <a:gd name="connsiteY1692" fmla="*/ 2638159 h 3299135"/>
                <a:gd name="connsiteX1693" fmla="*/ 459881 w 7881457"/>
                <a:gd name="connsiteY1693" fmla="*/ 2637377 h 3299135"/>
                <a:gd name="connsiteX1694" fmla="*/ 460007 w 7881457"/>
                <a:gd name="connsiteY1694" fmla="*/ 2637377 h 3299135"/>
                <a:gd name="connsiteX1695" fmla="*/ 460007 w 7881457"/>
                <a:gd name="connsiteY1695" fmla="*/ 2636599 h 3299135"/>
                <a:gd name="connsiteX1696" fmla="*/ 460049 w 7881457"/>
                <a:gd name="connsiteY1696" fmla="*/ 2636599 h 3299135"/>
                <a:gd name="connsiteX1697" fmla="*/ 460049 w 7881457"/>
                <a:gd name="connsiteY1697" fmla="*/ 2635817 h 3299135"/>
                <a:gd name="connsiteX1698" fmla="*/ 460549 w 7881457"/>
                <a:gd name="connsiteY1698" fmla="*/ 2635817 h 3299135"/>
                <a:gd name="connsiteX1699" fmla="*/ 460549 w 7881457"/>
                <a:gd name="connsiteY1699" fmla="*/ 2635035 h 3299135"/>
                <a:gd name="connsiteX1700" fmla="*/ 461559 w 7881457"/>
                <a:gd name="connsiteY1700" fmla="*/ 2635035 h 3299135"/>
                <a:gd name="connsiteX1701" fmla="*/ 461559 w 7881457"/>
                <a:gd name="connsiteY1701" fmla="*/ 2634252 h 3299135"/>
                <a:gd name="connsiteX1702" fmla="*/ 462130 w 7881457"/>
                <a:gd name="connsiteY1702" fmla="*/ 2634252 h 3299135"/>
                <a:gd name="connsiteX1703" fmla="*/ 462130 w 7881457"/>
                <a:gd name="connsiteY1703" fmla="*/ 2633470 h 3299135"/>
                <a:gd name="connsiteX1704" fmla="*/ 462449 w 7881457"/>
                <a:gd name="connsiteY1704" fmla="*/ 2633470 h 3299135"/>
                <a:gd name="connsiteX1705" fmla="*/ 462449 w 7881457"/>
                <a:gd name="connsiteY1705" fmla="*/ 2632688 h 3299135"/>
                <a:gd name="connsiteX1706" fmla="*/ 462503 w 7881457"/>
                <a:gd name="connsiteY1706" fmla="*/ 2632688 h 3299135"/>
                <a:gd name="connsiteX1707" fmla="*/ 462503 w 7881457"/>
                <a:gd name="connsiteY1707" fmla="*/ 2631906 h 3299135"/>
                <a:gd name="connsiteX1708" fmla="*/ 462527 w 7881457"/>
                <a:gd name="connsiteY1708" fmla="*/ 2631906 h 3299135"/>
                <a:gd name="connsiteX1709" fmla="*/ 462527 w 7881457"/>
                <a:gd name="connsiteY1709" fmla="*/ 2631124 h 3299135"/>
                <a:gd name="connsiteX1710" fmla="*/ 463453 w 7881457"/>
                <a:gd name="connsiteY1710" fmla="*/ 2631124 h 3299135"/>
                <a:gd name="connsiteX1711" fmla="*/ 463453 w 7881457"/>
                <a:gd name="connsiteY1711" fmla="*/ 2630342 h 3299135"/>
                <a:gd name="connsiteX1712" fmla="*/ 463622 w 7881457"/>
                <a:gd name="connsiteY1712" fmla="*/ 2630342 h 3299135"/>
                <a:gd name="connsiteX1713" fmla="*/ 463622 w 7881457"/>
                <a:gd name="connsiteY1713" fmla="*/ 2629559 h 3299135"/>
                <a:gd name="connsiteX1714" fmla="*/ 464169 w 7881457"/>
                <a:gd name="connsiteY1714" fmla="*/ 2629559 h 3299135"/>
                <a:gd name="connsiteX1715" fmla="*/ 464169 w 7881457"/>
                <a:gd name="connsiteY1715" fmla="*/ 2628777 h 3299135"/>
                <a:gd name="connsiteX1716" fmla="*/ 464560 w 7881457"/>
                <a:gd name="connsiteY1716" fmla="*/ 2628777 h 3299135"/>
                <a:gd name="connsiteX1717" fmla="*/ 464560 w 7881457"/>
                <a:gd name="connsiteY1717" fmla="*/ 2627995 h 3299135"/>
                <a:gd name="connsiteX1718" fmla="*/ 465185 w 7881457"/>
                <a:gd name="connsiteY1718" fmla="*/ 2627995 h 3299135"/>
                <a:gd name="connsiteX1719" fmla="*/ 465185 w 7881457"/>
                <a:gd name="connsiteY1719" fmla="*/ 2627213 h 3299135"/>
                <a:gd name="connsiteX1720" fmla="*/ 465943 w 7881457"/>
                <a:gd name="connsiteY1720" fmla="*/ 2627213 h 3299135"/>
                <a:gd name="connsiteX1721" fmla="*/ 465943 w 7881457"/>
                <a:gd name="connsiteY1721" fmla="*/ 2626431 h 3299135"/>
                <a:gd name="connsiteX1722" fmla="*/ 466340 w 7881457"/>
                <a:gd name="connsiteY1722" fmla="*/ 2626431 h 3299135"/>
                <a:gd name="connsiteX1723" fmla="*/ 466340 w 7881457"/>
                <a:gd name="connsiteY1723" fmla="*/ 2625649 h 3299135"/>
                <a:gd name="connsiteX1724" fmla="*/ 467452 w 7881457"/>
                <a:gd name="connsiteY1724" fmla="*/ 2625649 h 3299135"/>
                <a:gd name="connsiteX1725" fmla="*/ 467452 w 7881457"/>
                <a:gd name="connsiteY1725" fmla="*/ 2624867 h 3299135"/>
                <a:gd name="connsiteX1726" fmla="*/ 467789 w 7881457"/>
                <a:gd name="connsiteY1726" fmla="*/ 2624867 h 3299135"/>
                <a:gd name="connsiteX1727" fmla="*/ 467789 w 7881457"/>
                <a:gd name="connsiteY1727" fmla="*/ 2624084 h 3299135"/>
                <a:gd name="connsiteX1728" fmla="*/ 467825 w 7881457"/>
                <a:gd name="connsiteY1728" fmla="*/ 2624084 h 3299135"/>
                <a:gd name="connsiteX1729" fmla="*/ 467825 w 7881457"/>
                <a:gd name="connsiteY1729" fmla="*/ 2623302 h 3299135"/>
                <a:gd name="connsiteX1730" fmla="*/ 467849 w 7881457"/>
                <a:gd name="connsiteY1730" fmla="*/ 2623302 h 3299135"/>
                <a:gd name="connsiteX1731" fmla="*/ 467849 w 7881457"/>
                <a:gd name="connsiteY1731" fmla="*/ 2622520 h 3299135"/>
                <a:gd name="connsiteX1732" fmla="*/ 468078 w 7881457"/>
                <a:gd name="connsiteY1732" fmla="*/ 2622520 h 3299135"/>
                <a:gd name="connsiteX1733" fmla="*/ 468078 w 7881457"/>
                <a:gd name="connsiteY1733" fmla="*/ 2621738 h 3299135"/>
                <a:gd name="connsiteX1734" fmla="*/ 468613 w 7881457"/>
                <a:gd name="connsiteY1734" fmla="*/ 2621738 h 3299135"/>
                <a:gd name="connsiteX1735" fmla="*/ 468613 w 7881457"/>
                <a:gd name="connsiteY1735" fmla="*/ 2620960 h 3299135"/>
                <a:gd name="connsiteX1736" fmla="*/ 469419 w 7881457"/>
                <a:gd name="connsiteY1736" fmla="*/ 2620960 h 3299135"/>
                <a:gd name="connsiteX1737" fmla="*/ 469419 w 7881457"/>
                <a:gd name="connsiteY1737" fmla="*/ 2620178 h 3299135"/>
                <a:gd name="connsiteX1738" fmla="*/ 469503 w 7881457"/>
                <a:gd name="connsiteY1738" fmla="*/ 2620178 h 3299135"/>
                <a:gd name="connsiteX1739" fmla="*/ 469503 w 7881457"/>
                <a:gd name="connsiteY1739" fmla="*/ 2619396 h 3299135"/>
                <a:gd name="connsiteX1740" fmla="*/ 469515 w 7881457"/>
                <a:gd name="connsiteY1740" fmla="*/ 2619396 h 3299135"/>
                <a:gd name="connsiteX1741" fmla="*/ 469515 w 7881457"/>
                <a:gd name="connsiteY1741" fmla="*/ 2618614 h 3299135"/>
                <a:gd name="connsiteX1742" fmla="*/ 469815 w 7881457"/>
                <a:gd name="connsiteY1742" fmla="*/ 2618614 h 3299135"/>
                <a:gd name="connsiteX1743" fmla="*/ 469815 w 7881457"/>
                <a:gd name="connsiteY1743" fmla="*/ 2617832 h 3299135"/>
                <a:gd name="connsiteX1744" fmla="*/ 470044 w 7881457"/>
                <a:gd name="connsiteY1744" fmla="*/ 2617832 h 3299135"/>
                <a:gd name="connsiteX1745" fmla="*/ 470044 w 7881457"/>
                <a:gd name="connsiteY1745" fmla="*/ 2617049 h 3299135"/>
                <a:gd name="connsiteX1746" fmla="*/ 470675 w 7881457"/>
                <a:gd name="connsiteY1746" fmla="*/ 2617049 h 3299135"/>
                <a:gd name="connsiteX1747" fmla="*/ 470675 w 7881457"/>
                <a:gd name="connsiteY1747" fmla="*/ 2616267 h 3299135"/>
                <a:gd name="connsiteX1748" fmla="*/ 470760 w 7881457"/>
                <a:gd name="connsiteY1748" fmla="*/ 2616267 h 3299135"/>
                <a:gd name="connsiteX1749" fmla="*/ 470760 w 7881457"/>
                <a:gd name="connsiteY1749" fmla="*/ 2615485 h 3299135"/>
                <a:gd name="connsiteX1750" fmla="*/ 470982 w 7881457"/>
                <a:gd name="connsiteY1750" fmla="*/ 2615485 h 3299135"/>
                <a:gd name="connsiteX1751" fmla="*/ 470982 w 7881457"/>
                <a:gd name="connsiteY1751" fmla="*/ 2614703 h 3299135"/>
                <a:gd name="connsiteX1752" fmla="*/ 471114 w 7881457"/>
                <a:gd name="connsiteY1752" fmla="*/ 2614703 h 3299135"/>
                <a:gd name="connsiteX1753" fmla="*/ 471114 w 7881457"/>
                <a:gd name="connsiteY1753" fmla="*/ 2613921 h 3299135"/>
                <a:gd name="connsiteX1754" fmla="*/ 471457 w 7881457"/>
                <a:gd name="connsiteY1754" fmla="*/ 2613921 h 3299135"/>
                <a:gd name="connsiteX1755" fmla="*/ 471457 w 7881457"/>
                <a:gd name="connsiteY1755" fmla="*/ 2613139 h 3299135"/>
                <a:gd name="connsiteX1756" fmla="*/ 471511 w 7881457"/>
                <a:gd name="connsiteY1756" fmla="*/ 2613139 h 3299135"/>
                <a:gd name="connsiteX1757" fmla="*/ 471511 w 7881457"/>
                <a:gd name="connsiteY1757" fmla="*/ 2612356 h 3299135"/>
                <a:gd name="connsiteX1758" fmla="*/ 471529 w 7881457"/>
                <a:gd name="connsiteY1758" fmla="*/ 2612356 h 3299135"/>
                <a:gd name="connsiteX1759" fmla="*/ 471529 w 7881457"/>
                <a:gd name="connsiteY1759" fmla="*/ 2611574 h 3299135"/>
                <a:gd name="connsiteX1760" fmla="*/ 471674 w 7881457"/>
                <a:gd name="connsiteY1760" fmla="*/ 2611574 h 3299135"/>
                <a:gd name="connsiteX1761" fmla="*/ 471674 w 7881457"/>
                <a:gd name="connsiteY1761" fmla="*/ 2610792 h 3299135"/>
                <a:gd name="connsiteX1762" fmla="*/ 471728 w 7881457"/>
                <a:gd name="connsiteY1762" fmla="*/ 2610792 h 3299135"/>
                <a:gd name="connsiteX1763" fmla="*/ 471728 w 7881457"/>
                <a:gd name="connsiteY1763" fmla="*/ 2610010 h 3299135"/>
                <a:gd name="connsiteX1764" fmla="*/ 471746 w 7881457"/>
                <a:gd name="connsiteY1764" fmla="*/ 2610010 h 3299135"/>
                <a:gd name="connsiteX1765" fmla="*/ 471746 w 7881457"/>
                <a:gd name="connsiteY1765" fmla="*/ 2609232 h 3299135"/>
                <a:gd name="connsiteX1766" fmla="*/ 471998 w 7881457"/>
                <a:gd name="connsiteY1766" fmla="*/ 2609232 h 3299135"/>
                <a:gd name="connsiteX1767" fmla="*/ 471998 w 7881457"/>
                <a:gd name="connsiteY1767" fmla="*/ 2608450 h 3299135"/>
                <a:gd name="connsiteX1768" fmla="*/ 472143 w 7881457"/>
                <a:gd name="connsiteY1768" fmla="*/ 2608450 h 3299135"/>
                <a:gd name="connsiteX1769" fmla="*/ 472143 w 7881457"/>
                <a:gd name="connsiteY1769" fmla="*/ 2607663 h 3299135"/>
                <a:gd name="connsiteX1770" fmla="*/ 472468 w 7881457"/>
                <a:gd name="connsiteY1770" fmla="*/ 2607663 h 3299135"/>
                <a:gd name="connsiteX1771" fmla="*/ 472468 w 7881457"/>
                <a:gd name="connsiteY1771" fmla="*/ 2606886 h 3299135"/>
                <a:gd name="connsiteX1772" fmla="*/ 472582 w 7881457"/>
                <a:gd name="connsiteY1772" fmla="*/ 2606886 h 3299135"/>
                <a:gd name="connsiteX1773" fmla="*/ 472582 w 7881457"/>
                <a:gd name="connsiteY1773" fmla="*/ 2606104 h 3299135"/>
                <a:gd name="connsiteX1774" fmla="*/ 472786 w 7881457"/>
                <a:gd name="connsiteY1774" fmla="*/ 2606104 h 3299135"/>
                <a:gd name="connsiteX1775" fmla="*/ 472786 w 7881457"/>
                <a:gd name="connsiteY1775" fmla="*/ 2605322 h 3299135"/>
                <a:gd name="connsiteX1776" fmla="*/ 473887 w 7881457"/>
                <a:gd name="connsiteY1776" fmla="*/ 2605322 h 3299135"/>
                <a:gd name="connsiteX1777" fmla="*/ 473887 w 7881457"/>
                <a:gd name="connsiteY1777" fmla="*/ 2604539 h 3299135"/>
                <a:gd name="connsiteX1778" fmla="*/ 474025 w 7881457"/>
                <a:gd name="connsiteY1778" fmla="*/ 2604539 h 3299135"/>
                <a:gd name="connsiteX1779" fmla="*/ 474025 w 7881457"/>
                <a:gd name="connsiteY1779" fmla="*/ 2603757 h 3299135"/>
                <a:gd name="connsiteX1780" fmla="*/ 475119 w 7881457"/>
                <a:gd name="connsiteY1780" fmla="*/ 2603757 h 3299135"/>
                <a:gd name="connsiteX1781" fmla="*/ 475119 w 7881457"/>
                <a:gd name="connsiteY1781" fmla="*/ 2602975 h 3299135"/>
                <a:gd name="connsiteX1782" fmla="*/ 475228 w 7881457"/>
                <a:gd name="connsiteY1782" fmla="*/ 2602975 h 3299135"/>
                <a:gd name="connsiteX1783" fmla="*/ 475228 w 7881457"/>
                <a:gd name="connsiteY1783" fmla="*/ 2602193 h 3299135"/>
                <a:gd name="connsiteX1784" fmla="*/ 475360 w 7881457"/>
                <a:gd name="connsiteY1784" fmla="*/ 2602193 h 3299135"/>
                <a:gd name="connsiteX1785" fmla="*/ 475360 w 7881457"/>
                <a:gd name="connsiteY1785" fmla="*/ 2601411 h 3299135"/>
                <a:gd name="connsiteX1786" fmla="*/ 475492 w 7881457"/>
                <a:gd name="connsiteY1786" fmla="*/ 2601411 h 3299135"/>
                <a:gd name="connsiteX1787" fmla="*/ 475492 w 7881457"/>
                <a:gd name="connsiteY1787" fmla="*/ 2600629 h 3299135"/>
                <a:gd name="connsiteX1788" fmla="*/ 475631 w 7881457"/>
                <a:gd name="connsiteY1788" fmla="*/ 2600629 h 3299135"/>
                <a:gd name="connsiteX1789" fmla="*/ 475631 w 7881457"/>
                <a:gd name="connsiteY1789" fmla="*/ 2599846 h 3299135"/>
                <a:gd name="connsiteX1790" fmla="*/ 475667 w 7881457"/>
                <a:gd name="connsiteY1790" fmla="*/ 2599846 h 3299135"/>
                <a:gd name="connsiteX1791" fmla="*/ 475667 w 7881457"/>
                <a:gd name="connsiteY1791" fmla="*/ 2599064 h 3299135"/>
                <a:gd name="connsiteX1792" fmla="*/ 475703 w 7881457"/>
                <a:gd name="connsiteY1792" fmla="*/ 2599064 h 3299135"/>
                <a:gd name="connsiteX1793" fmla="*/ 475703 w 7881457"/>
                <a:gd name="connsiteY1793" fmla="*/ 2598282 h 3299135"/>
                <a:gd name="connsiteX1794" fmla="*/ 476112 w 7881457"/>
                <a:gd name="connsiteY1794" fmla="*/ 2598282 h 3299135"/>
                <a:gd name="connsiteX1795" fmla="*/ 476112 w 7881457"/>
                <a:gd name="connsiteY1795" fmla="*/ 2597500 h 3299135"/>
                <a:gd name="connsiteX1796" fmla="*/ 476364 w 7881457"/>
                <a:gd name="connsiteY1796" fmla="*/ 2597500 h 3299135"/>
                <a:gd name="connsiteX1797" fmla="*/ 476364 w 7881457"/>
                <a:gd name="connsiteY1797" fmla="*/ 2596718 h 3299135"/>
                <a:gd name="connsiteX1798" fmla="*/ 476773 w 7881457"/>
                <a:gd name="connsiteY1798" fmla="*/ 2596718 h 3299135"/>
                <a:gd name="connsiteX1799" fmla="*/ 476773 w 7881457"/>
                <a:gd name="connsiteY1799" fmla="*/ 2595936 h 3299135"/>
                <a:gd name="connsiteX1800" fmla="*/ 477832 w 7881457"/>
                <a:gd name="connsiteY1800" fmla="*/ 2595936 h 3299135"/>
                <a:gd name="connsiteX1801" fmla="*/ 477832 w 7881457"/>
                <a:gd name="connsiteY1801" fmla="*/ 2595158 h 3299135"/>
                <a:gd name="connsiteX1802" fmla="*/ 478379 w 7881457"/>
                <a:gd name="connsiteY1802" fmla="*/ 2595158 h 3299135"/>
                <a:gd name="connsiteX1803" fmla="*/ 478379 w 7881457"/>
                <a:gd name="connsiteY1803" fmla="*/ 2594376 h 3299135"/>
                <a:gd name="connsiteX1804" fmla="*/ 478734 w 7881457"/>
                <a:gd name="connsiteY1804" fmla="*/ 2594376 h 3299135"/>
                <a:gd name="connsiteX1805" fmla="*/ 478734 w 7881457"/>
                <a:gd name="connsiteY1805" fmla="*/ 2593594 h 3299135"/>
                <a:gd name="connsiteX1806" fmla="*/ 479155 w 7881457"/>
                <a:gd name="connsiteY1806" fmla="*/ 2593594 h 3299135"/>
                <a:gd name="connsiteX1807" fmla="*/ 479155 w 7881457"/>
                <a:gd name="connsiteY1807" fmla="*/ 2592811 h 3299135"/>
                <a:gd name="connsiteX1808" fmla="*/ 479756 w 7881457"/>
                <a:gd name="connsiteY1808" fmla="*/ 2592811 h 3299135"/>
                <a:gd name="connsiteX1809" fmla="*/ 479756 w 7881457"/>
                <a:gd name="connsiteY1809" fmla="*/ 2592029 h 3299135"/>
                <a:gd name="connsiteX1810" fmla="*/ 479822 w 7881457"/>
                <a:gd name="connsiteY1810" fmla="*/ 2592029 h 3299135"/>
                <a:gd name="connsiteX1811" fmla="*/ 479822 w 7881457"/>
                <a:gd name="connsiteY1811" fmla="*/ 2591247 h 3299135"/>
                <a:gd name="connsiteX1812" fmla="*/ 479966 w 7881457"/>
                <a:gd name="connsiteY1812" fmla="*/ 2591247 h 3299135"/>
                <a:gd name="connsiteX1813" fmla="*/ 479966 w 7881457"/>
                <a:gd name="connsiteY1813" fmla="*/ 2590465 h 3299135"/>
                <a:gd name="connsiteX1814" fmla="*/ 479996 w 7881457"/>
                <a:gd name="connsiteY1814" fmla="*/ 2590465 h 3299135"/>
                <a:gd name="connsiteX1815" fmla="*/ 479996 w 7881457"/>
                <a:gd name="connsiteY1815" fmla="*/ 2589683 h 3299135"/>
                <a:gd name="connsiteX1816" fmla="*/ 480141 w 7881457"/>
                <a:gd name="connsiteY1816" fmla="*/ 2589683 h 3299135"/>
                <a:gd name="connsiteX1817" fmla="*/ 480141 w 7881457"/>
                <a:gd name="connsiteY1817" fmla="*/ 2588901 h 3299135"/>
                <a:gd name="connsiteX1818" fmla="*/ 480508 w 7881457"/>
                <a:gd name="connsiteY1818" fmla="*/ 2588901 h 3299135"/>
                <a:gd name="connsiteX1819" fmla="*/ 480508 w 7881457"/>
                <a:gd name="connsiteY1819" fmla="*/ 2588118 h 3299135"/>
                <a:gd name="connsiteX1820" fmla="*/ 480550 w 7881457"/>
                <a:gd name="connsiteY1820" fmla="*/ 2588118 h 3299135"/>
                <a:gd name="connsiteX1821" fmla="*/ 480550 w 7881457"/>
                <a:gd name="connsiteY1821" fmla="*/ 2587336 h 3299135"/>
                <a:gd name="connsiteX1822" fmla="*/ 481325 w 7881457"/>
                <a:gd name="connsiteY1822" fmla="*/ 2587336 h 3299135"/>
                <a:gd name="connsiteX1823" fmla="*/ 481325 w 7881457"/>
                <a:gd name="connsiteY1823" fmla="*/ 2586554 h 3299135"/>
                <a:gd name="connsiteX1824" fmla="*/ 481837 w 7881457"/>
                <a:gd name="connsiteY1824" fmla="*/ 2586554 h 3299135"/>
                <a:gd name="connsiteX1825" fmla="*/ 481837 w 7881457"/>
                <a:gd name="connsiteY1825" fmla="*/ 2585772 h 3299135"/>
                <a:gd name="connsiteX1826" fmla="*/ 481885 w 7881457"/>
                <a:gd name="connsiteY1826" fmla="*/ 2585772 h 3299135"/>
                <a:gd name="connsiteX1827" fmla="*/ 481885 w 7881457"/>
                <a:gd name="connsiteY1827" fmla="*/ 2584990 h 3299135"/>
                <a:gd name="connsiteX1828" fmla="*/ 482582 w 7881457"/>
                <a:gd name="connsiteY1828" fmla="*/ 2584990 h 3299135"/>
                <a:gd name="connsiteX1829" fmla="*/ 482582 w 7881457"/>
                <a:gd name="connsiteY1829" fmla="*/ 2584208 h 3299135"/>
                <a:gd name="connsiteX1830" fmla="*/ 482606 w 7881457"/>
                <a:gd name="connsiteY1830" fmla="*/ 2584208 h 3299135"/>
                <a:gd name="connsiteX1831" fmla="*/ 482606 w 7881457"/>
                <a:gd name="connsiteY1831" fmla="*/ 2583425 h 3299135"/>
                <a:gd name="connsiteX1832" fmla="*/ 482697 w 7881457"/>
                <a:gd name="connsiteY1832" fmla="*/ 2583425 h 3299135"/>
                <a:gd name="connsiteX1833" fmla="*/ 482697 w 7881457"/>
                <a:gd name="connsiteY1833" fmla="*/ 2582643 h 3299135"/>
                <a:gd name="connsiteX1834" fmla="*/ 482829 w 7881457"/>
                <a:gd name="connsiteY1834" fmla="*/ 2582643 h 3299135"/>
                <a:gd name="connsiteX1835" fmla="*/ 482829 w 7881457"/>
                <a:gd name="connsiteY1835" fmla="*/ 2581861 h 3299135"/>
                <a:gd name="connsiteX1836" fmla="*/ 483063 w 7881457"/>
                <a:gd name="connsiteY1836" fmla="*/ 2581861 h 3299135"/>
                <a:gd name="connsiteX1837" fmla="*/ 483063 w 7881457"/>
                <a:gd name="connsiteY1837" fmla="*/ 2581079 h 3299135"/>
                <a:gd name="connsiteX1838" fmla="*/ 483129 w 7881457"/>
                <a:gd name="connsiteY1838" fmla="*/ 2581079 h 3299135"/>
                <a:gd name="connsiteX1839" fmla="*/ 483129 w 7881457"/>
                <a:gd name="connsiteY1839" fmla="*/ 2580297 h 3299135"/>
                <a:gd name="connsiteX1840" fmla="*/ 483232 w 7881457"/>
                <a:gd name="connsiteY1840" fmla="*/ 2580297 h 3299135"/>
                <a:gd name="connsiteX1841" fmla="*/ 483232 w 7881457"/>
                <a:gd name="connsiteY1841" fmla="*/ 2579519 h 3299135"/>
                <a:gd name="connsiteX1842" fmla="*/ 483388 w 7881457"/>
                <a:gd name="connsiteY1842" fmla="*/ 2579519 h 3299135"/>
                <a:gd name="connsiteX1843" fmla="*/ 483388 w 7881457"/>
                <a:gd name="connsiteY1843" fmla="*/ 2578737 h 3299135"/>
                <a:gd name="connsiteX1844" fmla="*/ 483394 w 7881457"/>
                <a:gd name="connsiteY1844" fmla="*/ 2578737 h 3299135"/>
                <a:gd name="connsiteX1845" fmla="*/ 483394 w 7881457"/>
                <a:gd name="connsiteY1845" fmla="*/ 2577955 h 3299135"/>
                <a:gd name="connsiteX1846" fmla="*/ 483400 w 7881457"/>
                <a:gd name="connsiteY1846" fmla="*/ 2577955 h 3299135"/>
                <a:gd name="connsiteX1847" fmla="*/ 483400 w 7881457"/>
                <a:gd name="connsiteY1847" fmla="*/ 2577173 h 3299135"/>
                <a:gd name="connsiteX1848" fmla="*/ 484050 w 7881457"/>
                <a:gd name="connsiteY1848" fmla="*/ 2577173 h 3299135"/>
                <a:gd name="connsiteX1849" fmla="*/ 484050 w 7881457"/>
                <a:gd name="connsiteY1849" fmla="*/ 2576391 h 3299135"/>
                <a:gd name="connsiteX1850" fmla="*/ 484140 w 7881457"/>
                <a:gd name="connsiteY1850" fmla="*/ 2576391 h 3299135"/>
                <a:gd name="connsiteX1851" fmla="*/ 484140 w 7881457"/>
                <a:gd name="connsiteY1851" fmla="*/ 2575608 h 3299135"/>
                <a:gd name="connsiteX1852" fmla="*/ 484272 w 7881457"/>
                <a:gd name="connsiteY1852" fmla="*/ 2575608 h 3299135"/>
                <a:gd name="connsiteX1853" fmla="*/ 484272 w 7881457"/>
                <a:gd name="connsiteY1853" fmla="*/ 2574826 h 3299135"/>
                <a:gd name="connsiteX1854" fmla="*/ 484380 w 7881457"/>
                <a:gd name="connsiteY1854" fmla="*/ 2574826 h 3299135"/>
                <a:gd name="connsiteX1855" fmla="*/ 484380 w 7881457"/>
                <a:gd name="connsiteY1855" fmla="*/ 2574044 h 3299135"/>
                <a:gd name="connsiteX1856" fmla="*/ 485270 w 7881457"/>
                <a:gd name="connsiteY1856" fmla="*/ 2574044 h 3299135"/>
                <a:gd name="connsiteX1857" fmla="*/ 485270 w 7881457"/>
                <a:gd name="connsiteY1857" fmla="*/ 2573262 h 3299135"/>
                <a:gd name="connsiteX1858" fmla="*/ 485601 w 7881457"/>
                <a:gd name="connsiteY1858" fmla="*/ 2573262 h 3299135"/>
                <a:gd name="connsiteX1859" fmla="*/ 485601 w 7881457"/>
                <a:gd name="connsiteY1859" fmla="*/ 2572480 h 3299135"/>
                <a:gd name="connsiteX1860" fmla="*/ 485733 w 7881457"/>
                <a:gd name="connsiteY1860" fmla="*/ 2572480 h 3299135"/>
                <a:gd name="connsiteX1861" fmla="*/ 485733 w 7881457"/>
                <a:gd name="connsiteY1861" fmla="*/ 2571698 h 3299135"/>
                <a:gd name="connsiteX1862" fmla="*/ 487489 w 7881457"/>
                <a:gd name="connsiteY1862" fmla="*/ 2571698 h 3299135"/>
                <a:gd name="connsiteX1863" fmla="*/ 487489 w 7881457"/>
                <a:gd name="connsiteY1863" fmla="*/ 2570915 h 3299135"/>
                <a:gd name="connsiteX1864" fmla="*/ 487772 w 7881457"/>
                <a:gd name="connsiteY1864" fmla="*/ 2570915 h 3299135"/>
                <a:gd name="connsiteX1865" fmla="*/ 487772 w 7881457"/>
                <a:gd name="connsiteY1865" fmla="*/ 2570133 h 3299135"/>
                <a:gd name="connsiteX1866" fmla="*/ 487892 w 7881457"/>
                <a:gd name="connsiteY1866" fmla="*/ 2570133 h 3299135"/>
                <a:gd name="connsiteX1867" fmla="*/ 487892 w 7881457"/>
                <a:gd name="connsiteY1867" fmla="*/ 2569351 h 3299135"/>
                <a:gd name="connsiteX1868" fmla="*/ 488692 w 7881457"/>
                <a:gd name="connsiteY1868" fmla="*/ 2569351 h 3299135"/>
                <a:gd name="connsiteX1869" fmla="*/ 488692 w 7881457"/>
                <a:gd name="connsiteY1869" fmla="*/ 2568569 h 3299135"/>
                <a:gd name="connsiteX1870" fmla="*/ 488758 w 7881457"/>
                <a:gd name="connsiteY1870" fmla="*/ 2568569 h 3299135"/>
                <a:gd name="connsiteX1871" fmla="*/ 488758 w 7881457"/>
                <a:gd name="connsiteY1871" fmla="*/ 2567791 h 3299135"/>
                <a:gd name="connsiteX1872" fmla="*/ 489636 w 7881457"/>
                <a:gd name="connsiteY1872" fmla="*/ 2567791 h 3299135"/>
                <a:gd name="connsiteX1873" fmla="*/ 489636 w 7881457"/>
                <a:gd name="connsiteY1873" fmla="*/ 2567009 h 3299135"/>
                <a:gd name="connsiteX1874" fmla="*/ 489702 w 7881457"/>
                <a:gd name="connsiteY1874" fmla="*/ 2567009 h 3299135"/>
                <a:gd name="connsiteX1875" fmla="*/ 489702 w 7881457"/>
                <a:gd name="connsiteY1875" fmla="*/ 2566227 h 3299135"/>
                <a:gd name="connsiteX1876" fmla="*/ 489889 w 7881457"/>
                <a:gd name="connsiteY1876" fmla="*/ 2566227 h 3299135"/>
                <a:gd name="connsiteX1877" fmla="*/ 489889 w 7881457"/>
                <a:gd name="connsiteY1877" fmla="*/ 2565445 h 3299135"/>
                <a:gd name="connsiteX1878" fmla="*/ 490202 w 7881457"/>
                <a:gd name="connsiteY1878" fmla="*/ 2565445 h 3299135"/>
                <a:gd name="connsiteX1879" fmla="*/ 490202 w 7881457"/>
                <a:gd name="connsiteY1879" fmla="*/ 2564663 h 3299135"/>
                <a:gd name="connsiteX1880" fmla="*/ 490226 w 7881457"/>
                <a:gd name="connsiteY1880" fmla="*/ 2564663 h 3299135"/>
                <a:gd name="connsiteX1881" fmla="*/ 490226 w 7881457"/>
                <a:gd name="connsiteY1881" fmla="*/ 2563880 h 3299135"/>
                <a:gd name="connsiteX1882" fmla="*/ 490237 w 7881457"/>
                <a:gd name="connsiteY1882" fmla="*/ 2563880 h 3299135"/>
                <a:gd name="connsiteX1883" fmla="*/ 490237 w 7881457"/>
                <a:gd name="connsiteY1883" fmla="*/ 2563098 h 3299135"/>
                <a:gd name="connsiteX1884" fmla="*/ 490237 w 7881457"/>
                <a:gd name="connsiteY1884" fmla="*/ 2563098 h 3299135"/>
                <a:gd name="connsiteX1885" fmla="*/ 490237 w 7881457"/>
                <a:gd name="connsiteY1885" fmla="*/ 2562316 h 3299135"/>
                <a:gd name="connsiteX1886" fmla="*/ 490875 w 7881457"/>
                <a:gd name="connsiteY1886" fmla="*/ 2562316 h 3299135"/>
                <a:gd name="connsiteX1887" fmla="*/ 490875 w 7881457"/>
                <a:gd name="connsiteY1887" fmla="*/ 2561534 h 3299135"/>
                <a:gd name="connsiteX1888" fmla="*/ 491230 w 7881457"/>
                <a:gd name="connsiteY1888" fmla="*/ 2561534 h 3299135"/>
                <a:gd name="connsiteX1889" fmla="*/ 491230 w 7881457"/>
                <a:gd name="connsiteY1889" fmla="*/ 2560752 h 3299135"/>
                <a:gd name="connsiteX1890" fmla="*/ 491705 w 7881457"/>
                <a:gd name="connsiteY1890" fmla="*/ 2560752 h 3299135"/>
                <a:gd name="connsiteX1891" fmla="*/ 491705 w 7881457"/>
                <a:gd name="connsiteY1891" fmla="*/ 2559970 h 3299135"/>
                <a:gd name="connsiteX1892" fmla="*/ 493040 w 7881457"/>
                <a:gd name="connsiteY1892" fmla="*/ 2559970 h 3299135"/>
                <a:gd name="connsiteX1893" fmla="*/ 493040 w 7881457"/>
                <a:gd name="connsiteY1893" fmla="*/ 2559187 h 3299135"/>
                <a:gd name="connsiteX1894" fmla="*/ 493040 w 7881457"/>
                <a:gd name="connsiteY1894" fmla="*/ 2559187 h 3299135"/>
                <a:gd name="connsiteX1895" fmla="*/ 493040 w 7881457"/>
                <a:gd name="connsiteY1895" fmla="*/ 2558405 h 3299135"/>
                <a:gd name="connsiteX1896" fmla="*/ 493178 w 7881457"/>
                <a:gd name="connsiteY1896" fmla="*/ 2558405 h 3299135"/>
                <a:gd name="connsiteX1897" fmla="*/ 493178 w 7881457"/>
                <a:gd name="connsiteY1897" fmla="*/ 2557623 h 3299135"/>
                <a:gd name="connsiteX1898" fmla="*/ 493262 w 7881457"/>
                <a:gd name="connsiteY1898" fmla="*/ 2557623 h 3299135"/>
                <a:gd name="connsiteX1899" fmla="*/ 493262 w 7881457"/>
                <a:gd name="connsiteY1899" fmla="*/ 2556841 h 3299135"/>
                <a:gd name="connsiteX1900" fmla="*/ 493521 w 7881457"/>
                <a:gd name="connsiteY1900" fmla="*/ 2556841 h 3299135"/>
                <a:gd name="connsiteX1901" fmla="*/ 493521 w 7881457"/>
                <a:gd name="connsiteY1901" fmla="*/ 2556059 h 3299135"/>
                <a:gd name="connsiteX1902" fmla="*/ 493545 w 7881457"/>
                <a:gd name="connsiteY1902" fmla="*/ 2556059 h 3299135"/>
                <a:gd name="connsiteX1903" fmla="*/ 493545 w 7881457"/>
                <a:gd name="connsiteY1903" fmla="*/ 2555277 h 3299135"/>
                <a:gd name="connsiteX1904" fmla="*/ 493972 w 7881457"/>
                <a:gd name="connsiteY1904" fmla="*/ 2555277 h 3299135"/>
                <a:gd name="connsiteX1905" fmla="*/ 493972 w 7881457"/>
                <a:gd name="connsiteY1905" fmla="*/ 2554494 h 3299135"/>
                <a:gd name="connsiteX1906" fmla="*/ 493972 w 7881457"/>
                <a:gd name="connsiteY1906" fmla="*/ 2554494 h 3299135"/>
                <a:gd name="connsiteX1907" fmla="*/ 493972 w 7881457"/>
                <a:gd name="connsiteY1907" fmla="*/ 2553712 h 3299135"/>
                <a:gd name="connsiteX1908" fmla="*/ 494669 w 7881457"/>
                <a:gd name="connsiteY1908" fmla="*/ 2553712 h 3299135"/>
                <a:gd name="connsiteX1909" fmla="*/ 494669 w 7881457"/>
                <a:gd name="connsiteY1909" fmla="*/ 2552935 h 3299135"/>
                <a:gd name="connsiteX1910" fmla="*/ 494676 w 7881457"/>
                <a:gd name="connsiteY1910" fmla="*/ 2552935 h 3299135"/>
                <a:gd name="connsiteX1911" fmla="*/ 494676 w 7881457"/>
                <a:gd name="connsiteY1911" fmla="*/ 2552152 h 3299135"/>
                <a:gd name="connsiteX1912" fmla="*/ 494922 w 7881457"/>
                <a:gd name="connsiteY1912" fmla="*/ 2552152 h 3299135"/>
                <a:gd name="connsiteX1913" fmla="*/ 494922 w 7881457"/>
                <a:gd name="connsiteY1913" fmla="*/ 2551370 h 3299135"/>
                <a:gd name="connsiteX1914" fmla="*/ 495024 w 7881457"/>
                <a:gd name="connsiteY1914" fmla="*/ 2551370 h 3299135"/>
                <a:gd name="connsiteX1915" fmla="*/ 495024 w 7881457"/>
                <a:gd name="connsiteY1915" fmla="*/ 2550588 h 3299135"/>
                <a:gd name="connsiteX1916" fmla="*/ 495547 w 7881457"/>
                <a:gd name="connsiteY1916" fmla="*/ 2550588 h 3299135"/>
                <a:gd name="connsiteX1917" fmla="*/ 495547 w 7881457"/>
                <a:gd name="connsiteY1917" fmla="*/ 2549806 h 3299135"/>
                <a:gd name="connsiteX1918" fmla="*/ 495626 w 7881457"/>
                <a:gd name="connsiteY1918" fmla="*/ 2549806 h 3299135"/>
                <a:gd name="connsiteX1919" fmla="*/ 495626 w 7881457"/>
                <a:gd name="connsiteY1919" fmla="*/ 2549024 h 3299135"/>
                <a:gd name="connsiteX1920" fmla="*/ 495974 w 7881457"/>
                <a:gd name="connsiteY1920" fmla="*/ 2549024 h 3299135"/>
                <a:gd name="connsiteX1921" fmla="*/ 495974 w 7881457"/>
                <a:gd name="connsiteY1921" fmla="*/ 2548242 h 3299135"/>
                <a:gd name="connsiteX1922" fmla="*/ 496714 w 7881457"/>
                <a:gd name="connsiteY1922" fmla="*/ 2548242 h 3299135"/>
                <a:gd name="connsiteX1923" fmla="*/ 496714 w 7881457"/>
                <a:gd name="connsiteY1923" fmla="*/ 2547459 h 3299135"/>
                <a:gd name="connsiteX1924" fmla="*/ 498350 w 7881457"/>
                <a:gd name="connsiteY1924" fmla="*/ 2547459 h 3299135"/>
                <a:gd name="connsiteX1925" fmla="*/ 498350 w 7881457"/>
                <a:gd name="connsiteY1925" fmla="*/ 2546677 h 3299135"/>
                <a:gd name="connsiteX1926" fmla="*/ 498927 w 7881457"/>
                <a:gd name="connsiteY1926" fmla="*/ 2546677 h 3299135"/>
                <a:gd name="connsiteX1927" fmla="*/ 498927 w 7881457"/>
                <a:gd name="connsiteY1927" fmla="*/ 2545895 h 3299135"/>
                <a:gd name="connsiteX1928" fmla="*/ 499607 w 7881457"/>
                <a:gd name="connsiteY1928" fmla="*/ 2545895 h 3299135"/>
                <a:gd name="connsiteX1929" fmla="*/ 499607 w 7881457"/>
                <a:gd name="connsiteY1929" fmla="*/ 2545113 h 3299135"/>
                <a:gd name="connsiteX1930" fmla="*/ 499637 w 7881457"/>
                <a:gd name="connsiteY1930" fmla="*/ 2545113 h 3299135"/>
                <a:gd name="connsiteX1931" fmla="*/ 499637 w 7881457"/>
                <a:gd name="connsiteY1931" fmla="*/ 2544331 h 3299135"/>
                <a:gd name="connsiteX1932" fmla="*/ 500070 w 7881457"/>
                <a:gd name="connsiteY1932" fmla="*/ 2544331 h 3299135"/>
                <a:gd name="connsiteX1933" fmla="*/ 500070 w 7881457"/>
                <a:gd name="connsiteY1933" fmla="*/ 2543549 h 3299135"/>
                <a:gd name="connsiteX1934" fmla="*/ 500821 w 7881457"/>
                <a:gd name="connsiteY1934" fmla="*/ 2543549 h 3299135"/>
                <a:gd name="connsiteX1935" fmla="*/ 500821 w 7881457"/>
                <a:gd name="connsiteY1935" fmla="*/ 2542766 h 3299135"/>
                <a:gd name="connsiteX1936" fmla="*/ 500882 w 7881457"/>
                <a:gd name="connsiteY1936" fmla="*/ 2542766 h 3299135"/>
                <a:gd name="connsiteX1937" fmla="*/ 500882 w 7881457"/>
                <a:gd name="connsiteY1937" fmla="*/ 2541984 h 3299135"/>
                <a:gd name="connsiteX1938" fmla="*/ 501266 w 7881457"/>
                <a:gd name="connsiteY1938" fmla="*/ 2541984 h 3299135"/>
                <a:gd name="connsiteX1939" fmla="*/ 501266 w 7881457"/>
                <a:gd name="connsiteY1939" fmla="*/ 2541202 h 3299135"/>
                <a:gd name="connsiteX1940" fmla="*/ 501567 w 7881457"/>
                <a:gd name="connsiteY1940" fmla="*/ 2541202 h 3299135"/>
                <a:gd name="connsiteX1941" fmla="*/ 501567 w 7881457"/>
                <a:gd name="connsiteY1941" fmla="*/ 2540420 h 3299135"/>
                <a:gd name="connsiteX1942" fmla="*/ 501723 w 7881457"/>
                <a:gd name="connsiteY1942" fmla="*/ 2540420 h 3299135"/>
                <a:gd name="connsiteX1943" fmla="*/ 501723 w 7881457"/>
                <a:gd name="connsiteY1943" fmla="*/ 2539638 h 3299135"/>
                <a:gd name="connsiteX1944" fmla="*/ 502337 w 7881457"/>
                <a:gd name="connsiteY1944" fmla="*/ 2539638 h 3299135"/>
                <a:gd name="connsiteX1945" fmla="*/ 502337 w 7881457"/>
                <a:gd name="connsiteY1945" fmla="*/ 2538856 h 3299135"/>
                <a:gd name="connsiteX1946" fmla="*/ 502517 w 7881457"/>
                <a:gd name="connsiteY1946" fmla="*/ 2538856 h 3299135"/>
                <a:gd name="connsiteX1947" fmla="*/ 502517 w 7881457"/>
                <a:gd name="connsiteY1947" fmla="*/ 2538078 h 3299135"/>
                <a:gd name="connsiteX1948" fmla="*/ 502589 w 7881457"/>
                <a:gd name="connsiteY1948" fmla="*/ 2538078 h 3299135"/>
                <a:gd name="connsiteX1949" fmla="*/ 502589 w 7881457"/>
                <a:gd name="connsiteY1949" fmla="*/ 2537296 h 3299135"/>
                <a:gd name="connsiteX1950" fmla="*/ 503046 w 7881457"/>
                <a:gd name="connsiteY1950" fmla="*/ 2537296 h 3299135"/>
                <a:gd name="connsiteX1951" fmla="*/ 503046 w 7881457"/>
                <a:gd name="connsiteY1951" fmla="*/ 2536514 h 3299135"/>
                <a:gd name="connsiteX1952" fmla="*/ 503239 w 7881457"/>
                <a:gd name="connsiteY1952" fmla="*/ 2536514 h 3299135"/>
                <a:gd name="connsiteX1953" fmla="*/ 503239 w 7881457"/>
                <a:gd name="connsiteY1953" fmla="*/ 2535731 h 3299135"/>
                <a:gd name="connsiteX1954" fmla="*/ 503852 w 7881457"/>
                <a:gd name="connsiteY1954" fmla="*/ 2535731 h 3299135"/>
                <a:gd name="connsiteX1955" fmla="*/ 503852 w 7881457"/>
                <a:gd name="connsiteY1955" fmla="*/ 2534949 h 3299135"/>
                <a:gd name="connsiteX1956" fmla="*/ 504033 w 7881457"/>
                <a:gd name="connsiteY1956" fmla="*/ 2534949 h 3299135"/>
                <a:gd name="connsiteX1957" fmla="*/ 504033 w 7881457"/>
                <a:gd name="connsiteY1957" fmla="*/ 2534167 h 3299135"/>
                <a:gd name="connsiteX1958" fmla="*/ 504766 w 7881457"/>
                <a:gd name="connsiteY1958" fmla="*/ 2534167 h 3299135"/>
                <a:gd name="connsiteX1959" fmla="*/ 504766 w 7881457"/>
                <a:gd name="connsiteY1959" fmla="*/ 2533385 h 3299135"/>
                <a:gd name="connsiteX1960" fmla="*/ 504869 w 7881457"/>
                <a:gd name="connsiteY1960" fmla="*/ 2533385 h 3299135"/>
                <a:gd name="connsiteX1961" fmla="*/ 504869 w 7881457"/>
                <a:gd name="connsiteY1961" fmla="*/ 2532603 h 3299135"/>
                <a:gd name="connsiteX1962" fmla="*/ 505314 w 7881457"/>
                <a:gd name="connsiteY1962" fmla="*/ 2532603 h 3299135"/>
                <a:gd name="connsiteX1963" fmla="*/ 505314 w 7881457"/>
                <a:gd name="connsiteY1963" fmla="*/ 2531821 h 3299135"/>
                <a:gd name="connsiteX1964" fmla="*/ 505692 w 7881457"/>
                <a:gd name="connsiteY1964" fmla="*/ 2531821 h 3299135"/>
                <a:gd name="connsiteX1965" fmla="*/ 505692 w 7881457"/>
                <a:gd name="connsiteY1965" fmla="*/ 2531038 h 3299135"/>
                <a:gd name="connsiteX1966" fmla="*/ 505825 w 7881457"/>
                <a:gd name="connsiteY1966" fmla="*/ 2531038 h 3299135"/>
                <a:gd name="connsiteX1967" fmla="*/ 505825 w 7881457"/>
                <a:gd name="connsiteY1967" fmla="*/ 2530257 h 3299135"/>
                <a:gd name="connsiteX1968" fmla="*/ 506637 w 7881457"/>
                <a:gd name="connsiteY1968" fmla="*/ 2530257 h 3299135"/>
                <a:gd name="connsiteX1969" fmla="*/ 506637 w 7881457"/>
                <a:gd name="connsiteY1969" fmla="*/ 2529474 h 3299135"/>
                <a:gd name="connsiteX1970" fmla="*/ 506642 w 7881457"/>
                <a:gd name="connsiteY1970" fmla="*/ 2529474 h 3299135"/>
                <a:gd name="connsiteX1971" fmla="*/ 506642 w 7881457"/>
                <a:gd name="connsiteY1971" fmla="*/ 2528692 h 3299135"/>
                <a:gd name="connsiteX1972" fmla="*/ 507292 w 7881457"/>
                <a:gd name="connsiteY1972" fmla="*/ 2528692 h 3299135"/>
                <a:gd name="connsiteX1973" fmla="*/ 507292 w 7881457"/>
                <a:gd name="connsiteY1973" fmla="*/ 2527910 h 3299135"/>
                <a:gd name="connsiteX1974" fmla="*/ 507466 w 7881457"/>
                <a:gd name="connsiteY1974" fmla="*/ 2527910 h 3299135"/>
                <a:gd name="connsiteX1975" fmla="*/ 507466 w 7881457"/>
                <a:gd name="connsiteY1975" fmla="*/ 2527128 h 3299135"/>
                <a:gd name="connsiteX1976" fmla="*/ 507803 w 7881457"/>
                <a:gd name="connsiteY1976" fmla="*/ 2527128 h 3299135"/>
                <a:gd name="connsiteX1977" fmla="*/ 507803 w 7881457"/>
                <a:gd name="connsiteY1977" fmla="*/ 2526345 h 3299135"/>
                <a:gd name="connsiteX1978" fmla="*/ 507869 w 7881457"/>
                <a:gd name="connsiteY1978" fmla="*/ 2526345 h 3299135"/>
                <a:gd name="connsiteX1979" fmla="*/ 507869 w 7881457"/>
                <a:gd name="connsiteY1979" fmla="*/ 2525568 h 3299135"/>
                <a:gd name="connsiteX1980" fmla="*/ 508188 w 7881457"/>
                <a:gd name="connsiteY1980" fmla="*/ 2525568 h 3299135"/>
                <a:gd name="connsiteX1981" fmla="*/ 508188 w 7881457"/>
                <a:gd name="connsiteY1981" fmla="*/ 2524786 h 3299135"/>
                <a:gd name="connsiteX1982" fmla="*/ 508368 w 7881457"/>
                <a:gd name="connsiteY1982" fmla="*/ 2524786 h 3299135"/>
                <a:gd name="connsiteX1983" fmla="*/ 508368 w 7881457"/>
                <a:gd name="connsiteY1983" fmla="*/ 2524004 h 3299135"/>
                <a:gd name="connsiteX1984" fmla="*/ 508916 w 7881457"/>
                <a:gd name="connsiteY1984" fmla="*/ 2524004 h 3299135"/>
                <a:gd name="connsiteX1985" fmla="*/ 508916 w 7881457"/>
                <a:gd name="connsiteY1985" fmla="*/ 2523222 h 3299135"/>
                <a:gd name="connsiteX1986" fmla="*/ 509114 w 7881457"/>
                <a:gd name="connsiteY1986" fmla="*/ 2523222 h 3299135"/>
                <a:gd name="connsiteX1987" fmla="*/ 509114 w 7881457"/>
                <a:gd name="connsiteY1987" fmla="*/ 2522439 h 3299135"/>
                <a:gd name="connsiteX1988" fmla="*/ 509301 w 7881457"/>
                <a:gd name="connsiteY1988" fmla="*/ 2522439 h 3299135"/>
                <a:gd name="connsiteX1989" fmla="*/ 509301 w 7881457"/>
                <a:gd name="connsiteY1989" fmla="*/ 2521657 h 3299135"/>
                <a:gd name="connsiteX1990" fmla="*/ 509830 w 7881457"/>
                <a:gd name="connsiteY1990" fmla="*/ 2521657 h 3299135"/>
                <a:gd name="connsiteX1991" fmla="*/ 509830 w 7881457"/>
                <a:gd name="connsiteY1991" fmla="*/ 2520875 h 3299135"/>
                <a:gd name="connsiteX1992" fmla="*/ 510052 w 7881457"/>
                <a:gd name="connsiteY1992" fmla="*/ 2520875 h 3299135"/>
                <a:gd name="connsiteX1993" fmla="*/ 510052 w 7881457"/>
                <a:gd name="connsiteY1993" fmla="*/ 2520093 h 3299135"/>
                <a:gd name="connsiteX1994" fmla="*/ 510082 w 7881457"/>
                <a:gd name="connsiteY1994" fmla="*/ 2520093 h 3299135"/>
                <a:gd name="connsiteX1995" fmla="*/ 510082 w 7881457"/>
                <a:gd name="connsiteY1995" fmla="*/ 2519311 h 3299135"/>
                <a:gd name="connsiteX1996" fmla="*/ 511736 w 7881457"/>
                <a:gd name="connsiteY1996" fmla="*/ 2519311 h 3299135"/>
                <a:gd name="connsiteX1997" fmla="*/ 511736 w 7881457"/>
                <a:gd name="connsiteY1997" fmla="*/ 2518529 h 3299135"/>
                <a:gd name="connsiteX1998" fmla="*/ 512434 w 7881457"/>
                <a:gd name="connsiteY1998" fmla="*/ 2518529 h 3299135"/>
                <a:gd name="connsiteX1999" fmla="*/ 512434 w 7881457"/>
                <a:gd name="connsiteY1999" fmla="*/ 2517746 h 3299135"/>
                <a:gd name="connsiteX2000" fmla="*/ 512764 w 7881457"/>
                <a:gd name="connsiteY2000" fmla="*/ 2517746 h 3299135"/>
                <a:gd name="connsiteX2001" fmla="*/ 512764 w 7881457"/>
                <a:gd name="connsiteY2001" fmla="*/ 2516964 h 3299135"/>
                <a:gd name="connsiteX2002" fmla="*/ 513384 w 7881457"/>
                <a:gd name="connsiteY2002" fmla="*/ 2516964 h 3299135"/>
                <a:gd name="connsiteX2003" fmla="*/ 513384 w 7881457"/>
                <a:gd name="connsiteY2003" fmla="*/ 2516182 h 3299135"/>
                <a:gd name="connsiteX2004" fmla="*/ 513709 w 7881457"/>
                <a:gd name="connsiteY2004" fmla="*/ 2516182 h 3299135"/>
                <a:gd name="connsiteX2005" fmla="*/ 513709 w 7881457"/>
                <a:gd name="connsiteY2005" fmla="*/ 2515400 h 3299135"/>
                <a:gd name="connsiteX2006" fmla="*/ 513943 w 7881457"/>
                <a:gd name="connsiteY2006" fmla="*/ 2515400 h 3299135"/>
                <a:gd name="connsiteX2007" fmla="*/ 513943 w 7881457"/>
                <a:gd name="connsiteY2007" fmla="*/ 2514618 h 3299135"/>
                <a:gd name="connsiteX2008" fmla="*/ 514298 w 7881457"/>
                <a:gd name="connsiteY2008" fmla="*/ 2514618 h 3299135"/>
                <a:gd name="connsiteX2009" fmla="*/ 514298 w 7881457"/>
                <a:gd name="connsiteY2009" fmla="*/ 2513836 h 3299135"/>
                <a:gd name="connsiteX2010" fmla="*/ 514454 w 7881457"/>
                <a:gd name="connsiteY2010" fmla="*/ 2513836 h 3299135"/>
                <a:gd name="connsiteX2011" fmla="*/ 514454 w 7881457"/>
                <a:gd name="connsiteY2011" fmla="*/ 2513053 h 3299135"/>
                <a:gd name="connsiteX2012" fmla="*/ 514544 w 7881457"/>
                <a:gd name="connsiteY2012" fmla="*/ 2513053 h 3299135"/>
                <a:gd name="connsiteX2013" fmla="*/ 514544 w 7881457"/>
                <a:gd name="connsiteY2013" fmla="*/ 2512271 h 3299135"/>
                <a:gd name="connsiteX2014" fmla="*/ 514845 w 7881457"/>
                <a:gd name="connsiteY2014" fmla="*/ 2512271 h 3299135"/>
                <a:gd name="connsiteX2015" fmla="*/ 514845 w 7881457"/>
                <a:gd name="connsiteY2015" fmla="*/ 2511494 h 3299135"/>
                <a:gd name="connsiteX2016" fmla="*/ 515140 w 7881457"/>
                <a:gd name="connsiteY2016" fmla="*/ 2511494 h 3299135"/>
                <a:gd name="connsiteX2017" fmla="*/ 515140 w 7881457"/>
                <a:gd name="connsiteY2017" fmla="*/ 2510711 h 3299135"/>
                <a:gd name="connsiteX2018" fmla="*/ 516048 w 7881457"/>
                <a:gd name="connsiteY2018" fmla="*/ 2510711 h 3299135"/>
                <a:gd name="connsiteX2019" fmla="*/ 516048 w 7881457"/>
                <a:gd name="connsiteY2019" fmla="*/ 2509929 h 3299135"/>
                <a:gd name="connsiteX2020" fmla="*/ 516439 w 7881457"/>
                <a:gd name="connsiteY2020" fmla="*/ 2509929 h 3299135"/>
                <a:gd name="connsiteX2021" fmla="*/ 516439 w 7881457"/>
                <a:gd name="connsiteY2021" fmla="*/ 2509147 h 3299135"/>
                <a:gd name="connsiteX2022" fmla="*/ 517419 w 7881457"/>
                <a:gd name="connsiteY2022" fmla="*/ 2509147 h 3299135"/>
                <a:gd name="connsiteX2023" fmla="*/ 517419 w 7881457"/>
                <a:gd name="connsiteY2023" fmla="*/ 2508365 h 3299135"/>
                <a:gd name="connsiteX2024" fmla="*/ 517641 w 7881457"/>
                <a:gd name="connsiteY2024" fmla="*/ 2508365 h 3299135"/>
                <a:gd name="connsiteX2025" fmla="*/ 517641 w 7881457"/>
                <a:gd name="connsiteY2025" fmla="*/ 2507583 h 3299135"/>
                <a:gd name="connsiteX2026" fmla="*/ 517804 w 7881457"/>
                <a:gd name="connsiteY2026" fmla="*/ 2507583 h 3299135"/>
                <a:gd name="connsiteX2027" fmla="*/ 517804 w 7881457"/>
                <a:gd name="connsiteY2027" fmla="*/ 2506801 h 3299135"/>
                <a:gd name="connsiteX2028" fmla="*/ 517822 w 7881457"/>
                <a:gd name="connsiteY2028" fmla="*/ 2506801 h 3299135"/>
                <a:gd name="connsiteX2029" fmla="*/ 517822 w 7881457"/>
                <a:gd name="connsiteY2029" fmla="*/ 2506018 h 3299135"/>
                <a:gd name="connsiteX2030" fmla="*/ 517852 w 7881457"/>
                <a:gd name="connsiteY2030" fmla="*/ 2506018 h 3299135"/>
                <a:gd name="connsiteX2031" fmla="*/ 517852 w 7881457"/>
                <a:gd name="connsiteY2031" fmla="*/ 2505236 h 3299135"/>
                <a:gd name="connsiteX2032" fmla="*/ 517942 w 7881457"/>
                <a:gd name="connsiteY2032" fmla="*/ 2505236 h 3299135"/>
                <a:gd name="connsiteX2033" fmla="*/ 517942 w 7881457"/>
                <a:gd name="connsiteY2033" fmla="*/ 2504454 h 3299135"/>
                <a:gd name="connsiteX2034" fmla="*/ 519560 w 7881457"/>
                <a:gd name="connsiteY2034" fmla="*/ 2504454 h 3299135"/>
                <a:gd name="connsiteX2035" fmla="*/ 519560 w 7881457"/>
                <a:gd name="connsiteY2035" fmla="*/ 2503672 h 3299135"/>
                <a:gd name="connsiteX2036" fmla="*/ 520107 w 7881457"/>
                <a:gd name="connsiteY2036" fmla="*/ 2503672 h 3299135"/>
                <a:gd name="connsiteX2037" fmla="*/ 520107 w 7881457"/>
                <a:gd name="connsiteY2037" fmla="*/ 2502890 h 3299135"/>
                <a:gd name="connsiteX2038" fmla="*/ 520281 w 7881457"/>
                <a:gd name="connsiteY2038" fmla="*/ 2502890 h 3299135"/>
                <a:gd name="connsiteX2039" fmla="*/ 520281 w 7881457"/>
                <a:gd name="connsiteY2039" fmla="*/ 2502108 h 3299135"/>
                <a:gd name="connsiteX2040" fmla="*/ 520383 w 7881457"/>
                <a:gd name="connsiteY2040" fmla="*/ 2502108 h 3299135"/>
                <a:gd name="connsiteX2041" fmla="*/ 520383 w 7881457"/>
                <a:gd name="connsiteY2041" fmla="*/ 2501325 h 3299135"/>
                <a:gd name="connsiteX2042" fmla="*/ 520925 w 7881457"/>
                <a:gd name="connsiteY2042" fmla="*/ 2501325 h 3299135"/>
                <a:gd name="connsiteX2043" fmla="*/ 520925 w 7881457"/>
                <a:gd name="connsiteY2043" fmla="*/ 2500543 h 3299135"/>
                <a:gd name="connsiteX2044" fmla="*/ 521207 w 7881457"/>
                <a:gd name="connsiteY2044" fmla="*/ 2500543 h 3299135"/>
                <a:gd name="connsiteX2045" fmla="*/ 521207 w 7881457"/>
                <a:gd name="connsiteY2045" fmla="*/ 2499761 h 3299135"/>
                <a:gd name="connsiteX2046" fmla="*/ 521285 w 7881457"/>
                <a:gd name="connsiteY2046" fmla="*/ 2499761 h 3299135"/>
                <a:gd name="connsiteX2047" fmla="*/ 521285 w 7881457"/>
                <a:gd name="connsiteY2047" fmla="*/ 2498979 h 3299135"/>
                <a:gd name="connsiteX2048" fmla="*/ 521412 w 7881457"/>
                <a:gd name="connsiteY2048" fmla="*/ 2498979 h 3299135"/>
                <a:gd name="connsiteX2049" fmla="*/ 521412 w 7881457"/>
                <a:gd name="connsiteY2049" fmla="*/ 2498197 h 3299135"/>
                <a:gd name="connsiteX2050" fmla="*/ 521460 w 7881457"/>
                <a:gd name="connsiteY2050" fmla="*/ 2498197 h 3299135"/>
                <a:gd name="connsiteX2051" fmla="*/ 521460 w 7881457"/>
                <a:gd name="connsiteY2051" fmla="*/ 2497415 h 3299135"/>
                <a:gd name="connsiteX2052" fmla="*/ 521664 w 7881457"/>
                <a:gd name="connsiteY2052" fmla="*/ 2497415 h 3299135"/>
                <a:gd name="connsiteX2053" fmla="*/ 521664 w 7881457"/>
                <a:gd name="connsiteY2053" fmla="*/ 2496632 h 3299135"/>
                <a:gd name="connsiteX2054" fmla="*/ 521815 w 7881457"/>
                <a:gd name="connsiteY2054" fmla="*/ 2496632 h 3299135"/>
                <a:gd name="connsiteX2055" fmla="*/ 521815 w 7881457"/>
                <a:gd name="connsiteY2055" fmla="*/ 2495855 h 3299135"/>
                <a:gd name="connsiteX2056" fmla="*/ 521827 w 7881457"/>
                <a:gd name="connsiteY2056" fmla="*/ 2495855 h 3299135"/>
                <a:gd name="connsiteX2057" fmla="*/ 521827 w 7881457"/>
                <a:gd name="connsiteY2057" fmla="*/ 2495073 h 3299135"/>
                <a:gd name="connsiteX2058" fmla="*/ 522182 w 7881457"/>
                <a:gd name="connsiteY2058" fmla="*/ 2495073 h 3299135"/>
                <a:gd name="connsiteX2059" fmla="*/ 522182 w 7881457"/>
                <a:gd name="connsiteY2059" fmla="*/ 2494290 h 3299135"/>
                <a:gd name="connsiteX2060" fmla="*/ 523114 w 7881457"/>
                <a:gd name="connsiteY2060" fmla="*/ 2494290 h 3299135"/>
                <a:gd name="connsiteX2061" fmla="*/ 523114 w 7881457"/>
                <a:gd name="connsiteY2061" fmla="*/ 2493508 h 3299135"/>
                <a:gd name="connsiteX2062" fmla="*/ 523144 w 7881457"/>
                <a:gd name="connsiteY2062" fmla="*/ 2493508 h 3299135"/>
                <a:gd name="connsiteX2063" fmla="*/ 523144 w 7881457"/>
                <a:gd name="connsiteY2063" fmla="*/ 2492726 h 3299135"/>
                <a:gd name="connsiteX2064" fmla="*/ 523234 w 7881457"/>
                <a:gd name="connsiteY2064" fmla="*/ 2492726 h 3299135"/>
                <a:gd name="connsiteX2065" fmla="*/ 523234 w 7881457"/>
                <a:gd name="connsiteY2065" fmla="*/ 2491944 h 3299135"/>
                <a:gd name="connsiteX2066" fmla="*/ 523432 w 7881457"/>
                <a:gd name="connsiteY2066" fmla="*/ 2491944 h 3299135"/>
                <a:gd name="connsiteX2067" fmla="*/ 523432 w 7881457"/>
                <a:gd name="connsiteY2067" fmla="*/ 2491162 h 3299135"/>
                <a:gd name="connsiteX2068" fmla="*/ 523673 w 7881457"/>
                <a:gd name="connsiteY2068" fmla="*/ 2491162 h 3299135"/>
                <a:gd name="connsiteX2069" fmla="*/ 523673 w 7881457"/>
                <a:gd name="connsiteY2069" fmla="*/ 2490380 h 3299135"/>
                <a:gd name="connsiteX2070" fmla="*/ 523974 w 7881457"/>
                <a:gd name="connsiteY2070" fmla="*/ 2490380 h 3299135"/>
                <a:gd name="connsiteX2071" fmla="*/ 523974 w 7881457"/>
                <a:gd name="connsiteY2071" fmla="*/ 2489597 h 3299135"/>
                <a:gd name="connsiteX2072" fmla="*/ 524052 w 7881457"/>
                <a:gd name="connsiteY2072" fmla="*/ 2489597 h 3299135"/>
                <a:gd name="connsiteX2073" fmla="*/ 524052 w 7881457"/>
                <a:gd name="connsiteY2073" fmla="*/ 2488815 h 3299135"/>
                <a:gd name="connsiteX2074" fmla="*/ 524184 w 7881457"/>
                <a:gd name="connsiteY2074" fmla="*/ 2488815 h 3299135"/>
                <a:gd name="connsiteX2075" fmla="*/ 524184 w 7881457"/>
                <a:gd name="connsiteY2075" fmla="*/ 2488033 h 3299135"/>
                <a:gd name="connsiteX2076" fmla="*/ 524274 w 7881457"/>
                <a:gd name="connsiteY2076" fmla="*/ 2488033 h 3299135"/>
                <a:gd name="connsiteX2077" fmla="*/ 524274 w 7881457"/>
                <a:gd name="connsiteY2077" fmla="*/ 2487251 h 3299135"/>
                <a:gd name="connsiteX2078" fmla="*/ 524443 w 7881457"/>
                <a:gd name="connsiteY2078" fmla="*/ 2487251 h 3299135"/>
                <a:gd name="connsiteX2079" fmla="*/ 524443 w 7881457"/>
                <a:gd name="connsiteY2079" fmla="*/ 2486469 h 3299135"/>
                <a:gd name="connsiteX2080" fmla="*/ 524737 w 7881457"/>
                <a:gd name="connsiteY2080" fmla="*/ 2486469 h 3299135"/>
                <a:gd name="connsiteX2081" fmla="*/ 524737 w 7881457"/>
                <a:gd name="connsiteY2081" fmla="*/ 2485687 h 3299135"/>
                <a:gd name="connsiteX2082" fmla="*/ 524936 w 7881457"/>
                <a:gd name="connsiteY2082" fmla="*/ 2485687 h 3299135"/>
                <a:gd name="connsiteX2083" fmla="*/ 524936 w 7881457"/>
                <a:gd name="connsiteY2083" fmla="*/ 2484904 h 3299135"/>
                <a:gd name="connsiteX2084" fmla="*/ 524972 w 7881457"/>
                <a:gd name="connsiteY2084" fmla="*/ 2484904 h 3299135"/>
                <a:gd name="connsiteX2085" fmla="*/ 524972 w 7881457"/>
                <a:gd name="connsiteY2085" fmla="*/ 2484127 h 3299135"/>
                <a:gd name="connsiteX2086" fmla="*/ 525381 w 7881457"/>
                <a:gd name="connsiteY2086" fmla="*/ 2484127 h 3299135"/>
                <a:gd name="connsiteX2087" fmla="*/ 525381 w 7881457"/>
                <a:gd name="connsiteY2087" fmla="*/ 2483345 h 3299135"/>
                <a:gd name="connsiteX2088" fmla="*/ 525639 w 7881457"/>
                <a:gd name="connsiteY2088" fmla="*/ 2483345 h 3299135"/>
                <a:gd name="connsiteX2089" fmla="*/ 525639 w 7881457"/>
                <a:gd name="connsiteY2089" fmla="*/ 2482562 h 3299135"/>
                <a:gd name="connsiteX2090" fmla="*/ 526169 w 7881457"/>
                <a:gd name="connsiteY2090" fmla="*/ 2482562 h 3299135"/>
                <a:gd name="connsiteX2091" fmla="*/ 526169 w 7881457"/>
                <a:gd name="connsiteY2091" fmla="*/ 2481780 h 3299135"/>
                <a:gd name="connsiteX2092" fmla="*/ 526367 w 7881457"/>
                <a:gd name="connsiteY2092" fmla="*/ 2481780 h 3299135"/>
                <a:gd name="connsiteX2093" fmla="*/ 526367 w 7881457"/>
                <a:gd name="connsiteY2093" fmla="*/ 2480998 h 3299135"/>
                <a:gd name="connsiteX2094" fmla="*/ 526938 w 7881457"/>
                <a:gd name="connsiteY2094" fmla="*/ 2480998 h 3299135"/>
                <a:gd name="connsiteX2095" fmla="*/ 526938 w 7881457"/>
                <a:gd name="connsiteY2095" fmla="*/ 2480216 h 3299135"/>
                <a:gd name="connsiteX2096" fmla="*/ 527137 w 7881457"/>
                <a:gd name="connsiteY2096" fmla="*/ 2480216 h 3299135"/>
                <a:gd name="connsiteX2097" fmla="*/ 527137 w 7881457"/>
                <a:gd name="connsiteY2097" fmla="*/ 2479434 h 3299135"/>
                <a:gd name="connsiteX2098" fmla="*/ 527828 w 7881457"/>
                <a:gd name="connsiteY2098" fmla="*/ 2479434 h 3299135"/>
                <a:gd name="connsiteX2099" fmla="*/ 527828 w 7881457"/>
                <a:gd name="connsiteY2099" fmla="*/ 2478652 h 3299135"/>
                <a:gd name="connsiteX2100" fmla="*/ 528009 w 7881457"/>
                <a:gd name="connsiteY2100" fmla="*/ 2478652 h 3299135"/>
                <a:gd name="connsiteX2101" fmla="*/ 528009 w 7881457"/>
                <a:gd name="connsiteY2101" fmla="*/ 2477869 h 3299135"/>
                <a:gd name="connsiteX2102" fmla="*/ 528562 w 7881457"/>
                <a:gd name="connsiteY2102" fmla="*/ 2477869 h 3299135"/>
                <a:gd name="connsiteX2103" fmla="*/ 528562 w 7881457"/>
                <a:gd name="connsiteY2103" fmla="*/ 2477088 h 3299135"/>
                <a:gd name="connsiteX2104" fmla="*/ 528971 w 7881457"/>
                <a:gd name="connsiteY2104" fmla="*/ 2477088 h 3299135"/>
                <a:gd name="connsiteX2105" fmla="*/ 528971 w 7881457"/>
                <a:gd name="connsiteY2105" fmla="*/ 2476305 h 3299135"/>
                <a:gd name="connsiteX2106" fmla="*/ 529037 w 7881457"/>
                <a:gd name="connsiteY2106" fmla="*/ 2476305 h 3299135"/>
                <a:gd name="connsiteX2107" fmla="*/ 529037 w 7881457"/>
                <a:gd name="connsiteY2107" fmla="*/ 2475523 h 3299135"/>
                <a:gd name="connsiteX2108" fmla="*/ 529518 w 7881457"/>
                <a:gd name="connsiteY2108" fmla="*/ 2475523 h 3299135"/>
                <a:gd name="connsiteX2109" fmla="*/ 529518 w 7881457"/>
                <a:gd name="connsiteY2109" fmla="*/ 2474741 h 3299135"/>
                <a:gd name="connsiteX2110" fmla="*/ 530047 w 7881457"/>
                <a:gd name="connsiteY2110" fmla="*/ 2474741 h 3299135"/>
                <a:gd name="connsiteX2111" fmla="*/ 530047 w 7881457"/>
                <a:gd name="connsiteY2111" fmla="*/ 2473959 h 3299135"/>
                <a:gd name="connsiteX2112" fmla="*/ 530540 w 7881457"/>
                <a:gd name="connsiteY2112" fmla="*/ 2473959 h 3299135"/>
                <a:gd name="connsiteX2113" fmla="*/ 530540 w 7881457"/>
                <a:gd name="connsiteY2113" fmla="*/ 2473176 h 3299135"/>
                <a:gd name="connsiteX2114" fmla="*/ 530619 w 7881457"/>
                <a:gd name="connsiteY2114" fmla="*/ 2473176 h 3299135"/>
                <a:gd name="connsiteX2115" fmla="*/ 530619 w 7881457"/>
                <a:gd name="connsiteY2115" fmla="*/ 2472395 h 3299135"/>
                <a:gd name="connsiteX2116" fmla="*/ 530817 w 7881457"/>
                <a:gd name="connsiteY2116" fmla="*/ 2472395 h 3299135"/>
                <a:gd name="connsiteX2117" fmla="*/ 530817 w 7881457"/>
                <a:gd name="connsiteY2117" fmla="*/ 2471612 h 3299135"/>
                <a:gd name="connsiteX2118" fmla="*/ 531340 w 7881457"/>
                <a:gd name="connsiteY2118" fmla="*/ 2471612 h 3299135"/>
                <a:gd name="connsiteX2119" fmla="*/ 531340 w 7881457"/>
                <a:gd name="connsiteY2119" fmla="*/ 2470830 h 3299135"/>
                <a:gd name="connsiteX2120" fmla="*/ 531436 w 7881457"/>
                <a:gd name="connsiteY2120" fmla="*/ 2470830 h 3299135"/>
                <a:gd name="connsiteX2121" fmla="*/ 531436 w 7881457"/>
                <a:gd name="connsiteY2121" fmla="*/ 2470048 h 3299135"/>
                <a:gd name="connsiteX2122" fmla="*/ 531713 w 7881457"/>
                <a:gd name="connsiteY2122" fmla="*/ 2470048 h 3299135"/>
                <a:gd name="connsiteX2123" fmla="*/ 531713 w 7881457"/>
                <a:gd name="connsiteY2123" fmla="*/ 2469270 h 3299135"/>
                <a:gd name="connsiteX2124" fmla="*/ 531930 w 7881457"/>
                <a:gd name="connsiteY2124" fmla="*/ 2469270 h 3299135"/>
                <a:gd name="connsiteX2125" fmla="*/ 531930 w 7881457"/>
                <a:gd name="connsiteY2125" fmla="*/ 2468488 h 3299135"/>
                <a:gd name="connsiteX2126" fmla="*/ 532062 w 7881457"/>
                <a:gd name="connsiteY2126" fmla="*/ 2468488 h 3299135"/>
                <a:gd name="connsiteX2127" fmla="*/ 532062 w 7881457"/>
                <a:gd name="connsiteY2127" fmla="*/ 2467706 h 3299135"/>
                <a:gd name="connsiteX2128" fmla="*/ 532296 w 7881457"/>
                <a:gd name="connsiteY2128" fmla="*/ 2467706 h 3299135"/>
                <a:gd name="connsiteX2129" fmla="*/ 532296 w 7881457"/>
                <a:gd name="connsiteY2129" fmla="*/ 2466924 h 3299135"/>
                <a:gd name="connsiteX2130" fmla="*/ 532465 w 7881457"/>
                <a:gd name="connsiteY2130" fmla="*/ 2466924 h 3299135"/>
                <a:gd name="connsiteX2131" fmla="*/ 532465 w 7881457"/>
                <a:gd name="connsiteY2131" fmla="*/ 2466142 h 3299135"/>
                <a:gd name="connsiteX2132" fmla="*/ 533517 w 7881457"/>
                <a:gd name="connsiteY2132" fmla="*/ 2466142 h 3299135"/>
                <a:gd name="connsiteX2133" fmla="*/ 533517 w 7881457"/>
                <a:gd name="connsiteY2133" fmla="*/ 2465360 h 3299135"/>
                <a:gd name="connsiteX2134" fmla="*/ 533878 w 7881457"/>
                <a:gd name="connsiteY2134" fmla="*/ 2465360 h 3299135"/>
                <a:gd name="connsiteX2135" fmla="*/ 533878 w 7881457"/>
                <a:gd name="connsiteY2135" fmla="*/ 2464577 h 3299135"/>
                <a:gd name="connsiteX2136" fmla="*/ 534094 w 7881457"/>
                <a:gd name="connsiteY2136" fmla="*/ 2464577 h 3299135"/>
                <a:gd name="connsiteX2137" fmla="*/ 534094 w 7881457"/>
                <a:gd name="connsiteY2137" fmla="*/ 2463795 h 3299135"/>
                <a:gd name="connsiteX2138" fmla="*/ 534570 w 7881457"/>
                <a:gd name="connsiteY2138" fmla="*/ 2463795 h 3299135"/>
                <a:gd name="connsiteX2139" fmla="*/ 534570 w 7881457"/>
                <a:gd name="connsiteY2139" fmla="*/ 2463013 h 3299135"/>
                <a:gd name="connsiteX2140" fmla="*/ 535093 w 7881457"/>
                <a:gd name="connsiteY2140" fmla="*/ 2463013 h 3299135"/>
                <a:gd name="connsiteX2141" fmla="*/ 535093 w 7881457"/>
                <a:gd name="connsiteY2141" fmla="*/ 2462231 h 3299135"/>
                <a:gd name="connsiteX2142" fmla="*/ 535484 w 7881457"/>
                <a:gd name="connsiteY2142" fmla="*/ 2462231 h 3299135"/>
                <a:gd name="connsiteX2143" fmla="*/ 535484 w 7881457"/>
                <a:gd name="connsiteY2143" fmla="*/ 2461449 h 3299135"/>
                <a:gd name="connsiteX2144" fmla="*/ 535682 w 7881457"/>
                <a:gd name="connsiteY2144" fmla="*/ 2461449 h 3299135"/>
                <a:gd name="connsiteX2145" fmla="*/ 535682 w 7881457"/>
                <a:gd name="connsiteY2145" fmla="*/ 2460667 h 3299135"/>
                <a:gd name="connsiteX2146" fmla="*/ 536722 w 7881457"/>
                <a:gd name="connsiteY2146" fmla="*/ 2460667 h 3299135"/>
                <a:gd name="connsiteX2147" fmla="*/ 536722 w 7881457"/>
                <a:gd name="connsiteY2147" fmla="*/ 2459884 h 3299135"/>
                <a:gd name="connsiteX2148" fmla="*/ 536728 w 7881457"/>
                <a:gd name="connsiteY2148" fmla="*/ 2459884 h 3299135"/>
                <a:gd name="connsiteX2149" fmla="*/ 536728 w 7881457"/>
                <a:gd name="connsiteY2149" fmla="*/ 2459102 h 3299135"/>
                <a:gd name="connsiteX2150" fmla="*/ 536740 w 7881457"/>
                <a:gd name="connsiteY2150" fmla="*/ 2459102 h 3299135"/>
                <a:gd name="connsiteX2151" fmla="*/ 536740 w 7881457"/>
                <a:gd name="connsiteY2151" fmla="*/ 2458320 h 3299135"/>
                <a:gd name="connsiteX2152" fmla="*/ 537390 w 7881457"/>
                <a:gd name="connsiteY2152" fmla="*/ 2458320 h 3299135"/>
                <a:gd name="connsiteX2153" fmla="*/ 537390 w 7881457"/>
                <a:gd name="connsiteY2153" fmla="*/ 2457538 h 3299135"/>
                <a:gd name="connsiteX2154" fmla="*/ 537721 w 7881457"/>
                <a:gd name="connsiteY2154" fmla="*/ 2457538 h 3299135"/>
                <a:gd name="connsiteX2155" fmla="*/ 537721 w 7881457"/>
                <a:gd name="connsiteY2155" fmla="*/ 2456756 h 3299135"/>
                <a:gd name="connsiteX2156" fmla="*/ 537877 w 7881457"/>
                <a:gd name="connsiteY2156" fmla="*/ 2456756 h 3299135"/>
                <a:gd name="connsiteX2157" fmla="*/ 537877 w 7881457"/>
                <a:gd name="connsiteY2157" fmla="*/ 2455974 h 3299135"/>
                <a:gd name="connsiteX2158" fmla="*/ 537937 w 7881457"/>
                <a:gd name="connsiteY2158" fmla="*/ 2455974 h 3299135"/>
                <a:gd name="connsiteX2159" fmla="*/ 537937 w 7881457"/>
                <a:gd name="connsiteY2159" fmla="*/ 2455191 h 3299135"/>
                <a:gd name="connsiteX2160" fmla="*/ 538382 w 7881457"/>
                <a:gd name="connsiteY2160" fmla="*/ 2455191 h 3299135"/>
                <a:gd name="connsiteX2161" fmla="*/ 538382 w 7881457"/>
                <a:gd name="connsiteY2161" fmla="*/ 2454414 h 3299135"/>
                <a:gd name="connsiteX2162" fmla="*/ 538569 w 7881457"/>
                <a:gd name="connsiteY2162" fmla="*/ 2454414 h 3299135"/>
                <a:gd name="connsiteX2163" fmla="*/ 538569 w 7881457"/>
                <a:gd name="connsiteY2163" fmla="*/ 2453632 h 3299135"/>
                <a:gd name="connsiteX2164" fmla="*/ 538665 w 7881457"/>
                <a:gd name="connsiteY2164" fmla="*/ 2453632 h 3299135"/>
                <a:gd name="connsiteX2165" fmla="*/ 538665 w 7881457"/>
                <a:gd name="connsiteY2165" fmla="*/ 2452849 h 3299135"/>
                <a:gd name="connsiteX2166" fmla="*/ 538863 w 7881457"/>
                <a:gd name="connsiteY2166" fmla="*/ 2452849 h 3299135"/>
                <a:gd name="connsiteX2167" fmla="*/ 538863 w 7881457"/>
                <a:gd name="connsiteY2167" fmla="*/ 2452067 h 3299135"/>
                <a:gd name="connsiteX2168" fmla="*/ 539068 w 7881457"/>
                <a:gd name="connsiteY2168" fmla="*/ 2452067 h 3299135"/>
                <a:gd name="connsiteX2169" fmla="*/ 539068 w 7881457"/>
                <a:gd name="connsiteY2169" fmla="*/ 2451285 h 3299135"/>
                <a:gd name="connsiteX2170" fmla="*/ 539146 w 7881457"/>
                <a:gd name="connsiteY2170" fmla="*/ 2451285 h 3299135"/>
                <a:gd name="connsiteX2171" fmla="*/ 539146 w 7881457"/>
                <a:gd name="connsiteY2171" fmla="*/ 2450503 h 3299135"/>
                <a:gd name="connsiteX2172" fmla="*/ 539537 w 7881457"/>
                <a:gd name="connsiteY2172" fmla="*/ 2450503 h 3299135"/>
                <a:gd name="connsiteX2173" fmla="*/ 539537 w 7881457"/>
                <a:gd name="connsiteY2173" fmla="*/ 2449721 h 3299135"/>
                <a:gd name="connsiteX2174" fmla="*/ 539555 w 7881457"/>
                <a:gd name="connsiteY2174" fmla="*/ 2449721 h 3299135"/>
                <a:gd name="connsiteX2175" fmla="*/ 539555 w 7881457"/>
                <a:gd name="connsiteY2175" fmla="*/ 2448939 h 3299135"/>
                <a:gd name="connsiteX2176" fmla="*/ 539831 w 7881457"/>
                <a:gd name="connsiteY2176" fmla="*/ 2448939 h 3299135"/>
                <a:gd name="connsiteX2177" fmla="*/ 539831 w 7881457"/>
                <a:gd name="connsiteY2177" fmla="*/ 2448156 h 3299135"/>
                <a:gd name="connsiteX2178" fmla="*/ 539976 w 7881457"/>
                <a:gd name="connsiteY2178" fmla="*/ 2448156 h 3299135"/>
                <a:gd name="connsiteX2179" fmla="*/ 539976 w 7881457"/>
                <a:gd name="connsiteY2179" fmla="*/ 2447374 h 3299135"/>
                <a:gd name="connsiteX2180" fmla="*/ 540288 w 7881457"/>
                <a:gd name="connsiteY2180" fmla="*/ 2447374 h 3299135"/>
                <a:gd name="connsiteX2181" fmla="*/ 540288 w 7881457"/>
                <a:gd name="connsiteY2181" fmla="*/ 2446592 h 3299135"/>
                <a:gd name="connsiteX2182" fmla="*/ 540565 w 7881457"/>
                <a:gd name="connsiteY2182" fmla="*/ 2446592 h 3299135"/>
                <a:gd name="connsiteX2183" fmla="*/ 540565 w 7881457"/>
                <a:gd name="connsiteY2183" fmla="*/ 2445810 h 3299135"/>
                <a:gd name="connsiteX2184" fmla="*/ 540818 w 7881457"/>
                <a:gd name="connsiteY2184" fmla="*/ 2445810 h 3299135"/>
                <a:gd name="connsiteX2185" fmla="*/ 540818 w 7881457"/>
                <a:gd name="connsiteY2185" fmla="*/ 2445028 h 3299135"/>
                <a:gd name="connsiteX2186" fmla="*/ 541196 w 7881457"/>
                <a:gd name="connsiteY2186" fmla="*/ 2445028 h 3299135"/>
                <a:gd name="connsiteX2187" fmla="*/ 541196 w 7881457"/>
                <a:gd name="connsiteY2187" fmla="*/ 2444246 h 3299135"/>
                <a:gd name="connsiteX2188" fmla="*/ 542459 w 7881457"/>
                <a:gd name="connsiteY2188" fmla="*/ 2444246 h 3299135"/>
                <a:gd name="connsiteX2189" fmla="*/ 542459 w 7881457"/>
                <a:gd name="connsiteY2189" fmla="*/ 2443463 h 3299135"/>
                <a:gd name="connsiteX2190" fmla="*/ 543103 w 7881457"/>
                <a:gd name="connsiteY2190" fmla="*/ 2443463 h 3299135"/>
                <a:gd name="connsiteX2191" fmla="*/ 543103 w 7881457"/>
                <a:gd name="connsiteY2191" fmla="*/ 2442686 h 3299135"/>
                <a:gd name="connsiteX2192" fmla="*/ 543127 w 7881457"/>
                <a:gd name="connsiteY2192" fmla="*/ 2442686 h 3299135"/>
                <a:gd name="connsiteX2193" fmla="*/ 543127 w 7881457"/>
                <a:gd name="connsiteY2193" fmla="*/ 2441904 h 3299135"/>
                <a:gd name="connsiteX2194" fmla="*/ 543806 w 7881457"/>
                <a:gd name="connsiteY2194" fmla="*/ 2441904 h 3299135"/>
                <a:gd name="connsiteX2195" fmla="*/ 543806 w 7881457"/>
                <a:gd name="connsiteY2195" fmla="*/ 2441121 h 3299135"/>
                <a:gd name="connsiteX2196" fmla="*/ 544035 w 7881457"/>
                <a:gd name="connsiteY2196" fmla="*/ 2441121 h 3299135"/>
                <a:gd name="connsiteX2197" fmla="*/ 544035 w 7881457"/>
                <a:gd name="connsiteY2197" fmla="*/ 2440339 h 3299135"/>
                <a:gd name="connsiteX2198" fmla="*/ 544462 w 7881457"/>
                <a:gd name="connsiteY2198" fmla="*/ 2440339 h 3299135"/>
                <a:gd name="connsiteX2199" fmla="*/ 544462 w 7881457"/>
                <a:gd name="connsiteY2199" fmla="*/ 2439557 h 3299135"/>
                <a:gd name="connsiteX2200" fmla="*/ 544492 w 7881457"/>
                <a:gd name="connsiteY2200" fmla="*/ 2439557 h 3299135"/>
                <a:gd name="connsiteX2201" fmla="*/ 544492 w 7881457"/>
                <a:gd name="connsiteY2201" fmla="*/ 2438775 h 3299135"/>
                <a:gd name="connsiteX2202" fmla="*/ 544606 w 7881457"/>
                <a:gd name="connsiteY2202" fmla="*/ 2438775 h 3299135"/>
                <a:gd name="connsiteX2203" fmla="*/ 544606 w 7881457"/>
                <a:gd name="connsiteY2203" fmla="*/ 2437993 h 3299135"/>
                <a:gd name="connsiteX2204" fmla="*/ 544757 w 7881457"/>
                <a:gd name="connsiteY2204" fmla="*/ 2437993 h 3299135"/>
                <a:gd name="connsiteX2205" fmla="*/ 544757 w 7881457"/>
                <a:gd name="connsiteY2205" fmla="*/ 2437211 h 3299135"/>
                <a:gd name="connsiteX2206" fmla="*/ 545027 w 7881457"/>
                <a:gd name="connsiteY2206" fmla="*/ 2437211 h 3299135"/>
                <a:gd name="connsiteX2207" fmla="*/ 545027 w 7881457"/>
                <a:gd name="connsiteY2207" fmla="*/ 2436428 h 3299135"/>
                <a:gd name="connsiteX2208" fmla="*/ 545244 w 7881457"/>
                <a:gd name="connsiteY2208" fmla="*/ 2436428 h 3299135"/>
                <a:gd name="connsiteX2209" fmla="*/ 545244 w 7881457"/>
                <a:gd name="connsiteY2209" fmla="*/ 2435646 h 3299135"/>
                <a:gd name="connsiteX2210" fmla="*/ 545256 w 7881457"/>
                <a:gd name="connsiteY2210" fmla="*/ 2435646 h 3299135"/>
                <a:gd name="connsiteX2211" fmla="*/ 545256 w 7881457"/>
                <a:gd name="connsiteY2211" fmla="*/ 2434864 h 3299135"/>
                <a:gd name="connsiteX2212" fmla="*/ 545256 w 7881457"/>
                <a:gd name="connsiteY2212" fmla="*/ 2434864 h 3299135"/>
                <a:gd name="connsiteX2213" fmla="*/ 545256 w 7881457"/>
                <a:gd name="connsiteY2213" fmla="*/ 2434082 h 3299135"/>
                <a:gd name="connsiteX2214" fmla="*/ 545671 w 7881457"/>
                <a:gd name="connsiteY2214" fmla="*/ 2434082 h 3299135"/>
                <a:gd name="connsiteX2215" fmla="*/ 545671 w 7881457"/>
                <a:gd name="connsiteY2215" fmla="*/ 2433300 h 3299135"/>
                <a:gd name="connsiteX2216" fmla="*/ 545989 w 7881457"/>
                <a:gd name="connsiteY2216" fmla="*/ 2433300 h 3299135"/>
                <a:gd name="connsiteX2217" fmla="*/ 545989 w 7881457"/>
                <a:gd name="connsiteY2217" fmla="*/ 2432518 h 3299135"/>
                <a:gd name="connsiteX2218" fmla="*/ 546031 w 7881457"/>
                <a:gd name="connsiteY2218" fmla="*/ 2432518 h 3299135"/>
                <a:gd name="connsiteX2219" fmla="*/ 546031 w 7881457"/>
                <a:gd name="connsiteY2219" fmla="*/ 2431735 h 3299135"/>
                <a:gd name="connsiteX2220" fmla="*/ 546110 w 7881457"/>
                <a:gd name="connsiteY2220" fmla="*/ 2431735 h 3299135"/>
                <a:gd name="connsiteX2221" fmla="*/ 546110 w 7881457"/>
                <a:gd name="connsiteY2221" fmla="*/ 2430953 h 3299135"/>
                <a:gd name="connsiteX2222" fmla="*/ 546669 w 7881457"/>
                <a:gd name="connsiteY2222" fmla="*/ 2430953 h 3299135"/>
                <a:gd name="connsiteX2223" fmla="*/ 546669 w 7881457"/>
                <a:gd name="connsiteY2223" fmla="*/ 2430171 h 3299135"/>
                <a:gd name="connsiteX2224" fmla="*/ 547613 w 7881457"/>
                <a:gd name="connsiteY2224" fmla="*/ 2430171 h 3299135"/>
                <a:gd name="connsiteX2225" fmla="*/ 547613 w 7881457"/>
                <a:gd name="connsiteY2225" fmla="*/ 2429389 h 3299135"/>
                <a:gd name="connsiteX2226" fmla="*/ 547685 w 7881457"/>
                <a:gd name="connsiteY2226" fmla="*/ 2429389 h 3299135"/>
                <a:gd name="connsiteX2227" fmla="*/ 547685 w 7881457"/>
                <a:gd name="connsiteY2227" fmla="*/ 2428607 h 3299135"/>
                <a:gd name="connsiteX2228" fmla="*/ 547721 w 7881457"/>
                <a:gd name="connsiteY2228" fmla="*/ 2428607 h 3299135"/>
                <a:gd name="connsiteX2229" fmla="*/ 547721 w 7881457"/>
                <a:gd name="connsiteY2229" fmla="*/ 2427825 h 3299135"/>
                <a:gd name="connsiteX2230" fmla="*/ 548058 w 7881457"/>
                <a:gd name="connsiteY2230" fmla="*/ 2427825 h 3299135"/>
                <a:gd name="connsiteX2231" fmla="*/ 548058 w 7881457"/>
                <a:gd name="connsiteY2231" fmla="*/ 2427047 h 3299135"/>
                <a:gd name="connsiteX2232" fmla="*/ 548136 w 7881457"/>
                <a:gd name="connsiteY2232" fmla="*/ 2427047 h 3299135"/>
                <a:gd name="connsiteX2233" fmla="*/ 548136 w 7881457"/>
                <a:gd name="connsiteY2233" fmla="*/ 2426265 h 3299135"/>
                <a:gd name="connsiteX2234" fmla="*/ 548473 w 7881457"/>
                <a:gd name="connsiteY2234" fmla="*/ 2426265 h 3299135"/>
                <a:gd name="connsiteX2235" fmla="*/ 548473 w 7881457"/>
                <a:gd name="connsiteY2235" fmla="*/ 2425483 h 3299135"/>
                <a:gd name="connsiteX2236" fmla="*/ 548647 w 7881457"/>
                <a:gd name="connsiteY2236" fmla="*/ 2425483 h 3299135"/>
                <a:gd name="connsiteX2237" fmla="*/ 548647 w 7881457"/>
                <a:gd name="connsiteY2237" fmla="*/ 2424700 h 3299135"/>
                <a:gd name="connsiteX2238" fmla="*/ 548810 w 7881457"/>
                <a:gd name="connsiteY2238" fmla="*/ 2424700 h 3299135"/>
                <a:gd name="connsiteX2239" fmla="*/ 548810 w 7881457"/>
                <a:gd name="connsiteY2239" fmla="*/ 2423918 h 3299135"/>
                <a:gd name="connsiteX2240" fmla="*/ 549423 w 7881457"/>
                <a:gd name="connsiteY2240" fmla="*/ 2423918 h 3299135"/>
                <a:gd name="connsiteX2241" fmla="*/ 549423 w 7881457"/>
                <a:gd name="connsiteY2241" fmla="*/ 2423136 h 3299135"/>
                <a:gd name="connsiteX2242" fmla="*/ 549531 w 7881457"/>
                <a:gd name="connsiteY2242" fmla="*/ 2423136 h 3299135"/>
                <a:gd name="connsiteX2243" fmla="*/ 549531 w 7881457"/>
                <a:gd name="connsiteY2243" fmla="*/ 2422354 h 3299135"/>
                <a:gd name="connsiteX2244" fmla="*/ 550066 w 7881457"/>
                <a:gd name="connsiteY2244" fmla="*/ 2422354 h 3299135"/>
                <a:gd name="connsiteX2245" fmla="*/ 550066 w 7881457"/>
                <a:gd name="connsiteY2245" fmla="*/ 2421572 h 3299135"/>
                <a:gd name="connsiteX2246" fmla="*/ 550902 w 7881457"/>
                <a:gd name="connsiteY2246" fmla="*/ 2421572 h 3299135"/>
                <a:gd name="connsiteX2247" fmla="*/ 550902 w 7881457"/>
                <a:gd name="connsiteY2247" fmla="*/ 2420790 h 3299135"/>
                <a:gd name="connsiteX2248" fmla="*/ 551738 w 7881457"/>
                <a:gd name="connsiteY2248" fmla="*/ 2420790 h 3299135"/>
                <a:gd name="connsiteX2249" fmla="*/ 551738 w 7881457"/>
                <a:gd name="connsiteY2249" fmla="*/ 2420008 h 3299135"/>
                <a:gd name="connsiteX2250" fmla="*/ 552015 w 7881457"/>
                <a:gd name="connsiteY2250" fmla="*/ 2420008 h 3299135"/>
                <a:gd name="connsiteX2251" fmla="*/ 552015 w 7881457"/>
                <a:gd name="connsiteY2251" fmla="*/ 2419225 h 3299135"/>
                <a:gd name="connsiteX2252" fmla="*/ 552887 w 7881457"/>
                <a:gd name="connsiteY2252" fmla="*/ 2419225 h 3299135"/>
                <a:gd name="connsiteX2253" fmla="*/ 552887 w 7881457"/>
                <a:gd name="connsiteY2253" fmla="*/ 2418443 h 3299135"/>
                <a:gd name="connsiteX2254" fmla="*/ 553242 w 7881457"/>
                <a:gd name="connsiteY2254" fmla="*/ 2418443 h 3299135"/>
                <a:gd name="connsiteX2255" fmla="*/ 553242 w 7881457"/>
                <a:gd name="connsiteY2255" fmla="*/ 2417661 h 3299135"/>
                <a:gd name="connsiteX2256" fmla="*/ 554246 w 7881457"/>
                <a:gd name="connsiteY2256" fmla="*/ 2417661 h 3299135"/>
                <a:gd name="connsiteX2257" fmla="*/ 554246 w 7881457"/>
                <a:gd name="connsiteY2257" fmla="*/ 2416879 h 3299135"/>
                <a:gd name="connsiteX2258" fmla="*/ 554258 w 7881457"/>
                <a:gd name="connsiteY2258" fmla="*/ 2416879 h 3299135"/>
                <a:gd name="connsiteX2259" fmla="*/ 554258 w 7881457"/>
                <a:gd name="connsiteY2259" fmla="*/ 2416097 h 3299135"/>
                <a:gd name="connsiteX2260" fmla="*/ 555106 w 7881457"/>
                <a:gd name="connsiteY2260" fmla="*/ 2416097 h 3299135"/>
                <a:gd name="connsiteX2261" fmla="*/ 555106 w 7881457"/>
                <a:gd name="connsiteY2261" fmla="*/ 2415315 h 3299135"/>
                <a:gd name="connsiteX2262" fmla="*/ 555767 w 7881457"/>
                <a:gd name="connsiteY2262" fmla="*/ 2415315 h 3299135"/>
                <a:gd name="connsiteX2263" fmla="*/ 555767 w 7881457"/>
                <a:gd name="connsiteY2263" fmla="*/ 2414532 h 3299135"/>
                <a:gd name="connsiteX2264" fmla="*/ 556170 w 7881457"/>
                <a:gd name="connsiteY2264" fmla="*/ 2414532 h 3299135"/>
                <a:gd name="connsiteX2265" fmla="*/ 556170 w 7881457"/>
                <a:gd name="connsiteY2265" fmla="*/ 2413750 h 3299135"/>
                <a:gd name="connsiteX2266" fmla="*/ 556393 w 7881457"/>
                <a:gd name="connsiteY2266" fmla="*/ 2413750 h 3299135"/>
                <a:gd name="connsiteX2267" fmla="*/ 556393 w 7881457"/>
                <a:gd name="connsiteY2267" fmla="*/ 2412973 h 3299135"/>
                <a:gd name="connsiteX2268" fmla="*/ 556886 w 7881457"/>
                <a:gd name="connsiteY2268" fmla="*/ 2412973 h 3299135"/>
                <a:gd name="connsiteX2269" fmla="*/ 556886 w 7881457"/>
                <a:gd name="connsiteY2269" fmla="*/ 2412190 h 3299135"/>
                <a:gd name="connsiteX2270" fmla="*/ 556922 w 7881457"/>
                <a:gd name="connsiteY2270" fmla="*/ 2412190 h 3299135"/>
                <a:gd name="connsiteX2271" fmla="*/ 556922 w 7881457"/>
                <a:gd name="connsiteY2271" fmla="*/ 2411408 h 3299135"/>
                <a:gd name="connsiteX2272" fmla="*/ 557036 w 7881457"/>
                <a:gd name="connsiteY2272" fmla="*/ 2411408 h 3299135"/>
                <a:gd name="connsiteX2273" fmla="*/ 557036 w 7881457"/>
                <a:gd name="connsiteY2273" fmla="*/ 2410626 h 3299135"/>
                <a:gd name="connsiteX2274" fmla="*/ 557896 w 7881457"/>
                <a:gd name="connsiteY2274" fmla="*/ 2410626 h 3299135"/>
                <a:gd name="connsiteX2275" fmla="*/ 557896 w 7881457"/>
                <a:gd name="connsiteY2275" fmla="*/ 2409844 h 3299135"/>
                <a:gd name="connsiteX2276" fmla="*/ 559363 w 7881457"/>
                <a:gd name="connsiteY2276" fmla="*/ 2409844 h 3299135"/>
                <a:gd name="connsiteX2277" fmla="*/ 559363 w 7881457"/>
                <a:gd name="connsiteY2277" fmla="*/ 2409062 h 3299135"/>
                <a:gd name="connsiteX2278" fmla="*/ 559550 w 7881457"/>
                <a:gd name="connsiteY2278" fmla="*/ 2409062 h 3299135"/>
                <a:gd name="connsiteX2279" fmla="*/ 559550 w 7881457"/>
                <a:gd name="connsiteY2279" fmla="*/ 2408280 h 3299135"/>
                <a:gd name="connsiteX2280" fmla="*/ 559881 w 7881457"/>
                <a:gd name="connsiteY2280" fmla="*/ 2408280 h 3299135"/>
                <a:gd name="connsiteX2281" fmla="*/ 559881 w 7881457"/>
                <a:gd name="connsiteY2281" fmla="*/ 2407497 h 3299135"/>
                <a:gd name="connsiteX2282" fmla="*/ 560085 w 7881457"/>
                <a:gd name="connsiteY2282" fmla="*/ 2407497 h 3299135"/>
                <a:gd name="connsiteX2283" fmla="*/ 560085 w 7881457"/>
                <a:gd name="connsiteY2283" fmla="*/ 2406715 h 3299135"/>
                <a:gd name="connsiteX2284" fmla="*/ 560572 w 7881457"/>
                <a:gd name="connsiteY2284" fmla="*/ 2406715 h 3299135"/>
                <a:gd name="connsiteX2285" fmla="*/ 560572 w 7881457"/>
                <a:gd name="connsiteY2285" fmla="*/ 2405933 h 3299135"/>
                <a:gd name="connsiteX2286" fmla="*/ 562118 w 7881457"/>
                <a:gd name="connsiteY2286" fmla="*/ 2405933 h 3299135"/>
                <a:gd name="connsiteX2287" fmla="*/ 562118 w 7881457"/>
                <a:gd name="connsiteY2287" fmla="*/ 2405151 h 3299135"/>
                <a:gd name="connsiteX2288" fmla="*/ 562154 w 7881457"/>
                <a:gd name="connsiteY2288" fmla="*/ 2405151 h 3299135"/>
                <a:gd name="connsiteX2289" fmla="*/ 562154 w 7881457"/>
                <a:gd name="connsiteY2289" fmla="*/ 2404369 h 3299135"/>
                <a:gd name="connsiteX2290" fmla="*/ 562460 w 7881457"/>
                <a:gd name="connsiteY2290" fmla="*/ 2404369 h 3299135"/>
                <a:gd name="connsiteX2291" fmla="*/ 562460 w 7881457"/>
                <a:gd name="connsiteY2291" fmla="*/ 2403587 h 3299135"/>
                <a:gd name="connsiteX2292" fmla="*/ 562827 w 7881457"/>
                <a:gd name="connsiteY2292" fmla="*/ 2403587 h 3299135"/>
                <a:gd name="connsiteX2293" fmla="*/ 562827 w 7881457"/>
                <a:gd name="connsiteY2293" fmla="*/ 2402804 h 3299135"/>
                <a:gd name="connsiteX2294" fmla="*/ 564307 w 7881457"/>
                <a:gd name="connsiteY2294" fmla="*/ 2402804 h 3299135"/>
                <a:gd name="connsiteX2295" fmla="*/ 564307 w 7881457"/>
                <a:gd name="connsiteY2295" fmla="*/ 2402022 h 3299135"/>
                <a:gd name="connsiteX2296" fmla="*/ 564379 w 7881457"/>
                <a:gd name="connsiteY2296" fmla="*/ 2402022 h 3299135"/>
                <a:gd name="connsiteX2297" fmla="*/ 564379 w 7881457"/>
                <a:gd name="connsiteY2297" fmla="*/ 2401245 h 3299135"/>
                <a:gd name="connsiteX2298" fmla="*/ 564613 w 7881457"/>
                <a:gd name="connsiteY2298" fmla="*/ 2401245 h 3299135"/>
                <a:gd name="connsiteX2299" fmla="*/ 564613 w 7881457"/>
                <a:gd name="connsiteY2299" fmla="*/ 2400463 h 3299135"/>
                <a:gd name="connsiteX2300" fmla="*/ 564782 w 7881457"/>
                <a:gd name="connsiteY2300" fmla="*/ 2400463 h 3299135"/>
                <a:gd name="connsiteX2301" fmla="*/ 564782 w 7881457"/>
                <a:gd name="connsiteY2301" fmla="*/ 2399680 h 3299135"/>
                <a:gd name="connsiteX2302" fmla="*/ 565034 w 7881457"/>
                <a:gd name="connsiteY2302" fmla="*/ 2399680 h 3299135"/>
                <a:gd name="connsiteX2303" fmla="*/ 565034 w 7881457"/>
                <a:gd name="connsiteY2303" fmla="*/ 2398898 h 3299135"/>
                <a:gd name="connsiteX2304" fmla="*/ 565076 w 7881457"/>
                <a:gd name="connsiteY2304" fmla="*/ 2398898 h 3299135"/>
                <a:gd name="connsiteX2305" fmla="*/ 565076 w 7881457"/>
                <a:gd name="connsiteY2305" fmla="*/ 2398116 h 3299135"/>
                <a:gd name="connsiteX2306" fmla="*/ 565401 w 7881457"/>
                <a:gd name="connsiteY2306" fmla="*/ 2398116 h 3299135"/>
                <a:gd name="connsiteX2307" fmla="*/ 565401 w 7881457"/>
                <a:gd name="connsiteY2307" fmla="*/ 2397334 h 3299135"/>
                <a:gd name="connsiteX2308" fmla="*/ 565437 w 7881457"/>
                <a:gd name="connsiteY2308" fmla="*/ 2397334 h 3299135"/>
                <a:gd name="connsiteX2309" fmla="*/ 565437 w 7881457"/>
                <a:gd name="connsiteY2309" fmla="*/ 2396552 h 3299135"/>
                <a:gd name="connsiteX2310" fmla="*/ 565870 w 7881457"/>
                <a:gd name="connsiteY2310" fmla="*/ 2396552 h 3299135"/>
                <a:gd name="connsiteX2311" fmla="*/ 565870 w 7881457"/>
                <a:gd name="connsiteY2311" fmla="*/ 2395770 h 3299135"/>
                <a:gd name="connsiteX2312" fmla="*/ 566923 w 7881457"/>
                <a:gd name="connsiteY2312" fmla="*/ 2395770 h 3299135"/>
                <a:gd name="connsiteX2313" fmla="*/ 566923 w 7881457"/>
                <a:gd name="connsiteY2313" fmla="*/ 2394987 h 3299135"/>
                <a:gd name="connsiteX2314" fmla="*/ 567187 w 7881457"/>
                <a:gd name="connsiteY2314" fmla="*/ 2394987 h 3299135"/>
                <a:gd name="connsiteX2315" fmla="*/ 567187 w 7881457"/>
                <a:gd name="connsiteY2315" fmla="*/ 2394205 h 3299135"/>
                <a:gd name="connsiteX2316" fmla="*/ 567229 w 7881457"/>
                <a:gd name="connsiteY2316" fmla="*/ 2394205 h 3299135"/>
                <a:gd name="connsiteX2317" fmla="*/ 567229 w 7881457"/>
                <a:gd name="connsiteY2317" fmla="*/ 2393423 h 3299135"/>
                <a:gd name="connsiteX2318" fmla="*/ 567596 w 7881457"/>
                <a:gd name="connsiteY2318" fmla="*/ 2393423 h 3299135"/>
                <a:gd name="connsiteX2319" fmla="*/ 567596 w 7881457"/>
                <a:gd name="connsiteY2319" fmla="*/ 2392641 h 3299135"/>
                <a:gd name="connsiteX2320" fmla="*/ 567975 w 7881457"/>
                <a:gd name="connsiteY2320" fmla="*/ 2392641 h 3299135"/>
                <a:gd name="connsiteX2321" fmla="*/ 567975 w 7881457"/>
                <a:gd name="connsiteY2321" fmla="*/ 2391859 h 3299135"/>
                <a:gd name="connsiteX2322" fmla="*/ 568155 w 7881457"/>
                <a:gd name="connsiteY2322" fmla="*/ 2391859 h 3299135"/>
                <a:gd name="connsiteX2323" fmla="*/ 568155 w 7881457"/>
                <a:gd name="connsiteY2323" fmla="*/ 2391077 h 3299135"/>
                <a:gd name="connsiteX2324" fmla="*/ 568300 w 7881457"/>
                <a:gd name="connsiteY2324" fmla="*/ 2391077 h 3299135"/>
                <a:gd name="connsiteX2325" fmla="*/ 568300 w 7881457"/>
                <a:gd name="connsiteY2325" fmla="*/ 2390294 h 3299135"/>
                <a:gd name="connsiteX2326" fmla="*/ 568480 w 7881457"/>
                <a:gd name="connsiteY2326" fmla="*/ 2390294 h 3299135"/>
                <a:gd name="connsiteX2327" fmla="*/ 568480 w 7881457"/>
                <a:gd name="connsiteY2327" fmla="*/ 2389512 h 3299135"/>
                <a:gd name="connsiteX2328" fmla="*/ 568823 w 7881457"/>
                <a:gd name="connsiteY2328" fmla="*/ 2389512 h 3299135"/>
                <a:gd name="connsiteX2329" fmla="*/ 568823 w 7881457"/>
                <a:gd name="connsiteY2329" fmla="*/ 2388730 h 3299135"/>
                <a:gd name="connsiteX2330" fmla="*/ 569045 w 7881457"/>
                <a:gd name="connsiteY2330" fmla="*/ 2388730 h 3299135"/>
                <a:gd name="connsiteX2331" fmla="*/ 569045 w 7881457"/>
                <a:gd name="connsiteY2331" fmla="*/ 2387948 h 3299135"/>
                <a:gd name="connsiteX2332" fmla="*/ 569123 w 7881457"/>
                <a:gd name="connsiteY2332" fmla="*/ 2387948 h 3299135"/>
                <a:gd name="connsiteX2333" fmla="*/ 569123 w 7881457"/>
                <a:gd name="connsiteY2333" fmla="*/ 2387166 h 3299135"/>
                <a:gd name="connsiteX2334" fmla="*/ 570260 w 7881457"/>
                <a:gd name="connsiteY2334" fmla="*/ 2387166 h 3299135"/>
                <a:gd name="connsiteX2335" fmla="*/ 570260 w 7881457"/>
                <a:gd name="connsiteY2335" fmla="*/ 2386384 h 3299135"/>
                <a:gd name="connsiteX2336" fmla="*/ 570296 w 7881457"/>
                <a:gd name="connsiteY2336" fmla="*/ 2386384 h 3299135"/>
                <a:gd name="connsiteX2337" fmla="*/ 570296 w 7881457"/>
                <a:gd name="connsiteY2337" fmla="*/ 2385606 h 3299135"/>
                <a:gd name="connsiteX2338" fmla="*/ 570549 w 7881457"/>
                <a:gd name="connsiteY2338" fmla="*/ 2385606 h 3299135"/>
                <a:gd name="connsiteX2339" fmla="*/ 570549 w 7881457"/>
                <a:gd name="connsiteY2339" fmla="*/ 2384824 h 3299135"/>
                <a:gd name="connsiteX2340" fmla="*/ 570705 w 7881457"/>
                <a:gd name="connsiteY2340" fmla="*/ 2384824 h 3299135"/>
                <a:gd name="connsiteX2341" fmla="*/ 570705 w 7881457"/>
                <a:gd name="connsiteY2341" fmla="*/ 2384042 h 3299135"/>
                <a:gd name="connsiteX2342" fmla="*/ 571018 w 7881457"/>
                <a:gd name="connsiteY2342" fmla="*/ 2384042 h 3299135"/>
                <a:gd name="connsiteX2343" fmla="*/ 571018 w 7881457"/>
                <a:gd name="connsiteY2343" fmla="*/ 2383259 h 3299135"/>
                <a:gd name="connsiteX2344" fmla="*/ 571258 w 7881457"/>
                <a:gd name="connsiteY2344" fmla="*/ 2383259 h 3299135"/>
                <a:gd name="connsiteX2345" fmla="*/ 571258 w 7881457"/>
                <a:gd name="connsiteY2345" fmla="*/ 2382477 h 3299135"/>
                <a:gd name="connsiteX2346" fmla="*/ 571655 w 7881457"/>
                <a:gd name="connsiteY2346" fmla="*/ 2382477 h 3299135"/>
                <a:gd name="connsiteX2347" fmla="*/ 571655 w 7881457"/>
                <a:gd name="connsiteY2347" fmla="*/ 2381695 h 3299135"/>
                <a:gd name="connsiteX2348" fmla="*/ 571715 w 7881457"/>
                <a:gd name="connsiteY2348" fmla="*/ 2381695 h 3299135"/>
                <a:gd name="connsiteX2349" fmla="*/ 571715 w 7881457"/>
                <a:gd name="connsiteY2349" fmla="*/ 2380913 h 3299135"/>
                <a:gd name="connsiteX2350" fmla="*/ 571824 w 7881457"/>
                <a:gd name="connsiteY2350" fmla="*/ 2380913 h 3299135"/>
                <a:gd name="connsiteX2351" fmla="*/ 571824 w 7881457"/>
                <a:gd name="connsiteY2351" fmla="*/ 2380131 h 3299135"/>
                <a:gd name="connsiteX2352" fmla="*/ 572569 w 7881457"/>
                <a:gd name="connsiteY2352" fmla="*/ 2380131 h 3299135"/>
                <a:gd name="connsiteX2353" fmla="*/ 572569 w 7881457"/>
                <a:gd name="connsiteY2353" fmla="*/ 2379349 h 3299135"/>
                <a:gd name="connsiteX2354" fmla="*/ 573092 w 7881457"/>
                <a:gd name="connsiteY2354" fmla="*/ 2379349 h 3299135"/>
                <a:gd name="connsiteX2355" fmla="*/ 573092 w 7881457"/>
                <a:gd name="connsiteY2355" fmla="*/ 2378566 h 3299135"/>
                <a:gd name="connsiteX2356" fmla="*/ 573429 w 7881457"/>
                <a:gd name="connsiteY2356" fmla="*/ 2378566 h 3299135"/>
                <a:gd name="connsiteX2357" fmla="*/ 573429 w 7881457"/>
                <a:gd name="connsiteY2357" fmla="*/ 2377784 h 3299135"/>
                <a:gd name="connsiteX2358" fmla="*/ 573531 w 7881457"/>
                <a:gd name="connsiteY2358" fmla="*/ 2377784 h 3299135"/>
                <a:gd name="connsiteX2359" fmla="*/ 573531 w 7881457"/>
                <a:gd name="connsiteY2359" fmla="*/ 2377002 h 3299135"/>
                <a:gd name="connsiteX2360" fmla="*/ 573549 w 7881457"/>
                <a:gd name="connsiteY2360" fmla="*/ 2377002 h 3299135"/>
                <a:gd name="connsiteX2361" fmla="*/ 573549 w 7881457"/>
                <a:gd name="connsiteY2361" fmla="*/ 2376220 h 3299135"/>
                <a:gd name="connsiteX2362" fmla="*/ 573892 w 7881457"/>
                <a:gd name="connsiteY2362" fmla="*/ 2376220 h 3299135"/>
                <a:gd name="connsiteX2363" fmla="*/ 573892 w 7881457"/>
                <a:gd name="connsiteY2363" fmla="*/ 2375438 h 3299135"/>
                <a:gd name="connsiteX2364" fmla="*/ 574319 w 7881457"/>
                <a:gd name="connsiteY2364" fmla="*/ 2375438 h 3299135"/>
                <a:gd name="connsiteX2365" fmla="*/ 574319 w 7881457"/>
                <a:gd name="connsiteY2365" fmla="*/ 2374656 h 3299135"/>
                <a:gd name="connsiteX2366" fmla="*/ 574325 w 7881457"/>
                <a:gd name="connsiteY2366" fmla="*/ 2374656 h 3299135"/>
                <a:gd name="connsiteX2367" fmla="*/ 574325 w 7881457"/>
                <a:gd name="connsiteY2367" fmla="*/ 2373874 h 3299135"/>
                <a:gd name="connsiteX2368" fmla="*/ 574885 w 7881457"/>
                <a:gd name="connsiteY2368" fmla="*/ 2373874 h 3299135"/>
                <a:gd name="connsiteX2369" fmla="*/ 574885 w 7881457"/>
                <a:gd name="connsiteY2369" fmla="*/ 2373091 h 3299135"/>
                <a:gd name="connsiteX2370" fmla="*/ 575065 w 7881457"/>
                <a:gd name="connsiteY2370" fmla="*/ 2373091 h 3299135"/>
                <a:gd name="connsiteX2371" fmla="*/ 575065 w 7881457"/>
                <a:gd name="connsiteY2371" fmla="*/ 2372309 h 3299135"/>
                <a:gd name="connsiteX2372" fmla="*/ 575263 w 7881457"/>
                <a:gd name="connsiteY2372" fmla="*/ 2372309 h 3299135"/>
                <a:gd name="connsiteX2373" fmla="*/ 575263 w 7881457"/>
                <a:gd name="connsiteY2373" fmla="*/ 2371531 h 3299135"/>
                <a:gd name="connsiteX2374" fmla="*/ 575456 w 7881457"/>
                <a:gd name="connsiteY2374" fmla="*/ 2371531 h 3299135"/>
                <a:gd name="connsiteX2375" fmla="*/ 575456 w 7881457"/>
                <a:gd name="connsiteY2375" fmla="*/ 2370749 h 3299135"/>
                <a:gd name="connsiteX2376" fmla="*/ 575474 w 7881457"/>
                <a:gd name="connsiteY2376" fmla="*/ 2370749 h 3299135"/>
                <a:gd name="connsiteX2377" fmla="*/ 575474 w 7881457"/>
                <a:gd name="connsiteY2377" fmla="*/ 2369967 h 3299135"/>
                <a:gd name="connsiteX2378" fmla="*/ 576598 w 7881457"/>
                <a:gd name="connsiteY2378" fmla="*/ 2369967 h 3299135"/>
                <a:gd name="connsiteX2379" fmla="*/ 576598 w 7881457"/>
                <a:gd name="connsiteY2379" fmla="*/ 2369185 h 3299135"/>
                <a:gd name="connsiteX2380" fmla="*/ 576598 w 7881457"/>
                <a:gd name="connsiteY2380" fmla="*/ 2369185 h 3299135"/>
                <a:gd name="connsiteX2381" fmla="*/ 576598 w 7881457"/>
                <a:gd name="connsiteY2381" fmla="*/ 2368403 h 3299135"/>
                <a:gd name="connsiteX2382" fmla="*/ 576610 w 7881457"/>
                <a:gd name="connsiteY2382" fmla="*/ 2368403 h 3299135"/>
                <a:gd name="connsiteX2383" fmla="*/ 576610 w 7881457"/>
                <a:gd name="connsiteY2383" fmla="*/ 2367621 h 3299135"/>
                <a:gd name="connsiteX2384" fmla="*/ 576646 w 7881457"/>
                <a:gd name="connsiteY2384" fmla="*/ 2367621 h 3299135"/>
                <a:gd name="connsiteX2385" fmla="*/ 576646 w 7881457"/>
                <a:gd name="connsiteY2385" fmla="*/ 2366839 h 3299135"/>
                <a:gd name="connsiteX2386" fmla="*/ 576947 w 7881457"/>
                <a:gd name="connsiteY2386" fmla="*/ 2366839 h 3299135"/>
                <a:gd name="connsiteX2387" fmla="*/ 576947 w 7881457"/>
                <a:gd name="connsiteY2387" fmla="*/ 2366056 h 3299135"/>
                <a:gd name="connsiteX2388" fmla="*/ 577645 w 7881457"/>
                <a:gd name="connsiteY2388" fmla="*/ 2366056 h 3299135"/>
                <a:gd name="connsiteX2389" fmla="*/ 577645 w 7881457"/>
                <a:gd name="connsiteY2389" fmla="*/ 2365274 h 3299135"/>
                <a:gd name="connsiteX2390" fmla="*/ 577849 w 7881457"/>
                <a:gd name="connsiteY2390" fmla="*/ 2365274 h 3299135"/>
                <a:gd name="connsiteX2391" fmla="*/ 577849 w 7881457"/>
                <a:gd name="connsiteY2391" fmla="*/ 2364492 h 3299135"/>
                <a:gd name="connsiteX2392" fmla="*/ 578324 w 7881457"/>
                <a:gd name="connsiteY2392" fmla="*/ 2364492 h 3299135"/>
                <a:gd name="connsiteX2393" fmla="*/ 578324 w 7881457"/>
                <a:gd name="connsiteY2393" fmla="*/ 2363710 h 3299135"/>
                <a:gd name="connsiteX2394" fmla="*/ 578414 w 7881457"/>
                <a:gd name="connsiteY2394" fmla="*/ 2363710 h 3299135"/>
                <a:gd name="connsiteX2395" fmla="*/ 578414 w 7881457"/>
                <a:gd name="connsiteY2395" fmla="*/ 2362928 h 3299135"/>
                <a:gd name="connsiteX2396" fmla="*/ 578487 w 7881457"/>
                <a:gd name="connsiteY2396" fmla="*/ 2362928 h 3299135"/>
                <a:gd name="connsiteX2397" fmla="*/ 578487 w 7881457"/>
                <a:gd name="connsiteY2397" fmla="*/ 2362146 h 3299135"/>
                <a:gd name="connsiteX2398" fmla="*/ 578829 w 7881457"/>
                <a:gd name="connsiteY2398" fmla="*/ 2362146 h 3299135"/>
                <a:gd name="connsiteX2399" fmla="*/ 578829 w 7881457"/>
                <a:gd name="connsiteY2399" fmla="*/ 2361363 h 3299135"/>
                <a:gd name="connsiteX2400" fmla="*/ 579208 w 7881457"/>
                <a:gd name="connsiteY2400" fmla="*/ 2361363 h 3299135"/>
                <a:gd name="connsiteX2401" fmla="*/ 579208 w 7881457"/>
                <a:gd name="connsiteY2401" fmla="*/ 2360581 h 3299135"/>
                <a:gd name="connsiteX2402" fmla="*/ 579437 w 7881457"/>
                <a:gd name="connsiteY2402" fmla="*/ 2360581 h 3299135"/>
                <a:gd name="connsiteX2403" fmla="*/ 579437 w 7881457"/>
                <a:gd name="connsiteY2403" fmla="*/ 2359799 h 3299135"/>
                <a:gd name="connsiteX2404" fmla="*/ 579437 w 7881457"/>
                <a:gd name="connsiteY2404" fmla="*/ 2359799 h 3299135"/>
                <a:gd name="connsiteX2405" fmla="*/ 579437 w 7881457"/>
                <a:gd name="connsiteY2405" fmla="*/ 2359021 h 3299135"/>
                <a:gd name="connsiteX2406" fmla="*/ 579653 w 7881457"/>
                <a:gd name="connsiteY2406" fmla="*/ 2359021 h 3299135"/>
                <a:gd name="connsiteX2407" fmla="*/ 579653 w 7881457"/>
                <a:gd name="connsiteY2407" fmla="*/ 2358239 h 3299135"/>
                <a:gd name="connsiteX2408" fmla="*/ 580555 w 7881457"/>
                <a:gd name="connsiteY2408" fmla="*/ 2358239 h 3299135"/>
                <a:gd name="connsiteX2409" fmla="*/ 580555 w 7881457"/>
                <a:gd name="connsiteY2409" fmla="*/ 2357457 h 3299135"/>
                <a:gd name="connsiteX2410" fmla="*/ 581012 w 7881457"/>
                <a:gd name="connsiteY2410" fmla="*/ 2357457 h 3299135"/>
                <a:gd name="connsiteX2411" fmla="*/ 581012 w 7881457"/>
                <a:gd name="connsiteY2411" fmla="*/ 2356675 h 3299135"/>
                <a:gd name="connsiteX2412" fmla="*/ 581199 w 7881457"/>
                <a:gd name="connsiteY2412" fmla="*/ 2356675 h 3299135"/>
                <a:gd name="connsiteX2413" fmla="*/ 581199 w 7881457"/>
                <a:gd name="connsiteY2413" fmla="*/ 2355893 h 3299135"/>
                <a:gd name="connsiteX2414" fmla="*/ 581217 w 7881457"/>
                <a:gd name="connsiteY2414" fmla="*/ 2355893 h 3299135"/>
                <a:gd name="connsiteX2415" fmla="*/ 581217 w 7881457"/>
                <a:gd name="connsiteY2415" fmla="*/ 2355111 h 3299135"/>
                <a:gd name="connsiteX2416" fmla="*/ 581337 w 7881457"/>
                <a:gd name="connsiteY2416" fmla="*/ 2355111 h 3299135"/>
                <a:gd name="connsiteX2417" fmla="*/ 581337 w 7881457"/>
                <a:gd name="connsiteY2417" fmla="*/ 2354328 h 3299135"/>
                <a:gd name="connsiteX2418" fmla="*/ 581397 w 7881457"/>
                <a:gd name="connsiteY2418" fmla="*/ 2354328 h 3299135"/>
                <a:gd name="connsiteX2419" fmla="*/ 581397 w 7881457"/>
                <a:gd name="connsiteY2419" fmla="*/ 2353546 h 3299135"/>
                <a:gd name="connsiteX2420" fmla="*/ 581932 w 7881457"/>
                <a:gd name="connsiteY2420" fmla="*/ 2353546 h 3299135"/>
                <a:gd name="connsiteX2421" fmla="*/ 581932 w 7881457"/>
                <a:gd name="connsiteY2421" fmla="*/ 2352764 h 3299135"/>
                <a:gd name="connsiteX2422" fmla="*/ 582299 w 7881457"/>
                <a:gd name="connsiteY2422" fmla="*/ 2352764 h 3299135"/>
                <a:gd name="connsiteX2423" fmla="*/ 582299 w 7881457"/>
                <a:gd name="connsiteY2423" fmla="*/ 2351982 h 3299135"/>
                <a:gd name="connsiteX2424" fmla="*/ 582389 w 7881457"/>
                <a:gd name="connsiteY2424" fmla="*/ 2351982 h 3299135"/>
                <a:gd name="connsiteX2425" fmla="*/ 582389 w 7881457"/>
                <a:gd name="connsiteY2425" fmla="*/ 2351200 h 3299135"/>
                <a:gd name="connsiteX2426" fmla="*/ 582768 w 7881457"/>
                <a:gd name="connsiteY2426" fmla="*/ 2351200 h 3299135"/>
                <a:gd name="connsiteX2427" fmla="*/ 582768 w 7881457"/>
                <a:gd name="connsiteY2427" fmla="*/ 2350418 h 3299135"/>
                <a:gd name="connsiteX2428" fmla="*/ 583550 w 7881457"/>
                <a:gd name="connsiteY2428" fmla="*/ 2350418 h 3299135"/>
                <a:gd name="connsiteX2429" fmla="*/ 583550 w 7881457"/>
                <a:gd name="connsiteY2429" fmla="*/ 2349635 h 3299135"/>
                <a:gd name="connsiteX2430" fmla="*/ 583899 w 7881457"/>
                <a:gd name="connsiteY2430" fmla="*/ 2349635 h 3299135"/>
                <a:gd name="connsiteX2431" fmla="*/ 583899 w 7881457"/>
                <a:gd name="connsiteY2431" fmla="*/ 2348853 h 3299135"/>
                <a:gd name="connsiteX2432" fmla="*/ 584103 w 7881457"/>
                <a:gd name="connsiteY2432" fmla="*/ 2348853 h 3299135"/>
                <a:gd name="connsiteX2433" fmla="*/ 584103 w 7881457"/>
                <a:gd name="connsiteY2433" fmla="*/ 2348071 h 3299135"/>
                <a:gd name="connsiteX2434" fmla="*/ 584668 w 7881457"/>
                <a:gd name="connsiteY2434" fmla="*/ 2348071 h 3299135"/>
                <a:gd name="connsiteX2435" fmla="*/ 584668 w 7881457"/>
                <a:gd name="connsiteY2435" fmla="*/ 2347289 h 3299135"/>
                <a:gd name="connsiteX2436" fmla="*/ 585264 w 7881457"/>
                <a:gd name="connsiteY2436" fmla="*/ 2347289 h 3299135"/>
                <a:gd name="connsiteX2437" fmla="*/ 585264 w 7881457"/>
                <a:gd name="connsiteY2437" fmla="*/ 2346507 h 3299135"/>
                <a:gd name="connsiteX2438" fmla="*/ 585306 w 7881457"/>
                <a:gd name="connsiteY2438" fmla="*/ 2346507 h 3299135"/>
                <a:gd name="connsiteX2439" fmla="*/ 585306 w 7881457"/>
                <a:gd name="connsiteY2439" fmla="*/ 2345725 h 3299135"/>
                <a:gd name="connsiteX2440" fmla="*/ 587399 w 7881457"/>
                <a:gd name="connsiteY2440" fmla="*/ 2345725 h 3299135"/>
                <a:gd name="connsiteX2441" fmla="*/ 587399 w 7881457"/>
                <a:gd name="connsiteY2441" fmla="*/ 2344942 h 3299135"/>
                <a:gd name="connsiteX2442" fmla="*/ 588679 w 7881457"/>
                <a:gd name="connsiteY2442" fmla="*/ 2344942 h 3299135"/>
                <a:gd name="connsiteX2443" fmla="*/ 588679 w 7881457"/>
                <a:gd name="connsiteY2443" fmla="*/ 2344160 h 3299135"/>
                <a:gd name="connsiteX2444" fmla="*/ 589485 w 7881457"/>
                <a:gd name="connsiteY2444" fmla="*/ 2344160 h 3299135"/>
                <a:gd name="connsiteX2445" fmla="*/ 589485 w 7881457"/>
                <a:gd name="connsiteY2445" fmla="*/ 2343383 h 3299135"/>
                <a:gd name="connsiteX2446" fmla="*/ 589509 w 7881457"/>
                <a:gd name="connsiteY2446" fmla="*/ 2343383 h 3299135"/>
                <a:gd name="connsiteX2447" fmla="*/ 589509 w 7881457"/>
                <a:gd name="connsiteY2447" fmla="*/ 2342600 h 3299135"/>
                <a:gd name="connsiteX2448" fmla="*/ 589936 w 7881457"/>
                <a:gd name="connsiteY2448" fmla="*/ 2342600 h 3299135"/>
                <a:gd name="connsiteX2449" fmla="*/ 589936 w 7881457"/>
                <a:gd name="connsiteY2449" fmla="*/ 2341818 h 3299135"/>
                <a:gd name="connsiteX2450" fmla="*/ 589978 w 7881457"/>
                <a:gd name="connsiteY2450" fmla="*/ 2341818 h 3299135"/>
                <a:gd name="connsiteX2451" fmla="*/ 589978 w 7881457"/>
                <a:gd name="connsiteY2451" fmla="*/ 2341036 h 3299135"/>
                <a:gd name="connsiteX2452" fmla="*/ 590953 w 7881457"/>
                <a:gd name="connsiteY2452" fmla="*/ 2341036 h 3299135"/>
                <a:gd name="connsiteX2453" fmla="*/ 590953 w 7881457"/>
                <a:gd name="connsiteY2453" fmla="*/ 2340254 h 3299135"/>
                <a:gd name="connsiteX2454" fmla="*/ 591181 w 7881457"/>
                <a:gd name="connsiteY2454" fmla="*/ 2340254 h 3299135"/>
                <a:gd name="connsiteX2455" fmla="*/ 591181 w 7881457"/>
                <a:gd name="connsiteY2455" fmla="*/ 2339472 h 3299135"/>
                <a:gd name="connsiteX2456" fmla="*/ 591314 w 7881457"/>
                <a:gd name="connsiteY2456" fmla="*/ 2339472 h 3299135"/>
                <a:gd name="connsiteX2457" fmla="*/ 591314 w 7881457"/>
                <a:gd name="connsiteY2457" fmla="*/ 2338690 h 3299135"/>
                <a:gd name="connsiteX2458" fmla="*/ 592240 w 7881457"/>
                <a:gd name="connsiteY2458" fmla="*/ 2338690 h 3299135"/>
                <a:gd name="connsiteX2459" fmla="*/ 592240 w 7881457"/>
                <a:gd name="connsiteY2459" fmla="*/ 2337907 h 3299135"/>
                <a:gd name="connsiteX2460" fmla="*/ 592642 w 7881457"/>
                <a:gd name="connsiteY2460" fmla="*/ 2337907 h 3299135"/>
                <a:gd name="connsiteX2461" fmla="*/ 592642 w 7881457"/>
                <a:gd name="connsiteY2461" fmla="*/ 2337125 h 3299135"/>
                <a:gd name="connsiteX2462" fmla="*/ 593707 w 7881457"/>
                <a:gd name="connsiteY2462" fmla="*/ 2337125 h 3299135"/>
                <a:gd name="connsiteX2463" fmla="*/ 593707 w 7881457"/>
                <a:gd name="connsiteY2463" fmla="*/ 2336343 h 3299135"/>
                <a:gd name="connsiteX2464" fmla="*/ 594170 w 7881457"/>
                <a:gd name="connsiteY2464" fmla="*/ 2336343 h 3299135"/>
                <a:gd name="connsiteX2465" fmla="*/ 594170 w 7881457"/>
                <a:gd name="connsiteY2465" fmla="*/ 2335561 h 3299135"/>
                <a:gd name="connsiteX2466" fmla="*/ 594212 w 7881457"/>
                <a:gd name="connsiteY2466" fmla="*/ 2335561 h 3299135"/>
                <a:gd name="connsiteX2467" fmla="*/ 594212 w 7881457"/>
                <a:gd name="connsiteY2467" fmla="*/ 2334779 h 3299135"/>
                <a:gd name="connsiteX2468" fmla="*/ 594916 w 7881457"/>
                <a:gd name="connsiteY2468" fmla="*/ 2334779 h 3299135"/>
                <a:gd name="connsiteX2469" fmla="*/ 594916 w 7881457"/>
                <a:gd name="connsiteY2469" fmla="*/ 2333997 h 3299135"/>
                <a:gd name="connsiteX2470" fmla="*/ 595246 w 7881457"/>
                <a:gd name="connsiteY2470" fmla="*/ 2333997 h 3299135"/>
                <a:gd name="connsiteX2471" fmla="*/ 595246 w 7881457"/>
                <a:gd name="connsiteY2471" fmla="*/ 2333214 h 3299135"/>
                <a:gd name="connsiteX2472" fmla="*/ 595270 w 7881457"/>
                <a:gd name="connsiteY2472" fmla="*/ 2333214 h 3299135"/>
                <a:gd name="connsiteX2473" fmla="*/ 595270 w 7881457"/>
                <a:gd name="connsiteY2473" fmla="*/ 2332432 h 3299135"/>
                <a:gd name="connsiteX2474" fmla="*/ 595517 w 7881457"/>
                <a:gd name="connsiteY2474" fmla="*/ 2332432 h 3299135"/>
                <a:gd name="connsiteX2475" fmla="*/ 595517 w 7881457"/>
                <a:gd name="connsiteY2475" fmla="*/ 2331655 h 3299135"/>
                <a:gd name="connsiteX2476" fmla="*/ 595541 w 7881457"/>
                <a:gd name="connsiteY2476" fmla="*/ 2331655 h 3299135"/>
                <a:gd name="connsiteX2477" fmla="*/ 595541 w 7881457"/>
                <a:gd name="connsiteY2477" fmla="*/ 2330872 h 3299135"/>
                <a:gd name="connsiteX2478" fmla="*/ 595649 w 7881457"/>
                <a:gd name="connsiteY2478" fmla="*/ 2330872 h 3299135"/>
                <a:gd name="connsiteX2479" fmla="*/ 595649 w 7881457"/>
                <a:gd name="connsiteY2479" fmla="*/ 2330086 h 3299135"/>
                <a:gd name="connsiteX2480" fmla="*/ 595986 w 7881457"/>
                <a:gd name="connsiteY2480" fmla="*/ 2330086 h 3299135"/>
                <a:gd name="connsiteX2481" fmla="*/ 595986 w 7881457"/>
                <a:gd name="connsiteY2481" fmla="*/ 2329308 h 3299135"/>
                <a:gd name="connsiteX2482" fmla="*/ 596028 w 7881457"/>
                <a:gd name="connsiteY2482" fmla="*/ 2329308 h 3299135"/>
                <a:gd name="connsiteX2483" fmla="*/ 596028 w 7881457"/>
                <a:gd name="connsiteY2483" fmla="*/ 2328526 h 3299135"/>
                <a:gd name="connsiteX2484" fmla="*/ 596335 w 7881457"/>
                <a:gd name="connsiteY2484" fmla="*/ 2328526 h 3299135"/>
                <a:gd name="connsiteX2485" fmla="*/ 596335 w 7881457"/>
                <a:gd name="connsiteY2485" fmla="*/ 2327744 h 3299135"/>
                <a:gd name="connsiteX2486" fmla="*/ 596509 w 7881457"/>
                <a:gd name="connsiteY2486" fmla="*/ 2327744 h 3299135"/>
                <a:gd name="connsiteX2487" fmla="*/ 596509 w 7881457"/>
                <a:gd name="connsiteY2487" fmla="*/ 2326962 h 3299135"/>
                <a:gd name="connsiteX2488" fmla="*/ 596726 w 7881457"/>
                <a:gd name="connsiteY2488" fmla="*/ 2326962 h 3299135"/>
                <a:gd name="connsiteX2489" fmla="*/ 596726 w 7881457"/>
                <a:gd name="connsiteY2489" fmla="*/ 2326179 h 3299135"/>
                <a:gd name="connsiteX2490" fmla="*/ 596828 w 7881457"/>
                <a:gd name="connsiteY2490" fmla="*/ 2326179 h 3299135"/>
                <a:gd name="connsiteX2491" fmla="*/ 596828 w 7881457"/>
                <a:gd name="connsiteY2491" fmla="*/ 2325397 h 3299135"/>
                <a:gd name="connsiteX2492" fmla="*/ 596960 w 7881457"/>
                <a:gd name="connsiteY2492" fmla="*/ 2325397 h 3299135"/>
                <a:gd name="connsiteX2493" fmla="*/ 596960 w 7881457"/>
                <a:gd name="connsiteY2493" fmla="*/ 2324615 h 3299135"/>
                <a:gd name="connsiteX2494" fmla="*/ 597087 w 7881457"/>
                <a:gd name="connsiteY2494" fmla="*/ 2324615 h 3299135"/>
                <a:gd name="connsiteX2495" fmla="*/ 597087 w 7881457"/>
                <a:gd name="connsiteY2495" fmla="*/ 2323833 h 3299135"/>
                <a:gd name="connsiteX2496" fmla="*/ 597351 w 7881457"/>
                <a:gd name="connsiteY2496" fmla="*/ 2323833 h 3299135"/>
                <a:gd name="connsiteX2497" fmla="*/ 597351 w 7881457"/>
                <a:gd name="connsiteY2497" fmla="*/ 2323051 h 3299135"/>
                <a:gd name="connsiteX2498" fmla="*/ 597736 w 7881457"/>
                <a:gd name="connsiteY2498" fmla="*/ 2323051 h 3299135"/>
                <a:gd name="connsiteX2499" fmla="*/ 597736 w 7881457"/>
                <a:gd name="connsiteY2499" fmla="*/ 2322269 h 3299135"/>
                <a:gd name="connsiteX2500" fmla="*/ 598019 w 7881457"/>
                <a:gd name="connsiteY2500" fmla="*/ 2322269 h 3299135"/>
                <a:gd name="connsiteX2501" fmla="*/ 598019 w 7881457"/>
                <a:gd name="connsiteY2501" fmla="*/ 2321486 h 3299135"/>
                <a:gd name="connsiteX2502" fmla="*/ 598031 w 7881457"/>
                <a:gd name="connsiteY2502" fmla="*/ 2321486 h 3299135"/>
                <a:gd name="connsiteX2503" fmla="*/ 598031 w 7881457"/>
                <a:gd name="connsiteY2503" fmla="*/ 2320705 h 3299135"/>
                <a:gd name="connsiteX2504" fmla="*/ 598265 w 7881457"/>
                <a:gd name="connsiteY2504" fmla="*/ 2320705 h 3299135"/>
                <a:gd name="connsiteX2505" fmla="*/ 598265 w 7881457"/>
                <a:gd name="connsiteY2505" fmla="*/ 2319922 h 3299135"/>
                <a:gd name="connsiteX2506" fmla="*/ 598770 w 7881457"/>
                <a:gd name="connsiteY2506" fmla="*/ 2319922 h 3299135"/>
                <a:gd name="connsiteX2507" fmla="*/ 598770 w 7881457"/>
                <a:gd name="connsiteY2507" fmla="*/ 2319140 h 3299135"/>
                <a:gd name="connsiteX2508" fmla="*/ 599077 w 7881457"/>
                <a:gd name="connsiteY2508" fmla="*/ 2319140 h 3299135"/>
                <a:gd name="connsiteX2509" fmla="*/ 599077 w 7881457"/>
                <a:gd name="connsiteY2509" fmla="*/ 2318358 h 3299135"/>
                <a:gd name="connsiteX2510" fmla="*/ 599342 w 7881457"/>
                <a:gd name="connsiteY2510" fmla="*/ 2318358 h 3299135"/>
                <a:gd name="connsiteX2511" fmla="*/ 599342 w 7881457"/>
                <a:gd name="connsiteY2511" fmla="*/ 2317580 h 3299135"/>
                <a:gd name="connsiteX2512" fmla="*/ 600382 w 7881457"/>
                <a:gd name="connsiteY2512" fmla="*/ 2317580 h 3299135"/>
                <a:gd name="connsiteX2513" fmla="*/ 600382 w 7881457"/>
                <a:gd name="connsiteY2513" fmla="*/ 2316798 h 3299135"/>
                <a:gd name="connsiteX2514" fmla="*/ 600929 w 7881457"/>
                <a:gd name="connsiteY2514" fmla="*/ 2316798 h 3299135"/>
                <a:gd name="connsiteX2515" fmla="*/ 600929 w 7881457"/>
                <a:gd name="connsiteY2515" fmla="*/ 2316016 h 3299135"/>
                <a:gd name="connsiteX2516" fmla="*/ 601645 w 7881457"/>
                <a:gd name="connsiteY2516" fmla="*/ 2316016 h 3299135"/>
                <a:gd name="connsiteX2517" fmla="*/ 601645 w 7881457"/>
                <a:gd name="connsiteY2517" fmla="*/ 2315234 h 3299135"/>
                <a:gd name="connsiteX2518" fmla="*/ 602126 w 7881457"/>
                <a:gd name="connsiteY2518" fmla="*/ 2315234 h 3299135"/>
                <a:gd name="connsiteX2519" fmla="*/ 602126 w 7881457"/>
                <a:gd name="connsiteY2519" fmla="*/ 2314452 h 3299135"/>
                <a:gd name="connsiteX2520" fmla="*/ 602427 w 7881457"/>
                <a:gd name="connsiteY2520" fmla="*/ 2314452 h 3299135"/>
                <a:gd name="connsiteX2521" fmla="*/ 602427 w 7881457"/>
                <a:gd name="connsiteY2521" fmla="*/ 2313670 h 3299135"/>
                <a:gd name="connsiteX2522" fmla="*/ 604261 w 7881457"/>
                <a:gd name="connsiteY2522" fmla="*/ 2313670 h 3299135"/>
                <a:gd name="connsiteX2523" fmla="*/ 604261 w 7881457"/>
                <a:gd name="connsiteY2523" fmla="*/ 2312887 h 3299135"/>
                <a:gd name="connsiteX2524" fmla="*/ 604537 w 7881457"/>
                <a:gd name="connsiteY2524" fmla="*/ 2312887 h 3299135"/>
                <a:gd name="connsiteX2525" fmla="*/ 604537 w 7881457"/>
                <a:gd name="connsiteY2525" fmla="*/ 2312105 h 3299135"/>
                <a:gd name="connsiteX2526" fmla="*/ 604712 w 7881457"/>
                <a:gd name="connsiteY2526" fmla="*/ 2312105 h 3299135"/>
                <a:gd name="connsiteX2527" fmla="*/ 604712 w 7881457"/>
                <a:gd name="connsiteY2527" fmla="*/ 2311323 h 3299135"/>
                <a:gd name="connsiteX2528" fmla="*/ 604940 w 7881457"/>
                <a:gd name="connsiteY2528" fmla="*/ 2311323 h 3299135"/>
                <a:gd name="connsiteX2529" fmla="*/ 604940 w 7881457"/>
                <a:gd name="connsiteY2529" fmla="*/ 2310541 h 3299135"/>
                <a:gd name="connsiteX2530" fmla="*/ 605157 w 7881457"/>
                <a:gd name="connsiteY2530" fmla="*/ 2310541 h 3299135"/>
                <a:gd name="connsiteX2531" fmla="*/ 605157 w 7881457"/>
                <a:gd name="connsiteY2531" fmla="*/ 2309759 h 3299135"/>
                <a:gd name="connsiteX2532" fmla="*/ 606810 w 7881457"/>
                <a:gd name="connsiteY2532" fmla="*/ 2309759 h 3299135"/>
                <a:gd name="connsiteX2533" fmla="*/ 606810 w 7881457"/>
                <a:gd name="connsiteY2533" fmla="*/ 2308977 h 3299135"/>
                <a:gd name="connsiteX2534" fmla="*/ 606895 w 7881457"/>
                <a:gd name="connsiteY2534" fmla="*/ 2308977 h 3299135"/>
                <a:gd name="connsiteX2535" fmla="*/ 606895 w 7881457"/>
                <a:gd name="connsiteY2535" fmla="*/ 2308194 h 3299135"/>
                <a:gd name="connsiteX2536" fmla="*/ 607436 w 7881457"/>
                <a:gd name="connsiteY2536" fmla="*/ 2308194 h 3299135"/>
                <a:gd name="connsiteX2537" fmla="*/ 607436 w 7881457"/>
                <a:gd name="connsiteY2537" fmla="*/ 2307412 h 3299135"/>
                <a:gd name="connsiteX2538" fmla="*/ 607598 w 7881457"/>
                <a:gd name="connsiteY2538" fmla="*/ 2307412 h 3299135"/>
                <a:gd name="connsiteX2539" fmla="*/ 607598 w 7881457"/>
                <a:gd name="connsiteY2539" fmla="*/ 2306630 h 3299135"/>
                <a:gd name="connsiteX2540" fmla="*/ 608494 w 7881457"/>
                <a:gd name="connsiteY2540" fmla="*/ 2306630 h 3299135"/>
                <a:gd name="connsiteX2541" fmla="*/ 608494 w 7881457"/>
                <a:gd name="connsiteY2541" fmla="*/ 2305848 h 3299135"/>
                <a:gd name="connsiteX2542" fmla="*/ 608693 w 7881457"/>
                <a:gd name="connsiteY2542" fmla="*/ 2305848 h 3299135"/>
                <a:gd name="connsiteX2543" fmla="*/ 608693 w 7881457"/>
                <a:gd name="connsiteY2543" fmla="*/ 2305066 h 3299135"/>
                <a:gd name="connsiteX2544" fmla="*/ 609024 w 7881457"/>
                <a:gd name="connsiteY2544" fmla="*/ 2305066 h 3299135"/>
                <a:gd name="connsiteX2545" fmla="*/ 609024 w 7881457"/>
                <a:gd name="connsiteY2545" fmla="*/ 2304284 h 3299135"/>
                <a:gd name="connsiteX2546" fmla="*/ 609408 w 7881457"/>
                <a:gd name="connsiteY2546" fmla="*/ 2304284 h 3299135"/>
                <a:gd name="connsiteX2547" fmla="*/ 609408 w 7881457"/>
                <a:gd name="connsiteY2547" fmla="*/ 2303501 h 3299135"/>
                <a:gd name="connsiteX2548" fmla="*/ 609468 w 7881457"/>
                <a:gd name="connsiteY2548" fmla="*/ 2303501 h 3299135"/>
                <a:gd name="connsiteX2549" fmla="*/ 609468 w 7881457"/>
                <a:gd name="connsiteY2549" fmla="*/ 2302719 h 3299135"/>
                <a:gd name="connsiteX2550" fmla="*/ 609553 w 7881457"/>
                <a:gd name="connsiteY2550" fmla="*/ 2302719 h 3299135"/>
                <a:gd name="connsiteX2551" fmla="*/ 609553 w 7881457"/>
                <a:gd name="connsiteY2551" fmla="*/ 2301942 h 3299135"/>
                <a:gd name="connsiteX2552" fmla="*/ 610142 w 7881457"/>
                <a:gd name="connsiteY2552" fmla="*/ 2301942 h 3299135"/>
                <a:gd name="connsiteX2553" fmla="*/ 610142 w 7881457"/>
                <a:gd name="connsiteY2553" fmla="*/ 2301159 h 3299135"/>
                <a:gd name="connsiteX2554" fmla="*/ 611471 w 7881457"/>
                <a:gd name="connsiteY2554" fmla="*/ 2301159 h 3299135"/>
                <a:gd name="connsiteX2555" fmla="*/ 611471 w 7881457"/>
                <a:gd name="connsiteY2555" fmla="*/ 2300377 h 3299135"/>
                <a:gd name="connsiteX2556" fmla="*/ 611730 w 7881457"/>
                <a:gd name="connsiteY2556" fmla="*/ 2300377 h 3299135"/>
                <a:gd name="connsiteX2557" fmla="*/ 611730 w 7881457"/>
                <a:gd name="connsiteY2557" fmla="*/ 2299595 h 3299135"/>
                <a:gd name="connsiteX2558" fmla="*/ 612409 w 7881457"/>
                <a:gd name="connsiteY2558" fmla="*/ 2299595 h 3299135"/>
                <a:gd name="connsiteX2559" fmla="*/ 612409 w 7881457"/>
                <a:gd name="connsiteY2559" fmla="*/ 2298813 h 3299135"/>
                <a:gd name="connsiteX2560" fmla="*/ 612824 w 7881457"/>
                <a:gd name="connsiteY2560" fmla="*/ 2298813 h 3299135"/>
                <a:gd name="connsiteX2561" fmla="*/ 612824 w 7881457"/>
                <a:gd name="connsiteY2561" fmla="*/ 2298031 h 3299135"/>
                <a:gd name="connsiteX2562" fmla="*/ 613161 w 7881457"/>
                <a:gd name="connsiteY2562" fmla="*/ 2298031 h 3299135"/>
                <a:gd name="connsiteX2563" fmla="*/ 613161 w 7881457"/>
                <a:gd name="connsiteY2563" fmla="*/ 2297249 h 3299135"/>
                <a:gd name="connsiteX2564" fmla="*/ 613522 w 7881457"/>
                <a:gd name="connsiteY2564" fmla="*/ 2297249 h 3299135"/>
                <a:gd name="connsiteX2565" fmla="*/ 613522 w 7881457"/>
                <a:gd name="connsiteY2565" fmla="*/ 2296466 h 3299135"/>
                <a:gd name="connsiteX2566" fmla="*/ 613612 w 7881457"/>
                <a:gd name="connsiteY2566" fmla="*/ 2296466 h 3299135"/>
                <a:gd name="connsiteX2567" fmla="*/ 613612 w 7881457"/>
                <a:gd name="connsiteY2567" fmla="*/ 2295684 h 3299135"/>
                <a:gd name="connsiteX2568" fmla="*/ 613624 w 7881457"/>
                <a:gd name="connsiteY2568" fmla="*/ 2295684 h 3299135"/>
                <a:gd name="connsiteX2569" fmla="*/ 613624 w 7881457"/>
                <a:gd name="connsiteY2569" fmla="*/ 2294902 h 3299135"/>
                <a:gd name="connsiteX2570" fmla="*/ 613858 w 7881457"/>
                <a:gd name="connsiteY2570" fmla="*/ 2294902 h 3299135"/>
                <a:gd name="connsiteX2571" fmla="*/ 613858 w 7881457"/>
                <a:gd name="connsiteY2571" fmla="*/ 2294120 h 3299135"/>
                <a:gd name="connsiteX2572" fmla="*/ 615163 w 7881457"/>
                <a:gd name="connsiteY2572" fmla="*/ 2294120 h 3299135"/>
                <a:gd name="connsiteX2573" fmla="*/ 615163 w 7881457"/>
                <a:gd name="connsiteY2573" fmla="*/ 2293338 h 3299135"/>
                <a:gd name="connsiteX2574" fmla="*/ 615638 w 7881457"/>
                <a:gd name="connsiteY2574" fmla="*/ 2293338 h 3299135"/>
                <a:gd name="connsiteX2575" fmla="*/ 615638 w 7881457"/>
                <a:gd name="connsiteY2575" fmla="*/ 2292556 h 3299135"/>
                <a:gd name="connsiteX2576" fmla="*/ 615813 w 7881457"/>
                <a:gd name="connsiteY2576" fmla="*/ 2292556 h 3299135"/>
                <a:gd name="connsiteX2577" fmla="*/ 615813 w 7881457"/>
                <a:gd name="connsiteY2577" fmla="*/ 2291773 h 3299135"/>
                <a:gd name="connsiteX2578" fmla="*/ 615849 w 7881457"/>
                <a:gd name="connsiteY2578" fmla="*/ 2291773 h 3299135"/>
                <a:gd name="connsiteX2579" fmla="*/ 615849 w 7881457"/>
                <a:gd name="connsiteY2579" fmla="*/ 2290991 h 3299135"/>
                <a:gd name="connsiteX2580" fmla="*/ 615849 w 7881457"/>
                <a:gd name="connsiteY2580" fmla="*/ 2290991 h 3299135"/>
                <a:gd name="connsiteX2581" fmla="*/ 615849 w 7881457"/>
                <a:gd name="connsiteY2581" fmla="*/ 2290214 h 3299135"/>
                <a:gd name="connsiteX2582" fmla="*/ 615861 w 7881457"/>
                <a:gd name="connsiteY2582" fmla="*/ 2290214 h 3299135"/>
                <a:gd name="connsiteX2583" fmla="*/ 615861 w 7881457"/>
                <a:gd name="connsiteY2583" fmla="*/ 2289431 h 3299135"/>
                <a:gd name="connsiteX2584" fmla="*/ 615981 w 7881457"/>
                <a:gd name="connsiteY2584" fmla="*/ 2289431 h 3299135"/>
                <a:gd name="connsiteX2585" fmla="*/ 615981 w 7881457"/>
                <a:gd name="connsiteY2585" fmla="*/ 2288649 h 3299135"/>
                <a:gd name="connsiteX2586" fmla="*/ 616516 w 7881457"/>
                <a:gd name="connsiteY2586" fmla="*/ 2288649 h 3299135"/>
                <a:gd name="connsiteX2587" fmla="*/ 616516 w 7881457"/>
                <a:gd name="connsiteY2587" fmla="*/ 2287867 h 3299135"/>
                <a:gd name="connsiteX2588" fmla="*/ 616829 w 7881457"/>
                <a:gd name="connsiteY2588" fmla="*/ 2287867 h 3299135"/>
                <a:gd name="connsiteX2589" fmla="*/ 616829 w 7881457"/>
                <a:gd name="connsiteY2589" fmla="*/ 2287085 h 3299135"/>
                <a:gd name="connsiteX2590" fmla="*/ 616877 w 7881457"/>
                <a:gd name="connsiteY2590" fmla="*/ 2287085 h 3299135"/>
                <a:gd name="connsiteX2591" fmla="*/ 616877 w 7881457"/>
                <a:gd name="connsiteY2591" fmla="*/ 2286303 h 3299135"/>
                <a:gd name="connsiteX2592" fmla="*/ 616895 w 7881457"/>
                <a:gd name="connsiteY2592" fmla="*/ 2286303 h 3299135"/>
                <a:gd name="connsiteX2593" fmla="*/ 616895 w 7881457"/>
                <a:gd name="connsiteY2593" fmla="*/ 2285521 h 3299135"/>
                <a:gd name="connsiteX2594" fmla="*/ 617124 w 7881457"/>
                <a:gd name="connsiteY2594" fmla="*/ 2285521 h 3299135"/>
                <a:gd name="connsiteX2595" fmla="*/ 617124 w 7881457"/>
                <a:gd name="connsiteY2595" fmla="*/ 2284738 h 3299135"/>
                <a:gd name="connsiteX2596" fmla="*/ 617406 w 7881457"/>
                <a:gd name="connsiteY2596" fmla="*/ 2284738 h 3299135"/>
                <a:gd name="connsiteX2597" fmla="*/ 617406 w 7881457"/>
                <a:gd name="connsiteY2597" fmla="*/ 2283956 h 3299135"/>
                <a:gd name="connsiteX2598" fmla="*/ 617749 w 7881457"/>
                <a:gd name="connsiteY2598" fmla="*/ 2283956 h 3299135"/>
                <a:gd name="connsiteX2599" fmla="*/ 617749 w 7881457"/>
                <a:gd name="connsiteY2599" fmla="*/ 2283174 h 3299135"/>
                <a:gd name="connsiteX2600" fmla="*/ 617797 w 7881457"/>
                <a:gd name="connsiteY2600" fmla="*/ 2283174 h 3299135"/>
                <a:gd name="connsiteX2601" fmla="*/ 617797 w 7881457"/>
                <a:gd name="connsiteY2601" fmla="*/ 2282392 h 3299135"/>
                <a:gd name="connsiteX2602" fmla="*/ 618098 w 7881457"/>
                <a:gd name="connsiteY2602" fmla="*/ 2282392 h 3299135"/>
                <a:gd name="connsiteX2603" fmla="*/ 618098 w 7881457"/>
                <a:gd name="connsiteY2603" fmla="*/ 2281610 h 3299135"/>
                <a:gd name="connsiteX2604" fmla="*/ 618441 w 7881457"/>
                <a:gd name="connsiteY2604" fmla="*/ 2281610 h 3299135"/>
                <a:gd name="connsiteX2605" fmla="*/ 618441 w 7881457"/>
                <a:gd name="connsiteY2605" fmla="*/ 2280828 h 3299135"/>
                <a:gd name="connsiteX2606" fmla="*/ 618832 w 7881457"/>
                <a:gd name="connsiteY2606" fmla="*/ 2280828 h 3299135"/>
                <a:gd name="connsiteX2607" fmla="*/ 618832 w 7881457"/>
                <a:gd name="connsiteY2607" fmla="*/ 2280045 h 3299135"/>
                <a:gd name="connsiteX2608" fmla="*/ 619674 w 7881457"/>
                <a:gd name="connsiteY2608" fmla="*/ 2280045 h 3299135"/>
                <a:gd name="connsiteX2609" fmla="*/ 619674 w 7881457"/>
                <a:gd name="connsiteY2609" fmla="*/ 2279263 h 3299135"/>
                <a:gd name="connsiteX2610" fmla="*/ 619980 w 7881457"/>
                <a:gd name="connsiteY2610" fmla="*/ 2279263 h 3299135"/>
                <a:gd name="connsiteX2611" fmla="*/ 619980 w 7881457"/>
                <a:gd name="connsiteY2611" fmla="*/ 2278481 h 3299135"/>
                <a:gd name="connsiteX2612" fmla="*/ 620245 w 7881457"/>
                <a:gd name="connsiteY2612" fmla="*/ 2278481 h 3299135"/>
                <a:gd name="connsiteX2613" fmla="*/ 620245 w 7881457"/>
                <a:gd name="connsiteY2613" fmla="*/ 2277699 h 3299135"/>
                <a:gd name="connsiteX2614" fmla="*/ 620281 w 7881457"/>
                <a:gd name="connsiteY2614" fmla="*/ 2277699 h 3299135"/>
                <a:gd name="connsiteX2615" fmla="*/ 620281 w 7881457"/>
                <a:gd name="connsiteY2615" fmla="*/ 2276917 h 3299135"/>
                <a:gd name="connsiteX2616" fmla="*/ 620293 w 7881457"/>
                <a:gd name="connsiteY2616" fmla="*/ 2276917 h 3299135"/>
                <a:gd name="connsiteX2617" fmla="*/ 620293 w 7881457"/>
                <a:gd name="connsiteY2617" fmla="*/ 2276135 h 3299135"/>
                <a:gd name="connsiteX2618" fmla="*/ 620383 w 7881457"/>
                <a:gd name="connsiteY2618" fmla="*/ 2276135 h 3299135"/>
                <a:gd name="connsiteX2619" fmla="*/ 620383 w 7881457"/>
                <a:gd name="connsiteY2619" fmla="*/ 2275357 h 3299135"/>
                <a:gd name="connsiteX2620" fmla="*/ 620804 w 7881457"/>
                <a:gd name="connsiteY2620" fmla="*/ 2275357 h 3299135"/>
                <a:gd name="connsiteX2621" fmla="*/ 620804 w 7881457"/>
                <a:gd name="connsiteY2621" fmla="*/ 2274575 h 3299135"/>
                <a:gd name="connsiteX2622" fmla="*/ 621592 w 7881457"/>
                <a:gd name="connsiteY2622" fmla="*/ 2274575 h 3299135"/>
                <a:gd name="connsiteX2623" fmla="*/ 621592 w 7881457"/>
                <a:gd name="connsiteY2623" fmla="*/ 2273793 h 3299135"/>
                <a:gd name="connsiteX2624" fmla="*/ 622025 w 7881457"/>
                <a:gd name="connsiteY2624" fmla="*/ 2273793 h 3299135"/>
                <a:gd name="connsiteX2625" fmla="*/ 622025 w 7881457"/>
                <a:gd name="connsiteY2625" fmla="*/ 2273010 h 3299135"/>
                <a:gd name="connsiteX2626" fmla="*/ 622380 w 7881457"/>
                <a:gd name="connsiteY2626" fmla="*/ 2273010 h 3299135"/>
                <a:gd name="connsiteX2627" fmla="*/ 622380 w 7881457"/>
                <a:gd name="connsiteY2627" fmla="*/ 2272229 h 3299135"/>
                <a:gd name="connsiteX2628" fmla="*/ 623799 w 7881457"/>
                <a:gd name="connsiteY2628" fmla="*/ 2272229 h 3299135"/>
                <a:gd name="connsiteX2629" fmla="*/ 623799 w 7881457"/>
                <a:gd name="connsiteY2629" fmla="*/ 2271446 h 3299135"/>
                <a:gd name="connsiteX2630" fmla="*/ 624448 w 7881457"/>
                <a:gd name="connsiteY2630" fmla="*/ 2271446 h 3299135"/>
                <a:gd name="connsiteX2631" fmla="*/ 624448 w 7881457"/>
                <a:gd name="connsiteY2631" fmla="*/ 2270664 h 3299135"/>
                <a:gd name="connsiteX2632" fmla="*/ 624532 w 7881457"/>
                <a:gd name="connsiteY2632" fmla="*/ 2270664 h 3299135"/>
                <a:gd name="connsiteX2633" fmla="*/ 624532 w 7881457"/>
                <a:gd name="connsiteY2633" fmla="*/ 2269882 h 3299135"/>
                <a:gd name="connsiteX2634" fmla="*/ 625236 w 7881457"/>
                <a:gd name="connsiteY2634" fmla="*/ 2269882 h 3299135"/>
                <a:gd name="connsiteX2635" fmla="*/ 625236 w 7881457"/>
                <a:gd name="connsiteY2635" fmla="*/ 2269100 h 3299135"/>
                <a:gd name="connsiteX2636" fmla="*/ 625302 w 7881457"/>
                <a:gd name="connsiteY2636" fmla="*/ 2269100 h 3299135"/>
                <a:gd name="connsiteX2637" fmla="*/ 625302 w 7881457"/>
                <a:gd name="connsiteY2637" fmla="*/ 2268317 h 3299135"/>
                <a:gd name="connsiteX2638" fmla="*/ 625374 w 7881457"/>
                <a:gd name="connsiteY2638" fmla="*/ 2268317 h 3299135"/>
                <a:gd name="connsiteX2639" fmla="*/ 625374 w 7881457"/>
                <a:gd name="connsiteY2639" fmla="*/ 2267536 h 3299135"/>
                <a:gd name="connsiteX2640" fmla="*/ 625867 w 7881457"/>
                <a:gd name="connsiteY2640" fmla="*/ 2267536 h 3299135"/>
                <a:gd name="connsiteX2641" fmla="*/ 625867 w 7881457"/>
                <a:gd name="connsiteY2641" fmla="*/ 2266753 h 3299135"/>
                <a:gd name="connsiteX2642" fmla="*/ 626012 w 7881457"/>
                <a:gd name="connsiteY2642" fmla="*/ 2266753 h 3299135"/>
                <a:gd name="connsiteX2643" fmla="*/ 626012 w 7881457"/>
                <a:gd name="connsiteY2643" fmla="*/ 2265971 h 3299135"/>
                <a:gd name="connsiteX2644" fmla="*/ 626781 w 7881457"/>
                <a:gd name="connsiteY2644" fmla="*/ 2265971 h 3299135"/>
                <a:gd name="connsiteX2645" fmla="*/ 626781 w 7881457"/>
                <a:gd name="connsiteY2645" fmla="*/ 2265189 h 3299135"/>
                <a:gd name="connsiteX2646" fmla="*/ 627335 w 7881457"/>
                <a:gd name="connsiteY2646" fmla="*/ 2265189 h 3299135"/>
                <a:gd name="connsiteX2647" fmla="*/ 627335 w 7881457"/>
                <a:gd name="connsiteY2647" fmla="*/ 2264407 h 3299135"/>
                <a:gd name="connsiteX2648" fmla="*/ 627792 w 7881457"/>
                <a:gd name="connsiteY2648" fmla="*/ 2264407 h 3299135"/>
                <a:gd name="connsiteX2649" fmla="*/ 627792 w 7881457"/>
                <a:gd name="connsiteY2649" fmla="*/ 2263625 h 3299135"/>
                <a:gd name="connsiteX2650" fmla="*/ 627894 w 7881457"/>
                <a:gd name="connsiteY2650" fmla="*/ 2263625 h 3299135"/>
                <a:gd name="connsiteX2651" fmla="*/ 627894 w 7881457"/>
                <a:gd name="connsiteY2651" fmla="*/ 2262843 h 3299135"/>
                <a:gd name="connsiteX2652" fmla="*/ 628008 w 7881457"/>
                <a:gd name="connsiteY2652" fmla="*/ 2262843 h 3299135"/>
                <a:gd name="connsiteX2653" fmla="*/ 628008 w 7881457"/>
                <a:gd name="connsiteY2653" fmla="*/ 2262060 h 3299135"/>
                <a:gd name="connsiteX2654" fmla="*/ 628117 w 7881457"/>
                <a:gd name="connsiteY2654" fmla="*/ 2262060 h 3299135"/>
                <a:gd name="connsiteX2655" fmla="*/ 628117 w 7881457"/>
                <a:gd name="connsiteY2655" fmla="*/ 2261278 h 3299135"/>
                <a:gd name="connsiteX2656" fmla="*/ 629975 w 7881457"/>
                <a:gd name="connsiteY2656" fmla="*/ 2261278 h 3299135"/>
                <a:gd name="connsiteX2657" fmla="*/ 629975 w 7881457"/>
                <a:gd name="connsiteY2657" fmla="*/ 2260501 h 3299135"/>
                <a:gd name="connsiteX2658" fmla="*/ 630071 w 7881457"/>
                <a:gd name="connsiteY2658" fmla="*/ 2260501 h 3299135"/>
                <a:gd name="connsiteX2659" fmla="*/ 630071 w 7881457"/>
                <a:gd name="connsiteY2659" fmla="*/ 2259718 h 3299135"/>
                <a:gd name="connsiteX2660" fmla="*/ 630071 w 7881457"/>
                <a:gd name="connsiteY2660" fmla="*/ 2259718 h 3299135"/>
                <a:gd name="connsiteX2661" fmla="*/ 630071 w 7881457"/>
                <a:gd name="connsiteY2661" fmla="*/ 2258936 h 3299135"/>
                <a:gd name="connsiteX2662" fmla="*/ 630552 w 7881457"/>
                <a:gd name="connsiteY2662" fmla="*/ 2258936 h 3299135"/>
                <a:gd name="connsiteX2663" fmla="*/ 630552 w 7881457"/>
                <a:gd name="connsiteY2663" fmla="*/ 2258154 h 3299135"/>
                <a:gd name="connsiteX2664" fmla="*/ 630931 w 7881457"/>
                <a:gd name="connsiteY2664" fmla="*/ 2258154 h 3299135"/>
                <a:gd name="connsiteX2665" fmla="*/ 630931 w 7881457"/>
                <a:gd name="connsiteY2665" fmla="*/ 2257372 h 3299135"/>
                <a:gd name="connsiteX2666" fmla="*/ 631334 w 7881457"/>
                <a:gd name="connsiteY2666" fmla="*/ 2257372 h 3299135"/>
                <a:gd name="connsiteX2667" fmla="*/ 631334 w 7881457"/>
                <a:gd name="connsiteY2667" fmla="*/ 2256590 h 3299135"/>
                <a:gd name="connsiteX2668" fmla="*/ 631400 w 7881457"/>
                <a:gd name="connsiteY2668" fmla="*/ 2256590 h 3299135"/>
                <a:gd name="connsiteX2669" fmla="*/ 631400 w 7881457"/>
                <a:gd name="connsiteY2669" fmla="*/ 2255808 h 3299135"/>
                <a:gd name="connsiteX2670" fmla="*/ 631406 w 7881457"/>
                <a:gd name="connsiteY2670" fmla="*/ 2255808 h 3299135"/>
                <a:gd name="connsiteX2671" fmla="*/ 631406 w 7881457"/>
                <a:gd name="connsiteY2671" fmla="*/ 2255025 h 3299135"/>
                <a:gd name="connsiteX2672" fmla="*/ 631532 w 7881457"/>
                <a:gd name="connsiteY2672" fmla="*/ 2255025 h 3299135"/>
                <a:gd name="connsiteX2673" fmla="*/ 631532 w 7881457"/>
                <a:gd name="connsiteY2673" fmla="*/ 2254243 h 3299135"/>
                <a:gd name="connsiteX2674" fmla="*/ 631803 w 7881457"/>
                <a:gd name="connsiteY2674" fmla="*/ 2254243 h 3299135"/>
                <a:gd name="connsiteX2675" fmla="*/ 631803 w 7881457"/>
                <a:gd name="connsiteY2675" fmla="*/ 2253461 h 3299135"/>
                <a:gd name="connsiteX2676" fmla="*/ 632458 w 7881457"/>
                <a:gd name="connsiteY2676" fmla="*/ 2253461 h 3299135"/>
                <a:gd name="connsiteX2677" fmla="*/ 632458 w 7881457"/>
                <a:gd name="connsiteY2677" fmla="*/ 2252679 h 3299135"/>
                <a:gd name="connsiteX2678" fmla="*/ 632615 w 7881457"/>
                <a:gd name="connsiteY2678" fmla="*/ 2252679 h 3299135"/>
                <a:gd name="connsiteX2679" fmla="*/ 632615 w 7881457"/>
                <a:gd name="connsiteY2679" fmla="*/ 2251897 h 3299135"/>
                <a:gd name="connsiteX2680" fmla="*/ 632867 w 7881457"/>
                <a:gd name="connsiteY2680" fmla="*/ 2251897 h 3299135"/>
                <a:gd name="connsiteX2681" fmla="*/ 632867 w 7881457"/>
                <a:gd name="connsiteY2681" fmla="*/ 2251115 h 3299135"/>
                <a:gd name="connsiteX2682" fmla="*/ 633102 w 7881457"/>
                <a:gd name="connsiteY2682" fmla="*/ 2251115 h 3299135"/>
                <a:gd name="connsiteX2683" fmla="*/ 633102 w 7881457"/>
                <a:gd name="connsiteY2683" fmla="*/ 2250332 h 3299135"/>
                <a:gd name="connsiteX2684" fmla="*/ 633535 w 7881457"/>
                <a:gd name="connsiteY2684" fmla="*/ 2250332 h 3299135"/>
                <a:gd name="connsiteX2685" fmla="*/ 633535 w 7881457"/>
                <a:gd name="connsiteY2685" fmla="*/ 2249550 h 3299135"/>
                <a:gd name="connsiteX2686" fmla="*/ 633661 w 7881457"/>
                <a:gd name="connsiteY2686" fmla="*/ 2249550 h 3299135"/>
                <a:gd name="connsiteX2687" fmla="*/ 633661 w 7881457"/>
                <a:gd name="connsiteY2687" fmla="*/ 2248768 h 3299135"/>
                <a:gd name="connsiteX2688" fmla="*/ 633841 w 7881457"/>
                <a:gd name="connsiteY2688" fmla="*/ 2248768 h 3299135"/>
                <a:gd name="connsiteX2689" fmla="*/ 633841 w 7881457"/>
                <a:gd name="connsiteY2689" fmla="*/ 2247990 h 3299135"/>
                <a:gd name="connsiteX2690" fmla="*/ 634563 w 7881457"/>
                <a:gd name="connsiteY2690" fmla="*/ 2247990 h 3299135"/>
                <a:gd name="connsiteX2691" fmla="*/ 634563 w 7881457"/>
                <a:gd name="connsiteY2691" fmla="*/ 2247208 h 3299135"/>
                <a:gd name="connsiteX2692" fmla="*/ 634587 w 7881457"/>
                <a:gd name="connsiteY2692" fmla="*/ 2247208 h 3299135"/>
                <a:gd name="connsiteX2693" fmla="*/ 634587 w 7881457"/>
                <a:gd name="connsiteY2693" fmla="*/ 2246426 h 3299135"/>
                <a:gd name="connsiteX2694" fmla="*/ 636542 w 7881457"/>
                <a:gd name="connsiteY2694" fmla="*/ 2246426 h 3299135"/>
                <a:gd name="connsiteX2695" fmla="*/ 636542 w 7881457"/>
                <a:gd name="connsiteY2695" fmla="*/ 2245644 h 3299135"/>
                <a:gd name="connsiteX2696" fmla="*/ 636542 w 7881457"/>
                <a:gd name="connsiteY2696" fmla="*/ 2245644 h 3299135"/>
                <a:gd name="connsiteX2697" fmla="*/ 636542 w 7881457"/>
                <a:gd name="connsiteY2697" fmla="*/ 2244862 h 3299135"/>
                <a:gd name="connsiteX2698" fmla="*/ 637077 w 7881457"/>
                <a:gd name="connsiteY2698" fmla="*/ 2244862 h 3299135"/>
                <a:gd name="connsiteX2699" fmla="*/ 637077 w 7881457"/>
                <a:gd name="connsiteY2699" fmla="*/ 2244080 h 3299135"/>
                <a:gd name="connsiteX2700" fmla="*/ 637161 w 7881457"/>
                <a:gd name="connsiteY2700" fmla="*/ 2244080 h 3299135"/>
                <a:gd name="connsiteX2701" fmla="*/ 637161 w 7881457"/>
                <a:gd name="connsiteY2701" fmla="*/ 2243297 h 3299135"/>
                <a:gd name="connsiteX2702" fmla="*/ 637456 w 7881457"/>
                <a:gd name="connsiteY2702" fmla="*/ 2243297 h 3299135"/>
                <a:gd name="connsiteX2703" fmla="*/ 637456 w 7881457"/>
                <a:gd name="connsiteY2703" fmla="*/ 2242515 h 3299135"/>
                <a:gd name="connsiteX2704" fmla="*/ 637510 w 7881457"/>
                <a:gd name="connsiteY2704" fmla="*/ 2242515 h 3299135"/>
                <a:gd name="connsiteX2705" fmla="*/ 637510 w 7881457"/>
                <a:gd name="connsiteY2705" fmla="*/ 2241733 h 3299135"/>
                <a:gd name="connsiteX2706" fmla="*/ 637624 w 7881457"/>
                <a:gd name="connsiteY2706" fmla="*/ 2241733 h 3299135"/>
                <a:gd name="connsiteX2707" fmla="*/ 637624 w 7881457"/>
                <a:gd name="connsiteY2707" fmla="*/ 2240951 h 3299135"/>
                <a:gd name="connsiteX2708" fmla="*/ 637630 w 7881457"/>
                <a:gd name="connsiteY2708" fmla="*/ 2240951 h 3299135"/>
                <a:gd name="connsiteX2709" fmla="*/ 637630 w 7881457"/>
                <a:gd name="connsiteY2709" fmla="*/ 2240169 h 3299135"/>
                <a:gd name="connsiteX2710" fmla="*/ 637979 w 7881457"/>
                <a:gd name="connsiteY2710" fmla="*/ 2240169 h 3299135"/>
                <a:gd name="connsiteX2711" fmla="*/ 637979 w 7881457"/>
                <a:gd name="connsiteY2711" fmla="*/ 2239387 h 3299135"/>
                <a:gd name="connsiteX2712" fmla="*/ 638334 w 7881457"/>
                <a:gd name="connsiteY2712" fmla="*/ 2239387 h 3299135"/>
                <a:gd name="connsiteX2713" fmla="*/ 638334 w 7881457"/>
                <a:gd name="connsiteY2713" fmla="*/ 2238604 h 3299135"/>
                <a:gd name="connsiteX2714" fmla="*/ 639470 w 7881457"/>
                <a:gd name="connsiteY2714" fmla="*/ 2238604 h 3299135"/>
                <a:gd name="connsiteX2715" fmla="*/ 639470 w 7881457"/>
                <a:gd name="connsiteY2715" fmla="*/ 2237822 h 3299135"/>
                <a:gd name="connsiteX2716" fmla="*/ 639638 w 7881457"/>
                <a:gd name="connsiteY2716" fmla="*/ 2237822 h 3299135"/>
                <a:gd name="connsiteX2717" fmla="*/ 639638 w 7881457"/>
                <a:gd name="connsiteY2717" fmla="*/ 2237040 h 3299135"/>
                <a:gd name="connsiteX2718" fmla="*/ 639735 w 7881457"/>
                <a:gd name="connsiteY2718" fmla="*/ 2237040 h 3299135"/>
                <a:gd name="connsiteX2719" fmla="*/ 639735 w 7881457"/>
                <a:gd name="connsiteY2719" fmla="*/ 2236258 h 3299135"/>
                <a:gd name="connsiteX2720" fmla="*/ 639789 w 7881457"/>
                <a:gd name="connsiteY2720" fmla="*/ 2236258 h 3299135"/>
                <a:gd name="connsiteX2721" fmla="*/ 639789 w 7881457"/>
                <a:gd name="connsiteY2721" fmla="*/ 2235476 h 3299135"/>
                <a:gd name="connsiteX2722" fmla="*/ 639891 w 7881457"/>
                <a:gd name="connsiteY2722" fmla="*/ 2235476 h 3299135"/>
                <a:gd name="connsiteX2723" fmla="*/ 639891 w 7881457"/>
                <a:gd name="connsiteY2723" fmla="*/ 2234694 h 3299135"/>
                <a:gd name="connsiteX2724" fmla="*/ 640083 w 7881457"/>
                <a:gd name="connsiteY2724" fmla="*/ 2234694 h 3299135"/>
                <a:gd name="connsiteX2725" fmla="*/ 640083 w 7881457"/>
                <a:gd name="connsiteY2725" fmla="*/ 2233916 h 3299135"/>
                <a:gd name="connsiteX2726" fmla="*/ 641575 w 7881457"/>
                <a:gd name="connsiteY2726" fmla="*/ 2233916 h 3299135"/>
                <a:gd name="connsiteX2727" fmla="*/ 641575 w 7881457"/>
                <a:gd name="connsiteY2727" fmla="*/ 2233134 h 3299135"/>
                <a:gd name="connsiteX2728" fmla="*/ 641641 w 7881457"/>
                <a:gd name="connsiteY2728" fmla="*/ 2233134 h 3299135"/>
                <a:gd name="connsiteX2729" fmla="*/ 641641 w 7881457"/>
                <a:gd name="connsiteY2729" fmla="*/ 2232352 h 3299135"/>
                <a:gd name="connsiteX2730" fmla="*/ 641653 w 7881457"/>
                <a:gd name="connsiteY2730" fmla="*/ 2232352 h 3299135"/>
                <a:gd name="connsiteX2731" fmla="*/ 641653 w 7881457"/>
                <a:gd name="connsiteY2731" fmla="*/ 2231569 h 3299135"/>
                <a:gd name="connsiteX2732" fmla="*/ 641996 w 7881457"/>
                <a:gd name="connsiteY2732" fmla="*/ 2231569 h 3299135"/>
                <a:gd name="connsiteX2733" fmla="*/ 641996 w 7881457"/>
                <a:gd name="connsiteY2733" fmla="*/ 2230787 h 3299135"/>
                <a:gd name="connsiteX2734" fmla="*/ 642038 w 7881457"/>
                <a:gd name="connsiteY2734" fmla="*/ 2230787 h 3299135"/>
                <a:gd name="connsiteX2735" fmla="*/ 642038 w 7881457"/>
                <a:gd name="connsiteY2735" fmla="*/ 2230005 h 3299135"/>
                <a:gd name="connsiteX2736" fmla="*/ 642050 w 7881457"/>
                <a:gd name="connsiteY2736" fmla="*/ 2230005 h 3299135"/>
                <a:gd name="connsiteX2737" fmla="*/ 642050 w 7881457"/>
                <a:gd name="connsiteY2737" fmla="*/ 2229223 h 3299135"/>
                <a:gd name="connsiteX2738" fmla="*/ 642573 w 7881457"/>
                <a:gd name="connsiteY2738" fmla="*/ 2229223 h 3299135"/>
                <a:gd name="connsiteX2739" fmla="*/ 642573 w 7881457"/>
                <a:gd name="connsiteY2739" fmla="*/ 2228441 h 3299135"/>
                <a:gd name="connsiteX2740" fmla="*/ 643247 w 7881457"/>
                <a:gd name="connsiteY2740" fmla="*/ 2228441 h 3299135"/>
                <a:gd name="connsiteX2741" fmla="*/ 643247 w 7881457"/>
                <a:gd name="connsiteY2741" fmla="*/ 2227659 h 3299135"/>
                <a:gd name="connsiteX2742" fmla="*/ 643457 w 7881457"/>
                <a:gd name="connsiteY2742" fmla="*/ 2227659 h 3299135"/>
                <a:gd name="connsiteX2743" fmla="*/ 643457 w 7881457"/>
                <a:gd name="connsiteY2743" fmla="*/ 2226876 h 3299135"/>
                <a:gd name="connsiteX2744" fmla="*/ 643794 w 7881457"/>
                <a:gd name="connsiteY2744" fmla="*/ 2226876 h 3299135"/>
                <a:gd name="connsiteX2745" fmla="*/ 643794 w 7881457"/>
                <a:gd name="connsiteY2745" fmla="*/ 2226094 h 3299135"/>
                <a:gd name="connsiteX2746" fmla="*/ 643872 w 7881457"/>
                <a:gd name="connsiteY2746" fmla="*/ 2226094 h 3299135"/>
                <a:gd name="connsiteX2747" fmla="*/ 643872 w 7881457"/>
                <a:gd name="connsiteY2747" fmla="*/ 2225312 h 3299135"/>
                <a:gd name="connsiteX2748" fmla="*/ 643974 w 7881457"/>
                <a:gd name="connsiteY2748" fmla="*/ 2225312 h 3299135"/>
                <a:gd name="connsiteX2749" fmla="*/ 643974 w 7881457"/>
                <a:gd name="connsiteY2749" fmla="*/ 2224530 h 3299135"/>
                <a:gd name="connsiteX2750" fmla="*/ 643998 w 7881457"/>
                <a:gd name="connsiteY2750" fmla="*/ 2224530 h 3299135"/>
                <a:gd name="connsiteX2751" fmla="*/ 643998 w 7881457"/>
                <a:gd name="connsiteY2751" fmla="*/ 2223748 h 3299135"/>
                <a:gd name="connsiteX2752" fmla="*/ 644521 w 7881457"/>
                <a:gd name="connsiteY2752" fmla="*/ 2223748 h 3299135"/>
                <a:gd name="connsiteX2753" fmla="*/ 644521 w 7881457"/>
                <a:gd name="connsiteY2753" fmla="*/ 2222966 h 3299135"/>
                <a:gd name="connsiteX2754" fmla="*/ 644570 w 7881457"/>
                <a:gd name="connsiteY2754" fmla="*/ 2222966 h 3299135"/>
                <a:gd name="connsiteX2755" fmla="*/ 644570 w 7881457"/>
                <a:gd name="connsiteY2755" fmla="*/ 2222183 h 3299135"/>
                <a:gd name="connsiteX2756" fmla="*/ 644588 w 7881457"/>
                <a:gd name="connsiteY2756" fmla="*/ 2222183 h 3299135"/>
                <a:gd name="connsiteX2757" fmla="*/ 644588 w 7881457"/>
                <a:gd name="connsiteY2757" fmla="*/ 2221401 h 3299135"/>
                <a:gd name="connsiteX2758" fmla="*/ 644594 w 7881457"/>
                <a:gd name="connsiteY2758" fmla="*/ 2221401 h 3299135"/>
                <a:gd name="connsiteX2759" fmla="*/ 644594 w 7881457"/>
                <a:gd name="connsiteY2759" fmla="*/ 2220619 h 3299135"/>
                <a:gd name="connsiteX2760" fmla="*/ 645063 w 7881457"/>
                <a:gd name="connsiteY2760" fmla="*/ 2220619 h 3299135"/>
                <a:gd name="connsiteX2761" fmla="*/ 645063 w 7881457"/>
                <a:gd name="connsiteY2761" fmla="*/ 2219837 h 3299135"/>
                <a:gd name="connsiteX2762" fmla="*/ 646085 w 7881457"/>
                <a:gd name="connsiteY2762" fmla="*/ 2219837 h 3299135"/>
                <a:gd name="connsiteX2763" fmla="*/ 646085 w 7881457"/>
                <a:gd name="connsiteY2763" fmla="*/ 2219055 h 3299135"/>
                <a:gd name="connsiteX2764" fmla="*/ 646181 w 7881457"/>
                <a:gd name="connsiteY2764" fmla="*/ 2219055 h 3299135"/>
                <a:gd name="connsiteX2765" fmla="*/ 646181 w 7881457"/>
                <a:gd name="connsiteY2765" fmla="*/ 2218277 h 3299135"/>
                <a:gd name="connsiteX2766" fmla="*/ 646344 w 7881457"/>
                <a:gd name="connsiteY2766" fmla="*/ 2218277 h 3299135"/>
                <a:gd name="connsiteX2767" fmla="*/ 646344 w 7881457"/>
                <a:gd name="connsiteY2767" fmla="*/ 2217495 h 3299135"/>
                <a:gd name="connsiteX2768" fmla="*/ 646698 w 7881457"/>
                <a:gd name="connsiteY2768" fmla="*/ 2217495 h 3299135"/>
                <a:gd name="connsiteX2769" fmla="*/ 646698 w 7881457"/>
                <a:gd name="connsiteY2769" fmla="*/ 2216713 h 3299135"/>
                <a:gd name="connsiteX2770" fmla="*/ 647739 w 7881457"/>
                <a:gd name="connsiteY2770" fmla="*/ 2216713 h 3299135"/>
                <a:gd name="connsiteX2771" fmla="*/ 647739 w 7881457"/>
                <a:gd name="connsiteY2771" fmla="*/ 2215931 h 3299135"/>
                <a:gd name="connsiteX2772" fmla="*/ 647949 w 7881457"/>
                <a:gd name="connsiteY2772" fmla="*/ 2215931 h 3299135"/>
                <a:gd name="connsiteX2773" fmla="*/ 647949 w 7881457"/>
                <a:gd name="connsiteY2773" fmla="*/ 2215148 h 3299135"/>
                <a:gd name="connsiteX2774" fmla="*/ 648232 w 7881457"/>
                <a:gd name="connsiteY2774" fmla="*/ 2215148 h 3299135"/>
                <a:gd name="connsiteX2775" fmla="*/ 648232 w 7881457"/>
                <a:gd name="connsiteY2775" fmla="*/ 2214366 h 3299135"/>
                <a:gd name="connsiteX2776" fmla="*/ 648581 w 7881457"/>
                <a:gd name="connsiteY2776" fmla="*/ 2214366 h 3299135"/>
                <a:gd name="connsiteX2777" fmla="*/ 648581 w 7881457"/>
                <a:gd name="connsiteY2777" fmla="*/ 2213584 h 3299135"/>
                <a:gd name="connsiteX2778" fmla="*/ 649008 w 7881457"/>
                <a:gd name="connsiteY2778" fmla="*/ 2213584 h 3299135"/>
                <a:gd name="connsiteX2779" fmla="*/ 649008 w 7881457"/>
                <a:gd name="connsiteY2779" fmla="*/ 2212802 h 3299135"/>
                <a:gd name="connsiteX2780" fmla="*/ 649338 w 7881457"/>
                <a:gd name="connsiteY2780" fmla="*/ 2212802 h 3299135"/>
                <a:gd name="connsiteX2781" fmla="*/ 649338 w 7881457"/>
                <a:gd name="connsiteY2781" fmla="*/ 2212020 h 3299135"/>
                <a:gd name="connsiteX2782" fmla="*/ 649795 w 7881457"/>
                <a:gd name="connsiteY2782" fmla="*/ 2212020 h 3299135"/>
                <a:gd name="connsiteX2783" fmla="*/ 649795 w 7881457"/>
                <a:gd name="connsiteY2783" fmla="*/ 2211238 h 3299135"/>
                <a:gd name="connsiteX2784" fmla="*/ 649831 w 7881457"/>
                <a:gd name="connsiteY2784" fmla="*/ 2211238 h 3299135"/>
                <a:gd name="connsiteX2785" fmla="*/ 649831 w 7881457"/>
                <a:gd name="connsiteY2785" fmla="*/ 2210456 h 3299135"/>
                <a:gd name="connsiteX2786" fmla="*/ 649970 w 7881457"/>
                <a:gd name="connsiteY2786" fmla="*/ 2210456 h 3299135"/>
                <a:gd name="connsiteX2787" fmla="*/ 649970 w 7881457"/>
                <a:gd name="connsiteY2787" fmla="*/ 2209673 h 3299135"/>
                <a:gd name="connsiteX2788" fmla="*/ 650613 w 7881457"/>
                <a:gd name="connsiteY2788" fmla="*/ 2209673 h 3299135"/>
                <a:gd name="connsiteX2789" fmla="*/ 650613 w 7881457"/>
                <a:gd name="connsiteY2789" fmla="*/ 2208891 h 3299135"/>
                <a:gd name="connsiteX2790" fmla="*/ 650800 w 7881457"/>
                <a:gd name="connsiteY2790" fmla="*/ 2208891 h 3299135"/>
                <a:gd name="connsiteX2791" fmla="*/ 650800 w 7881457"/>
                <a:gd name="connsiteY2791" fmla="*/ 2208109 h 3299135"/>
                <a:gd name="connsiteX2792" fmla="*/ 650812 w 7881457"/>
                <a:gd name="connsiteY2792" fmla="*/ 2208109 h 3299135"/>
                <a:gd name="connsiteX2793" fmla="*/ 650812 w 7881457"/>
                <a:gd name="connsiteY2793" fmla="*/ 2207327 h 3299135"/>
                <a:gd name="connsiteX2794" fmla="*/ 650944 w 7881457"/>
                <a:gd name="connsiteY2794" fmla="*/ 2207327 h 3299135"/>
                <a:gd name="connsiteX2795" fmla="*/ 650944 w 7881457"/>
                <a:gd name="connsiteY2795" fmla="*/ 2206549 h 3299135"/>
                <a:gd name="connsiteX2796" fmla="*/ 651245 w 7881457"/>
                <a:gd name="connsiteY2796" fmla="*/ 2206549 h 3299135"/>
                <a:gd name="connsiteX2797" fmla="*/ 651245 w 7881457"/>
                <a:gd name="connsiteY2797" fmla="*/ 2205767 h 3299135"/>
                <a:gd name="connsiteX2798" fmla="*/ 652093 w 7881457"/>
                <a:gd name="connsiteY2798" fmla="*/ 2205767 h 3299135"/>
                <a:gd name="connsiteX2799" fmla="*/ 652093 w 7881457"/>
                <a:gd name="connsiteY2799" fmla="*/ 2204985 h 3299135"/>
                <a:gd name="connsiteX2800" fmla="*/ 652405 w 7881457"/>
                <a:gd name="connsiteY2800" fmla="*/ 2204985 h 3299135"/>
                <a:gd name="connsiteX2801" fmla="*/ 652405 w 7881457"/>
                <a:gd name="connsiteY2801" fmla="*/ 2204203 h 3299135"/>
                <a:gd name="connsiteX2802" fmla="*/ 653169 w 7881457"/>
                <a:gd name="connsiteY2802" fmla="*/ 2204203 h 3299135"/>
                <a:gd name="connsiteX2803" fmla="*/ 653169 w 7881457"/>
                <a:gd name="connsiteY2803" fmla="*/ 2203421 h 3299135"/>
                <a:gd name="connsiteX2804" fmla="*/ 653217 w 7881457"/>
                <a:gd name="connsiteY2804" fmla="*/ 2203421 h 3299135"/>
                <a:gd name="connsiteX2805" fmla="*/ 653217 w 7881457"/>
                <a:gd name="connsiteY2805" fmla="*/ 2202638 h 3299135"/>
                <a:gd name="connsiteX2806" fmla="*/ 654119 w 7881457"/>
                <a:gd name="connsiteY2806" fmla="*/ 2202638 h 3299135"/>
                <a:gd name="connsiteX2807" fmla="*/ 654119 w 7881457"/>
                <a:gd name="connsiteY2807" fmla="*/ 2201856 h 3299135"/>
                <a:gd name="connsiteX2808" fmla="*/ 654287 w 7881457"/>
                <a:gd name="connsiteY2808" fmla="*/ 2201856 h 3299135"/>
                <a:gd name="connsiteX2809" fmla="*/ 654287 w 7881457"/>
                <a:gd name="connsiteY2809" fmla="*/ 2201074 h 3299135"/>
                <a:gd name="connsiteX2810" fmla="*/ 654618 w 7881457"/>
                <a:gd name="connsiteY2810" fmla="*/ 2201074 h 3299135"/>
                <a:gd name="connsiteX2811" fmla="*/ 654618 w 7881457"/>
                <a:gd name="connsiteY2811" fmla="*/ 2200292 h 3299135"/>
                <a:gd name="connsiteX2812" fmla="*/ 655009 w 7881457"/>
                <a:gd name="connsiteY2812" fmla="*/ 2200292 h 3299135"/>
                <a:gd name="connsiteX2813" fmla="*/ 655009 w 7881457"/>
                <a:gd name="connsiteY2813" fmla="*/ 2199510 h 3299135"/>
                <a:gd name="connsiteX2814" fmla="*/ 655105 w 7881457"/>
                <a:gd name="connsiteY2814" fmla="*/ 2199510 h 3299135"/>
                <a:gd name="connsiteX2815" fmla="*/ 655105 w 7881457"/>
                <a:gd name="connsiteY2815" fmla="*/ 2198728 h 3299135"/>
                <a:gd name="connsiteX2816" fmla="*/ 655298 w 7881457"/>
                <a:gd name="connsiteY2816" fmla="*/ 2198728 h 3299135"/>
                <a:gd name="connsiteX2817" fmla="*/ 655298 w 7881457"/>
                <a:gd name="connsiteY2817" fmla="*/ 2197945 h 3299135"/>
                <a:gd name="connsiteX2818" fmla="*/ 655472 w 7881457"/>
                <a:gd name="connsiteY2818" fmla="*/ 2197945 h 3299135"/>
                <a:gd name="connsiteX2819" fmla="*/ 655472 w 7881457"/>
                <a:gd name="connsiteY2819" fmla="*/ 2197163 h 3299135"/>
                <a:gd name="connsiteX2820" fmla="*/ 655791 w 7881457"/>
                <a:gd name="connsiteY2820" fmla="*/ 2197163 h 3299135"/>
                <a:gd name="connsiteX2821" fmla="*/ 655791 w 7881457"/>
                <a:gd name="connsiteY2821" fmla="*/ 2196381 h 3299135"/>
                <a:gd name="connsiteX2822" fmla="*/ 656717 w 7881457"/>
                <a:gd name="connsiteY2822" fmla="*/ 2196381 h 3299135"/>
                <a:gd name="connsiteX2823" fmla="*/ 656717 w 7881457"/>
                <a:gd name="connsiteY2823" fmla="*/ 2195599 h 3299135"/>
                <a:gd name="connsiteX2824" fmla="*/ 656946 w 7881457"/>
                <a:gd name="connsiteY2824" fmla="*/ 2195599 h 3299135"/>
                <a:gd name="connsiteX2825" fmla="*/ 656946 w 7881457"/>
                <a:gd name="connsiteY2825" fmla="*/ 2194817 h 3299135"/>
                <a:gd name="connsiteX2826" fmla="*/ 657553 w 7881457"/>
                <a:gd name="connsiteY2826" fmla="*/ 2194817 h 3299135"/>
                <a:gd name="connsiteX2827" fmla="*/ 657553 w 7881457"/>
                <a:gd name="connsiteY2827" fmla="*/ 2194035 h 3299135"/>
                <a:gd name="connsiteX2828" fmla="*/ 658016 w 7881457"/>
                <a:gd name="connsiteY2828" fmla="*/ 2194035 h 3299135"/>
                <a:gd name="connsiteX2829" fmla="*/ 658016 w 7881457"/>
                <a:gd name="connsiteY2829" fmla="*/ 2193252 h 3299135"/>
                <a:gd name="connsiteX2830" fmla="*/ 658840 w 7881457"/>
                <a:gd name="connsiteY2830" fmla="*/ 2193252 h 3299135"/>
                <a:gd name="connsiteX2831" fmla="*/ 658840 w 7881457"/>
                <a:gd name="connsiteY2831" fmla="*/ 2192470 h 3299135"/>
                <a:gd name="connsiteX2832" fmla="*/ 658930 w 7881457"/>
                <a:gd name="connsiteY2832" fmla="*/ 2192470 h 3299135"/>
                <a:gd name="connsiteX2833" fmla="*/ 658930 w 7881457"/>
                <a:gd name="connsiteY2833" fmla="*/ 2191693 h 3299135"/>
                <a:gd name="connsiteX2834" fmla="*/ 659345 w 7881457"/>
                <a:gd name="connsiteY2834" fmla="*/ 2191693 h 3299135"/>
                <a:gd name="connsiteX2835" fmla="*/ 659345 w 7881457"/>
                <a:gd name="connsiteY2835" fmla="*/ 2190911 h 3299135"/>
                <a:gd name="connsiteX2836" fmla="*/ 659465 w 7881457"/>
                <a:gd name="connsiteY2836" fmla="*/ 2190911 h 3299135"/>
                <a:gd name="connsiteX2837" fmla="*/ 659465 w 7881457"/>
                <a:gd name="connsiteY2837" fmla="*/ 2190128 h 3299135"/>
                <a:gd name="connsiteX2838" fmla="*/ 660211 w 7881457"/>
                <a:gd name="connsiteY2838" fmla="*/ 2190128 h 3299135"/>
                <a:gd name="connsiteX2839" fmla="*/ 660211 w 7881457"/>
                <a:gd name="connsiteY2839" fmla="*/ 2189346 h 3299135"/>
                <a:gd name="connsiteX2840" fmla="*/ 660283 w 7881457"/>
                <a:gd name="connsiteY2840" fmla="*/ 2189346 h 3299135"/>
                <a:gd name="connsiteX2841" fmla="*/ 660283 w 7881457"/>
                <a:gd name="connsiteY2841" fmla="*/ 2188564 h 3299135"/>
                <a:gd name="connsiteX2842" fmla="*/ 660987 w 7881457"/>
                <a:gd name="connsiteY2842" fmla="*/ 2188564 h 3299135"/>
                <a:gd name="connsiteX2843" fmla="*/ 660987 w 7881457"/>
                <a:gd name="connsiteY2843" fmla="*/ 2187782 h 3299135"/>
                <a:gd name="connsiteX2844" fmla="*/ 661389 w 7881457"/>
                <a:gd name="connsiteY2844" fmla="*/ 2187782 h 3299135"/>
                <a:gd name="connsiteX2845" fmla="*/ 661389 w 7881457"/>
                <a:gd name="connsiteY2845" fmla="*/ 2187000 h 3299135"/>
                <a:gd name="connsiteX2846" fmla="*/ 661654 w 7881457"/>
                <a:gd name="connsiteY2846" fmla="*/ 2187000 h 3299135"/>
                <a:gd name="connsiteX2847" fmla="*/ 661654 w 7881457"/>
                <a:gd name="connsiteY2847" fmla="*/ 2186218 h 3299135"/>
                <a:gd name="connsiteX2848" fmla="*/ 662201 w 7881457"/>
                <a:gd name="connsiteY2848" fmla="*/ 2186218 h 3299135"/>
                <a:gd name="connsiteX2849" fmla="*/ 662201 w 7881457"/>
                <a:gd name="connsiteY2849" fmla="*/ 2185435 h 3299135"/>
                <a:gd name="connsiteX2850" fmla="*/ 663007 w 7881457"/>
                <a:gd name="connsiteY2850" fmla="*/ 2185435 h 3299135"/>
                <a:gd name="connsiteX2851" fmla="*/ 663007 w 7881457"/>
                <a:gd name="connsiteY2851" fmla="*/ 2184653 h 3299135"/>
                <a:gd name="connsiteX2852" fmla="*/ 663254 w 7881457"/>
                <a:gd name="connsiteY2852" fmla="*/ 2184653 h 3299135"/>
                <a:gd name="connsiteX2853" fmla="*/ 663254 w 7881457"/>
                <a:gd name="connsiteY2853" fmla="*/ 2183871 h 3299135"/>
                <a:gd name="connsiteX2854" fmla="*/ 663843 w 7881457"/>
                <a:gd name="connsiteY2854" fmla="*/ 2183871 h 3299135"/>
                <a:gd name="connsiteX2855" fmla="*/ 663843 w 7881457"/>
                <a:gd name="connsiteY2855" fmla="*/ 2183089 h 3299135"/>
                <a:gd name="connsiteX2856" fmla="*/ 664048 w 7881457"/>
                <a:gd name="connsiteY2856" fmla="*/ 2183089 h 3299135"/>
                <a:gd name="connsiteX2857" fmla="*/ 664048 w 7881457"/>
                <a:gd name="connsiteY2857" fmla="*/ 2182307 h 3299135"/>
                <a:gd name="connsiteX2858" fmla="*/ 664565 w 7881457"/>
                <a:gd name="connsiteY2858" fmla="*/ 2182307 h 3299135"/>
                <a:gd name="connsiteX2859" fmla="*/ 664565 w 7881457"/>
                <a:gd name="connsiteY2859" fmla="*/ 2181525 h 3299135"/>
                <a:gd name="connsiteX2860" fmla="*/ 664571 w 7881457"/>
                <a:gd name="connsiteY2860" fmla="*/ 2181525 h 3299135"/>
                <a:gd name="connsiteX2861" fmla="*/ 664571 w 7881457"/>
                <a:gd name="connsiteY2861" fmla="*/ 2180742 h 3299135"/>
                <a:gd name="connsiteX2862" fmla="*/ 664679 w 7881457"/>
                <a:gd name="connsiteY2862" fmla="*/ 2180742 h 3299135"/>
                <a:gd name="connsiteX2863" fmla="*/ 664679 w 7881457"/>
                <a:gd name="connsiteY2863" fmla="*/ 2179960 h 3299135"/>
                <a:gd name="connsiteX2864" fmla="*/ 664913 w 7881457"/>
                <a:gd name="connsiteY2864" fmla="*/ 2179960 h 3299135"/>
                <a:gd name="connsiteX2865" fmla="*/ 664913 w 7881457"/>
                <a:gd name="connsiteY2865" fmla="*/ 2179178 h 3299135"/>
                <a:gd name="connsiteX2866" fmla="*/ 664968 w 7881457"/>
                <a:gd name="connsiteY2866" fmla="*/ 2179178 h 3299135"/>
                <a:gd name="connsiteX2867" fmla="*/ 664968 w 7881457"/>
                <a:gd name="connsiteY2867" fmla="*/ 2178396 h 3299135"/>
                <a:gd name="connsiteX2868" fmla="*/ 666369 w 7881457"/>
                <a:gd name="connsiteY2868" fmla="*/ 2178396 h 3299135"/>
                <a:gd name="connsiteX2869" fmla="*/ 666369 w 7881457"/>
                <a:gd name="connsiteY2869" fmla="*/ 2177614 h 3299135"/>
                <a:gd name="connsiteX2870" fmla="*/ 666489 w 7881457"/>
                <a:gd name="connsiteY2870" fmla="*/ 2177614 h 3299135"/>
                <a:gd name="connsiteX2871" fmla="*/ 666489 w 7881457"/>
                <a:gd name="connsiteY2871" fmla="*/ 2176836 h 3299135"/>
                <a:gd name="connsiteX2872" fmla="*/ 667439 w 7881457"/>
                <a:gd name="connsiteY2872" fmla="*/ 2176836 h 3299135"/>
                <a:gd name="connsiteX2873" fmla="*/ 667439 w 7881457"/>
                <a:gd name="connsiteY2873" fmla="*/ 2176054 h 3299135"/>
                <a:gd name="connsiteX2874" fmla="*/ 667638 w 7881457"/>
                <a:gd name="connsiteY2874" fmla="*/ 2176054 h 3299135"/>
                <a:gd name="connsiteX2875" fmla="*/ 667638 w 7881457"/>
                <a:gd name="connsiteY2875" fmla="*/ 2175272 h 3299135"/>
                <a:gd name="connsiteX2876" fmla="*/ 668161 w 7881457"/>
                <a:gd name="connsiteY2876" fmla="*/ 2175272 h 3299135"/>
                <a:gd name="connsiteX2877" fmla="*/ 668161 w 7881457"/>
                <a:gd name="connsiteY2877" fmla="*/ 2174490 h 3299135"/>
                <a:gd name="connsiteX2878" fmla="*/ 668822 w 7881457"/>
                <a:gd name="connsiteY2878" fmla="*/ 2174490 h 3299135"/>
                <a:gd name="connsiteX2879" fmla="*/ 668822 w 7881457"/>
                <a:gd name="connsiteY2879" fmla="*/ 2173707 h 3299135"/>
                <a:gd name="connsiteX2880" fmla="*/ 670007 w 7881457"/>
                <a:gd name="connsiteY2880" fmla="*/ 2173707 h 3299135"/>
                <a:gd name="connsiteX2881" fmla="*/ 670007 w 7881457"/>
                <a:gd name="connsiteY2881" fmla="*/ 2172925 h 3299135"/>
                <a:gd name="connsiteX2882" fmla="*/ 670302 w 7881457"/>
                <a:gd name="connsiteY2882" fmla="*/ 2172925 h 3299135"/>
                <a:gd name="connsiteX2883" fmla="*/ 670302 w 7881457"/>
                <a:gd name="connsiteY2883" fmla="*/ 2172143 h 3299135"/>
                <a:gd name="connsiteX2884" fmla="*/ 670320 w 7881457"/>
                <a:gd name="connsiteY2884" fmla="*/ 2172143 h 3299135"/>
                <a:gd name="connsiteX2885" fmla="*/ 670320 w 7881457"/>
                <a:gd name="connsiteY2885" fmla="*/ 2171361 h 3299135"/>
                <a:gd name="connsiteX2886" fmla="*/ 670326 w 7881457"/>
                <a:gd name="connsiteY2886" fmla="*/ 2171361 h 3299135"/>
                <a:gd name="connsiteX2887" fmla="*/ 670326 w 7881457"/>
                <a:gd name="connsiteY2887" fmla="*/ 2170579 h 3299135"/>
                <a:gd name="connsiteX2888" fmla="*/ 670344 w 7881457"/>
                <a:gd name="connsiteY2888" fmla="*/ 2170579 h 3299135"/>
                <a:gd name="connsiteX2889" fmla="*/ 670344 w 7881457"/>
                <a:gd name="connsiteY2889" fmla="*/ 2169797 h 3299135"/>
                <a:gd name="connsiteX2890" fmla="*/ 671565 w 7881457"/>
                <a:gd name="connsiteY2890" fmla="*/ 2169797 h 3299135"/>
                <a:gd name="connsiteX2891" fmla="*/ 671565 w 7881457"/>
                <a:gd name="connsiteY2891" fmla="*/ 2169015 h 3299135"/>
                <a:gd name="connsiteX2892" fmla="*/ 671769 w 7881457"/>
                <a:gd name="connsiteY2892" fmla="*/ 2169015 h 3299135"/>
                <a:gd name="connsiteX2893" fmla="*/ 671769 w 7881457"/>
                <a:gd name="connsiteY2893" fmla="*/ 2168232 h 3299135"/>
                <a:gd name="connsiteX2894" fmla="*/ 672100 w 7881457"/>
                <a:gd name="connsiteY2894" fmla="*/ 2168232 h 3299135"/>
                <a:gd name="connsiteX2895" fmla="*/ 672100 w 7881457"/>
                <a:gd name="connsiteY2895" fmla="*/ 2167450 h 3299135"/>
                <a:gd name="connsiteX2896" fmla="*/ 672220 w 7881457"/>
                <a:gd name="connsiteY2896" fmla="*/ 2167450 h 3299135"/>
                <a:gd name="connsiteX2897" fmla="*/ 672220 w 7881457"/>
                <a:gd name="connsiteY2897" fmla="*/ 2166668 h 3299135"/>
                <a:gd name="connsiteX2898" fmla="*/ 672629 w 7881457"/>
                <a:gd name="connsiteY2898" fmla="*/ 2166668 h 3299135"/>
                <a:gd name="connsiteX2899" fmla="*/ 672629 w 7881457"/>
                <a:gd name="connsiteY2899" fmla="*/ 2165886 h 3299135"/>
                <a:gd name="connsiteX2900" fmla="*/ 672737 w 7881457"/>
                <a:gd name="connsiteY2900" fmla="*/ 2165886 h 3299135"/>
                <a:gd name="connsiteX2901" fmla="*/ 672737 w 7881457"/>
                <a:gd name="connsiteY2901" fmla="*/ 2165108 h 3299135"/>
                <a:gd name="connsiteX2902" fmla="*/ 672767 w 7881457"/>
                <a:gd name="connsiteY2902" fmla="*/ 2165108 h 3299135"/>
                <a:gd name="connsiteX2903" fmla="*/ 672767 w 7881457"/>
                <a:gd name="connsiteY2903" fmla="*/ 2164326 h 3299135"/>
                <a:gd name="connsiteX2904" fmla="*/ 673338 w 7881457"/>
                <a:gd name="connsiteY2904" fmla="*/ 2164326 h 3299135"/>
                <a:gd name="connsiteX2905" fmla="*/ 673338 w 7881457"/>
                <a:gd name="connsiteY2905" fmla="*/ 2163544 h 3299135"/>
                <a:gd name="connsiteX2906" fmla="*/ 673621 w 7881457"/>
                <a:gd name="connsiteY2906" fmla="*/ 2163544 h 3299135"/>
                <a:gd name="connsiteX2907" fmla="*/ 673621 w 7881457"/>
                <a:gd name="connsiteY2907" fmla="*/ 2162762 h 3299135"/>
                <a:gd name="connsiteX2908" fmla="*/ 674265 w 7881457"/>
                <a:gd name="connsiteY2908" fmla="*/ 2162762 h 3299135"/>
                <a:gd name="connsiteX2909" fmla="*/ 674265 w 7881457"/>
                <a:gd name="connsiteY2909" fmla="*/ 2161980 h 3299135"/>
                <a:gd name="connsiteX2910" fmla="*/ 675227 w 7881457"/>
                <a:gd name="connsiteY2910" fmla="*/ 2161980 h 3299135"/>
                <a:gd name="connsiteX2911" fmla="*/ 675227 w 7881457"/>
                <a:gd name="connsiteY2911" fmla="*/ 2161197 h 3299135"/>
                <a:gd name="connsiteX2912" fmla="*/ 675545 w 7881457"/>
                <a:gd name="connsiteY2912" fmla="*/ 2161197 h 3299135"/>
                <a:gd name="connsiteX2913" fmla="*/ 675545 w 7881457"/>
                <a:gd name="connsiteY2913" fmla="*/ 2160415 h 3299135"/>
                <a:gd name="connsiteX2914" fmla="*/ 676544 w 7881457"/>
                <a:gd name="connsiteY2914" fmla="*/ 2160415 h 3299135"/>
                <a:gd name="connsiteX2915" fmla="*/ 676544 w 7881457"/>
                <a:gd name="connsiteY2915" fmla="*/ 2159633 h 3299135"/>
                <a:gd name="connsiteX2916" fmla="*/ 677079 w 7881457"/>
                <a:gd name="connsiteY2916" fmla="*/ 2159633 h 3299135"/>
                <a:gd name="connsiteX2917" fmla="*/ 677079 w 7881457"/>
                <a:gd name="connsiteY2917" fmla="*/ 2158851 h 3299135"/>
                <a:gd name="connsiteX2918" fmla="*/ 677205 w 7881457"/>
                <a:gd name="connsiteY2918" fmla="*/ 2158851 h 3299135"/>
                <a:gd name="connsiteX2919" fmla="*/ 677205 w 7881457"/>
                <a:gd name="connsiteY2919" fmla="*/ 2158069 h 3299135"/>
                <a:gd name="connsiteX2920" fmla="*/ 677362 w 7881457"/>
                <a:gd name="connsiteY2920" fmla="*/ 2158069 h 3299135"/>
                <a:gd name="connsiteX2921" fmla="*/ 677362 w 7881457"/>
                <a:gd name="connsiteY2921" fmla="*/ 2157287 h 3299135"/>
                <a:gd name="connsiteX2922" fmla="*/ 677632 w 7881457"/>
                <a:gd name="connsiteY2922" fmla="*/ 2157287 h 3299135"/>
                <a:gd name="connsiteX2923" fmla="*/ 677632 w 7881457"/>
                <a:gd name="connsiteY2923" fmla="*/ 2156504 h 3299135"/>
                <a:gd name="connsiteX2924" fmla="*/ 677915 w 7881457"/>
                <a:gd name="connsiteY2924" fmla="*/ 2156504 h 3299135"/>
                <a:gd name="connsiteX2925" fmla="*/ 677915 w 7881457"/>
                <a:gd name="connsiteY2925" fmla="*/ 2155722 h 3299135"/>
                <a:gd name="connsiteX2926" fmla="*/ 677933 w 7881457"/>
                <a:gd name="connsiteY2926" fmla="*/ 2155722 h 3299135"/>
                <a:gd name="connsiteX2927" fmla="*/ 677933 w 7881457"/>
                <a:gd name="connsiteY2927" fmla="*/ 2154940 h 3299135"/>
                <a:gd name="connsiteX2928" fmla="*/ 678041 w 7881457"/>
                <a:gd name="connsiteY2928" fmla="*/ 2154940 h 3299135"/>
                <a:gd name="connsiteX2929" fmla="*/ 678041 w 7881457"/>
                <a:gd name="connsiteY2929" fmla="*/ 2154158 h 3299135"/>
                <a:gd name="connsiteX2930" fmla="*/ 678540 w 7881457"/>
                <a:gd name="connsiteY2930" fmla="*/ 2154158 h 3299135"/>
                <a:gd name="connsiteX2931" fmla="*/ 678540 w 7881457"/>
                <a:gd name="connsiteY2931" fmla="*/ 2153376 h 3299135"/>
                <a:gd name="connsiteX2932" fmla="*/ 678907 w 7881457"/>
                <a:gd name="connsiteY2932" fmla="*/ 2153376 h 3299135"/>
                <a:gd name="connsiteX2933" fmla="*/ 678907 w 7881457"/>
                <a:gd name="connsiteY2933" fmla="*/ 2152594 h 3299135"/>
                <a:gd name="connsiteX2934" fmla="*/ 678937 w 7881457"/>
                <a:gd name="connsiteY2934" fmla="*/ 2152594 h 3299135"/>
                <a:gd name="connsiteX2935" fmla="*/ 678937 w 7881457"/>
                <a:gd name="connsiteY2935" fmla="*/ 2151811 h 3299135"/>
                <a:gd name="connsiteX2936" fmla="*/ 679148 w 7881457"/>
                <a:gd name="connsiteY2936" fmla="*/ 2151811 h 3299135"/>
                <a:gd name="connsiteX2937" fmla="*/ 679148 w 7881457"/>
                <a:gd name="connsiteY2937" fmla="*/ 2151029 h 3299135"/>
                <a:gd name="connsiteX2938" fmla="*/ 679881 w 7881457"/>
                <a:gd name="connsiteY2938" fmla="*/ 2151029 h 3299135"/>
                <a:gd name="connsiteX2939" fmla="*/ 679881 w 7881457"/>
                <a:gd name="connsiteY2939" fmla="*/ 2150247 h 3299135"/>
                <a:gd name="connsiteX2940" fmla="*/ 680182 w 7881457"/>
                <a:gd name="connsiteY2940" fmla="*/ 2150247 h 3299135"/>
                <a:gd name="connsiteX2941" fmla="*/ 680182 w 7881457"/>
                <a:gd name="connsiteY2941" fmla="*/ 2149469 h 3299135"/>
                <a:gd name="connsiteX2942" fmla="*/ 680380 w 7881457"/>
                <a:gd name="connsiteY2942" fmla="*/ 2149469 h 3299135"/>
                <a:gd name="connsiteX2943" fmla="*/ 680380 w 7881457"/>
                <a:gd name="connsiteY2943" fmla="*/ 2148687 h 3299135"/>
                <a:gd name="connsiteX2944" fmla="*/ 680849 w 7881457"/>
                <a:gd name="connsiteY2944" fmla="*/ 2148687 h 3299135"/>
                <a:gd name="connsiteX2945" fmla="*/ 680849 w 7881457"/>
                <a:gd name="connsiteY2945" fmla="*/ 2147905 h 3299135"/>
                <a:gd name="connsiteX2946" fmla="*/ 681300 w 7881457"/>
                <a:gd name="connsiteY2946" fmla="*/ 2147905 h 3299135"/>
                <a:gd name="connsiteX2947" fmla="*/ 681300 w 7881457"/>
                <a:gd name="connsiteY2947" fmla="*/ 2147123 h 3299135"/>
                <a:gd name="connsiteX2948" fmla="*/ 681439 w 7881457"/>
                <a:gd name="connsiteY2948" fmla="*/ 2147123 h 3299135"/>
                <a:gd name="connsiteX2949" fmla="*/ 681439 w 7881457"/>
                <a:gd name="connsiteY2949" fmla="*/ 2146341 h 3299135"/>
                <a:gd name="connsiteX2950" fmla="*/ 681818 w 7881457"/>
                <a:gd name="connsiteY2950" fmla="*/ 2146341 h 3299135"/>
                <a:gd name="connsiteX2951" fmla="*/ 681818 w 7881457"/>
                <a:gd name="connsiteY2951" fmla="*/ 2145559 h 3299135"/>
                <a:gd name="connsiteX2952" fmla="*/ 683501 w 7881457"/>
                <a:gd name="connsiteY2952" fmla="*/ 2145559 h 3299135"/>
                <a:gd name="connsiteX2953" fmla="*/ 683501 w 7881457"/>
                <a:gd name="connsiteY2953" fmla="*/ 2144776 h 3299135"/>
                <a:gd name="connsiteX2954" fmla="*/ 683688 w 7881457"/>
                <a:gd name="connsiteY2954" fmla="*/ 2144776 h 3299135"/>
                <a:gd name="connsiteX2955" fmla="*/ 683688 w 7881457"/>
                <a:gd name="connsiteY2955" fmla="*/ 2143994 h 3299135"/>
                <a:gd name="connsiteX2956" fmla="*/ 683688 w 7881457"/>
                <a:gd name="connsiteY2956" fmla="*/ 2143994 h 3299135"/>
                <a:gd name="connsiteX2957" fmla="*/ 683688 w 7881457"/>
                <a:gd name="connsiteY2957" fmla="*/ 2143212 h 3299135"/>
                <a:gd name="connsiteX2958" fmla="*/ 684644 w 7881457"/>
                <a:gd name="connsiteY2958" fmla="*/ 2143212 h 3299135"/>
                <a:gd name="connsiteX2959" fmla="*/ 684644 w 7881457"/>
                <a:gd name="connsiteY2959" fmla="*/ 2142430 h 3299135"/>
                <a:gd name="connsiteX2960" fmla="*/ 685414 w 7881457"/>
                <a:gd name="connsiteY2960" fmla="*/ 2142430 h 3299135"/>
                <a:gd name="connsiteX2961" fmla="*/ 685414 w 7881457"/>
                <a:gd name="connsiteY2961" fmla="*/ 2141648 h 3299135"/>
                <a:gd name="connsiteX2962" fmla="*/ 686021 w 7881457"/>
                <a:gd name="connsiteY2962" fmla="*/ 2141648 h 3299135"/>
                <a:gd name="connsiteX2963" fmla="*/ 686021 w 7881457"/>
                <a:gd name="connsiteY2963" fmla="*/ 2140866 h 3299135"/>
                <a:gd name="connsiteX2964" fmla="*/ 686604 w 7881457"/>
                <a:gd name="connsiteY2964" fmla="*/ 2140866 h 3299135"/>
                <a:gd name="connsiteX2965" fmla="*/ 686604 w 7881457"/>
                <a:gd name="connsiteY2965" fmla="*/ 2140083 h 3299135"/>
                <a:gd name="connsiteX2966" fmla="*/ 686647 w 7881457"/>
                <a:gd name="connsiteY2966" fmla="*/ 2140083 h 3299135"/>
                <a:gd name="connsiteX2967" fmla="*/ 686647 w 7881457"/>
                <a:gd name="connsiteY2967" fmla="*/ 2139301 h 3299135"/>
                <a:gd name="connsiteX2968" fmla="*/ 687362 w 7881457"/>
                <a:gd name="connsiteY2968" fmla="*/ 2139301 h 3299135"/>
                <a:gd name="connsiteX2969" fmla="*/ 687362 w 7881457"/>
                <a:gd name="connsiteY2969" fmla="*/ 2138519 h 3299135"/>
                <a:gd name="connsiteX2970" fmla="*/ 688673 w 7881457"/>
                <a:gd name="connsiteY2970" fmla="*/ 2138519 h 3299135"/>
                <a:gd name="connsiteX2971" fmla="*/ 688673 w 7881457"/>
                <a:gd name="connsiteY2971" fmla="*/ 2137737 h 3299135"/>
                <a:gd name="connsiteX2972" fmla="*/ 688998 w 7881457"/>
                <a:gd name="connsiteY2972" fmla="*/ 2137737 h 3299135"/>
                <a:gd name="connsiteX2973" fmla="*/ 688998 w 7881457"/>
                <a:gd name="connsiteY2973" fmla="*/ 2136955 h 3299135"/>
                <a:gd name="connsiteX2974" fmla="*/ 690471 w 7881457"/>
                <a:gd name="connsiteY2974" fmla="*/ 2136955 h 3299135"/>
                <a:gd name="connsiteX2975" fmla="*/ 690471 w 7881457"/>
                <a:gd name="connsiteY2975" fmla="*/ 2136173 h 3299135"/>
                <a:gd name="connsiteX2976" fmla="*/ 691373 w 7881457"/>
                <a:gd name="connsiteY2976" fmla="*/ 2136173 h 3299135"/>
                <a:gd name="connsiteX2977" fmla="*/ 691373 w 7881457"/>
                <a:gd name="connsiteY2977" fmla="*/ 2135395 h 3299135"/>
                <a:gd name="connsiteX2978" fmla="*/ 691722 w 7881457"/>
                <a:gd name="connsiteY2978" fmla="*/ 2135395 h 3299135"/>
                <a:gd name="connsiteX2979" fmla="*/ 691722 w 7881457"/>
                <a:gd name="connsiteY2979" fmla="*/ 2134613 h 3299135"/>
                <a:gd name="connsiteX2980" fmla="*/ 692095 w 7881457"/>
                <a:gd name="connsiteY2980" fmla="*/ 2134613 h 3299135"/>
                <a:gd name="connsiteX2981" fmla="*/ 692095 w 7881457"/>
                <a:gd name="connsiteY2981" fmla="*/ 2133831 h 3299135"/>
                <a:gd name="connsiteX2982" fmla="*/ 692293 w 7881457"/>
                <a:gd name="connsiteY2982" fmla="*/ 2133831 h 3299135"/>
                <a:gd name="connsiteX2983" fmla="*/ 692293 w 7881457"/>
                <a:gd name="connsiteY2983" fmla="*/ 2133048 h 3299135"/>
                <a:gd name="connsiteX2984" fmla="*/ 692798 w 7881457"/>
                <a:gd name="connsiteY2984" fmla="*/ 2133048 h 3299135"/>
                <a:gd name="connsiteX2985" fmla="*/ 692798 w 7881457"/>
                <a:gd name="connsiteY2985" fmla="*/ 2132266 h 3299135"/>
                <a:gd name="connsiteX2986" fmla="*/ 693015 w 7881457"/>
                <a:gd name="connsiteY2986" fmla="*/ 2132266 h 3299135"/>
                <a:gd name="connsiteX2987" fmla="*/ 693015 w 7881457"/>
                <a:gd name="connsiteY2987" fmla="*/ 2131484 h 3299135"/>
                <a:gd name="connsiteX2988" fmla="*/ 693388 w 7881457"/>
                <a:gd name="connsiteY2988" fmla="*/ 2131484 h 3299135"/>
                <a:gd name="connsiteX2989" fmla="*/ 693388 w 7881457"/>
                <a:gd name="connsiteY2989" fmla="*/ 2130702 h 3299135"/>
                <a:gd name="connsiteX2990" fmla="*/ 694236 w 7881457"/>
                <a:gd name="connsiteY2990" fmla="*/ 2130702 h 3299135"/>
                <a:gd name="connsiteX2991" fmla="*/ 694236 w 7881457"/>
                <a:gd name="connsiteY2991" fmla="*/ 2129920 h 3299135"/>
                <a:gd name="connsiteX2992" fmla="*/ 694446 w 7881457"/>
                <a:gd name="connsiteY2992" fmla="*/ 2129920 h 3299135"/>
                <a:gd name="connsiteX2993" fmla="*/ 694446 w 7881457"/>
                <a:gd name="connsiteY2993" fmla="*/ 2129138 h 3299135"/>
                <a:gd name="connsiteX2994" fmla="*/ 694584 w 7881457"/>
                <a:gd name="connsiteY2994" fmla="*/ 2129138 h 3299135"/>
                <a:gd name="connsiteX2995" fmla="*/ 694584 w 7881457"/>
                <a:gd name="connsiteY2995" fmla="*/ 2128355 h 3299135"/>
                <a:gd name="connsiteX2996" fmla="*/ 695517 w 7881457"/>
                <a:gd name="connsiteY2996" fmla="*/ 2128355 h 3299135"/>
                <a:gd name="connsiteX2997" fmla="*/ 695517 w 7881457"/>
                <a:gd name="connsiteY2997" fmla="*/ 2127573 h 3299135"/>
                <a:gd name="connsiteX2998" fmla="*/ 695589 w 7881457"/>
                <a:gd name="connsiteY2998" fmla="*/ 2127573 h 3299135"/>
                <a:gd name="connsiteX2999" fmla="*/ 695589 w 7881457"/>
                <a:gd name="connsiteY2999" fmla="*/ 2126791 h 3299135"/>
                <a:gd name="connsiteX3000" fmla="*/ 695619 w 7881457"/>
                <a:gd name="connsiteY3000" fmla="*/ 2126791 h 3299135"/>
                <a:gd name="connsiteX3001" fmla="*/ 695619 w 7881457"/>
                <a:gd name="connsiteY3001" fmla="*/ 2126009 h 3299135"/>
                <a:gd name="connsiteX3002" fmla="*/ 696485 w 7881457"/>
                <a:gd name="connsiteY3002" fmla="*/ 2126009 h 3299135"/>
                <a:gd name="connsiteX3003" fmla="*/ 696485 w 7881457"/>
                <a:gd name="connsiteY3003" fmla="*/ 2125227 h 3299135"/>
                <a:gd name="connsiteX3004" fmla="*/ 696773 w 7881457"/>
                <a:gd name="connsiteY3004" fmla="*/ 2125227 h 3299135"/>
                <a:gd name="connsiteX3005" fmla="*/ 696773 w 7881457"/>
                <a:gd name="connsiteY3005" fmla="*/ 2124445 h 3299135"/>
                <a:gd name="connsiteX3006" fmla="*/ 698042 w 7881457"/>
                <a:gd name="connsiteY3006" fmla="*/ 2124445 h 3299135"/>
                <a:gd name="connsiteX3007" fmla="*/ 698042 w 7881457"/>
                <a:gd name="connsiteY3007" fmla="*/ 2123667 h 3299135"/>
                <a:gd name="connsiteX3008" fmla="*/ 698126 w 7881457"/>
                <a:gd name="connsiteY3008" fmla="*/ 2123667 h 3299135"/>
                <a:gd name="connsiteX3009" fmla="*/ 698126 w 7881457"/>
                <a:gd name="connsiteY3009" fmla="*/ 2122885 h 3299135"/>
                <a:gd name="connsiteX3010" fmla="*/ 699028 w 7881457"/>
                <a:gd name="connsiteY3010" fmla="*/ 2122885 h 3299135"/>
                <a:gd name="connsiteX3011" fmla="*/ 699028 w 7881457"/>
                <a:gd name="connsiteY3011" fmla="*/ 2122103 h 3299135"/>
                <a:gd name="connsiteX3012" fmla="*/ 699089 w 7881457"/>
                <a:gd name="connsiteY3012" fmla="*/ 2122103 h 3299135"/>
                <a:gd name="connsiteX3013" fmla="*/ 699089 w 7881457"/>
                <a:gd name="connsiteY3013" fmla="*/ 2121320 h 3299135"/>
                <a:gd name="connsiteX3014" fmla="*/ 699744 w 7881457"/>
                <a:gd name="connsiteY3014" fmla="*/ 2121320 h 3299135"/>
                <a:gd name="connsiteX3015" fmla="*/ 699744 w 7881457"/>
                <a:gd name="connsiteY3015" fmla="*/ 2120538 h 3299135"/>
                <a:gd name="connsiteX3016" fmla="*/ 699954 w 7881457"/>
                <a:gd name="connsiteY3016" fmla="*/ 2120538 h 3299135"/>
                <a:gd name="connsiteX3017" fmla="*/ 699954 w 7881457"/>
                <a:gd name="connsiteY3017" fmla="*/ 2119756 h 3299135"/>
                <a:gd name="connsiteX3018" fmla="*/ 700003 w 7881457"/>
                <a:gd name="connsiteY3018" fmla="*/ 2119756 h 3299135"/>
                <a:gd name="connsiteX3019" fmla="*/ 700003 w 7881457"/>
                <a:gd name="connsiteY3019" fmla="*/ 2118974 h 3299135"/>
                <a:gd name="connsiteX3020" fmla="*/ 700267 w 7881457"/>
                <a:gd name="connsiteY3020" fmla="*/ 2118974 h 3299135"/>
                <a:gd name="connsiteX3021" fmla="*/ 700267 w 7881457"/>
                <a:gd name="connsiteY3021" fmla="*/ 2118192 h 3299135"/>
                <a:gd name="connsiteX3022" fmla="*/ 700556 w 7881457"/>
                <a:gd name="connsiteY3022" fmla="*/ 2118192 h 3299135"/>
                <a:gd name="connsiteX3023" fmla="*/ 700556 w 7881457"/>
                <a:gd name="connsiteY3023" fmla="*/ 2117410 h 3299135"/>
                <a:gd name="connsiteX3024" fmla="*/ 700748 w 7881457"/>
                <a:gd name="connsiteY3024" fmla="*/ 2117410 h 3299135"/>
                <a:gd name="connsiteX3025" fmla="*/ 700748 w 7881457"/>
                <a:gd name="connsiteY3025" fmla="*/ 2116627 h 3299135"/>
                <a:gd name="connsiteX3026" fmla="*/ 700881 w 7881457"/>
                <a:gd name="connsiteY3026" fmla="*/ 2116627 h 3299135"/>
                <a:gd name="connsiteX3027" fmla="*/ 700881 w 7881457"/>
                <a:gd name="connsiteY3027" fmla="*/ 2115846 h 3299135"/>
                <a:gd name="connsiteX3028" fmla="*/ 701326 w 7881457"/>
                <a:gd name="connsiteY3028" fmla="*/ 2115846 h 3299135"/>
                <a:gd name="connsiteX3029" fmla="*/ 701326 w 7881457"/>
                <a:gd name="connsiteY3029" fmla="*/ 2115063 h 3299135"/>
                <a:gd name="connsiteX3030" fmla="*/ 702871 w 7881457"/>
                <a:gd name="connsiteY3030" fmla="*/ 2115063 h 3299135"/>
                <a:gd name="connsiteX3031" fmla="*/ 702871 w 7881457"/>
                <a:gd name="connsiteY3031" fmla="*/ 2114281 h 3299135"/>
                <a:gd name="connsiteX3032" fmla="*/ 703196 w 7881457"/>
                <a:gd name="connsiteY3032" fmla="*/ 2114281 h 3299135"/>
                <a:gd name="connsiteX3033" fmla="*/ 703196 w 7881457"/>
                <a:gd name="connsiteY3033" fmla="*/ 2113499 h 3299135"/>
                <a:gd name="connsiteX3034" fmla="*/ 703448 w 7881457"/>
                <a:gd name="connsiteY3034" fmla="*/ 2113499 h 3299135"/>
                <a:gd name="connsiteX3035" fmla="*/ 703448 w 7881457"/>
                <a:gd name="connsiteY3035" fmla="*/ 2112717 h 3299135"/>
                <a:gd name="connsiteX3036" fmla="*/ 704038 w 7881457"/>
                <a:gd name="connsiteY3036" fmla="*/ 2112717 h 3299135"/>
                <a:gd name="connsiteX3037" fmla="*/ 704038 w 7881457"/>
                <a:gd name="connsiteY3037" fmla="*/ 2111934 h 3299135"/>
                <a:gd name="connsiteX3038" fmla="*/ 704477 w 7881457"/>
                <a:gd name="connsiteY3038" fmla="*/ 2111934 h 3299135"/>
                <a:gd name="connsiteX3039" fmla="*/ 704477 w 7881457"/>
                <a:gd name="connsiteY3039" fmla="*/ 2111153 h 3299135"/>
                <a:gd name="connsiteX3040" fmla="*/ 704603 w 7881457"/>
                <a:gd name="connsiteY3040" fmla="*/ 2111153 h 3299135"/>
                <a:gd name="connsiteX3041" fmla="*/ 704603 w 7881457"/>
                <a:gd name="connsiteY3041" fmla="*/ 2110370 h 3299135"/>
                <a:gd name="connsiteX3042" fmla="*/ 704705 w 7881457"/>
                <a:gd name="connsiteY3042" fmla="*/ 2110370 h 3299135"/>
                <a:gd name="connsiteX3043" fmla="*/ 704705 w 7881457"/>
                <a:gd name="connsiteY3043" fmla="*/ 2109588 h 3299135"/>
                <a:gd name="connsiteX3044" fmla="*/ 705042 w 7881457"/>
                <a:gd name="connsiteY3044" fmla="*/ 2109588 h 3299135"/>
                <a:gd name="connsiteX3045" fmla="*/ 705042 w 7881457"/>
                <a:gd name="connsiteY3045" fmla="*/ 2108806 h 3299135"/>
                <a:gd name="connsiteX3046" fmla="*/ 705848 w 7881457"/>
                <a:gd name="connsiteY3046" fmla="*/ 2108806 h 3299135"/>
                <a:gd name="connsiteX3047" fmla="*/ 705848 w 7881457"/>
                <a:gd name="connsiteY3047" fmla="*/ 2108028 h 3299135"/>
                <a:gd name="connsiteX3048" fmla="*/ 707147 w 7881457"/>
                <a:gd name="connsiteY3048" fmla="*/ 2108028 h 3299135"/>
                <a:gd name="connsiteX3049" fmla="*/ 707147 w 7881457"/>
                <a:gd name="connsiteY3049" fmla="*/ 2107246 h 3299135"/>
                <a:gd name="connsiteX3050" fmla="*/ 707195 w 7881457"/>
                <a:gd name="connsiteY3050" fmla="*/ 2107246 h 3299135"/>
                <a:gd name="connsiteX3051" fmla="*/ 707195 w 7881457"/>
                <a:gd name="connsiteY3051" fmla="*/ 2106464 h 3299135"/>
                <a:gd name="connsiteX3052" fmla="*/ 707971 w 7881457"/>
                <a:gd name="connsiteY3052" fmla="*/ 2106464 h 3299135"/>
                <a:gd name="connsiteX3053" fmla="*/ 707971 w 7881457"/>
                <a:gd name="connsiteY3053" fmla="*/ 2105682 h 3299135"/>
                <a:gd name="connsiteX3054" fmla="*/ 708067 w 7881457"/>
                <a:gd name="connsiteY3054" fmla="*/ 2105682 h 3299135"/>
                <a:gd name="connsiteX3055" fmla="*/ 708067 w 7881457"/>
                <a:gd name="connsiteY3055" fmla="*/ 2104900 h 3299135"/>
                <a:gd name="connsiteX3056" fmla="*/ 709053 w 7881457"/>
                <a:gd name="connsiteY3056" fmla="*/ 2104900 h 3299135"/>
                <a:gd name="connsiteX3057" fmla="*/ 709053 w 7881457"/>
                <a:gd name="connsiteY3057" fmla="*/ 2104118 h 3299135"/>
                <a:gd name="connsiteX3058" fmla="*/ 710454 w 7881457"/>
                <a:gd name="connsiteY3058" fmla="*/ 2104118 h 3299135"/>
                <a:gd name="connsiteX3059" fmla="*/ 710454 w 7881457"/>
                <a:gd name="connsiteY3059" fmla="*/ 2103335 h 3299135"/>
                <a:gd name="connsiteX3060" fmla="*/ 710827 w 7881457"/>
                <a:gd name="connsiteY3060" fmla="*/ 2103335 h 3299135"/>
                <a:gd name="connsiteX3061" fmla="*/ 710827 w 7881457"/>
                <a:gd name="connsiteY3061" fmla="*/ 2102553 h 3299135"/>
                <a:gd name="connsiteX3062" fmla="*/ 710863 w 7881457"/>
                <a:gd name="connsiteY3062" fmla="*/ 2102553 h 3299135"/>
                <a:gd name="connsiteX3063" fmla="*/ 710863 w 7881457"/>
                <a:gd name="connsiteY3063" fmla="*/ 2101771 h 3299135"/>
                <a:gd name="connsiteX3064" fmla="*/ 711597 w 7881457"/>
                <a:gd name="connsiteY3064" fmla="*/ 2101771 h 3299135"/>
                <a:gd name="connsiteX3065" fmla="*/ 711597 w 7881457"/>
                <a:gd name="connsiteY3065" fmla="*/ 2100989 h 3299135"/>
                <a:gd name="connsiteX3066" fmla="*/ 712060 w 7881457"/>
                <a:gd name="connsiteY3066" fmla="*/ 2100989 h 3299135"/>
                <a:gd name="connsiteX3067" fmla="*/ 712060 w 7881457"/>
                <a:gd name="connsiteY3067" fmla="*/ 2100207 h 3299135"/>
                <a:gd name="connsiteX3068" fmla="*/ 712367 w 7881457"/>
                <a:gd name="connsiteY3068" fmla="*/ 2100207 h 3299135"/>
                <a:gd name="connsiteX3069" fmla="*/ 712367 w 7881457"/>
                <a:gd name="connsiteY3069" fmla="*/ 2099425 h 3299135"/>
                <a:gd name="connsiteX3070" fmla="*/ 713130 w 7881457"/>
                <a:gd name="connsiteY3070" fmla="*/ 2099425 h 3299135"/>
                <a:gd name="connsiteX3071" fmla="*/ 713130 w 7881457"/>
                <a:gd name="connsiteY3071" fmla="*/ 2098642 h 3299135"/>
                <a:gd name="connsiteX3072" fmla="*/ 714742 w 7881457"/>
                <a:gd name="connsiteY3072" fmla="*/ 2098642 h 3299135"/>
                <a:gd name="connsiteX3073" fmla="*/ 714742 w 7881457"/>
                <a:gd name="connsiteY3073" fmla="*/ 2097860 h 3299135"/>
                <a:gd name="connsiteX3074" fmla="*/ 715854 w 7881457"/>
                <a:gd name="connsiteY3074" fmla="*/ 2097860 h 3299135"/>
                <a:gd name="connsiteX3075" fmla="*/ 715854 w 7881457"/>
                <a:gd name="connsiteY3075" fmla="*/ 2097078 h 3299135"/>
                <a:gd name="connsiteX3076" fmla="*/ 716005 w 7881457"/>
                <a:gd name="connsiteY3076" fmla="*/ 2097078 h 3299135"/>
                <a:gd name="connsiteX3077" fmla="*/ 716005 w 7881457"/>
                <a:gd name="connsiteY3077" fmla="*/ 2096296 h 3299135"/>
                <a:gd name="connsiteX3078" fmla="*/ 716564 w 7881457"/>
                <a:gd name="connsiteY3078" fmla="*/ 2096296 h 3299135"/>
                <a:gd name="connsiteX3079" fmla="*/ 716564 w 7881457"/>
                <a:gd name="connsiteY3079" fmla="*/ 2095514 h 3299135"/>
                <a:gd name="connsiteX3080" fmla="*/ 716624 w 7881457"/>
                <a:gd name="connsiteY3080" fmla="*/ 2095514 h 3299135"/>
                <a:gd name="connsiteX3081" fmla="*/ 716624 w 7881457"/>
                <a:gd name="connsiteY3081" fmla="*/ 2094736 h 3299135"/>
                <a:gd name="connsiteX3082" fmla="*/ 716943 w 7881457"/>
                <a:gd name="connsiteY3082" fmla="*/ 2094736 h 3299135"/>
                <a:gd name="connsiteX3083" fmla="*/ 716943 w 7881457"/>
                <a:gd name="connsiteY3083" fmla="*/ 2093954 h 3299135"/>
                <a:gd name="connsiteX3084" fmla="*/ 718771 w 7881457"/>
                <a:gd name="connsiteY3084" fmla="*/ 2093954 h 3299135"/>
                <a:gd name="connsiteX3085" fmla="*/ 718771 w 7881457"/>
                <a:gd name="connsiteY3085" fmla="*/ 2093172 h 3299135"/>
                <a:gd name="connsiteX3086" fmla="*/ 719402 w 7881457"/>
                <a:gd name="connsiteY3086" fmla="*/ 2093172 h 3299135"/>
                <a:gd name="connsiteX3087" fmla="*/ 719402 w 7881457"/>
                <a:gd name="connsiteY3087" fmla="*/ 2092390 h 3299135"/>
                <a:gd name="connsiteX3088" fmla="*/ 719865 w 7881457"/>
                <a:gd name="connsiteY3088" fmla="*/ 2092390 h 3299135"/>
                <a:gd name="connsiteX3089" fmla="*/ 719865 w 7881457"/>
                <a:gd name="connsiteY3089" fmla="*/ 2091607 h 3299135"/>
                <a:gd name="connsiteX3090" fmla="*/ 720022 w 7881457"/>
                <a:gd name="connsiteY3090" fmla="*/ 2091607 h 3299135"/>
                <a:gd name="connsiteX3091" fmla="*/ 720022 w 7881457"/>
                <a:gd name="connsiteY3091" fmla="*/ 2090825 h 3299135"/>
                <a:gd name="connsiteX3092" fmla="*/ 720725 w 7881457"/>
                <a:gd name="connsiteY3092" fmla="*/ 2090825 h 3299135"/>
                <a:gd name="connsiteX3093" fmla="*/ 720725 w 7881457"/>
                <a:gd name="connsiteY3093" fmla="*/ 2090043 h 3299135"/>
                <a:gd name="connsiteX3094" fmla="*/ 721122 w 7881457"/>
                <a:gd name="connsiteY3094" fmla="*/ 2090043 h 3299135"/>
                <a:gd name="connsiteX3095" fmla="*/ 721122 w 7881457"/>
                <a:gd name="connsiteY3095" fmla="*/ 2089261 h 3299135"/>
                <a:gd name="connsiteX3096" fmla="*/ 721128 w 7881457"/>
                <a:gd name="connsiteY3096" fmla="*/ 2089261 h 3299135"/>
                <a:gd name="connsiteX3097" fmla="*/ 721128 w 7881457"/>
                <a:gd name="connsiteY3097" fmla="*/ 2088479 h 3299135"/>
                <a:gd name="connsiteX3098" fmla="*/ 721327 w 7881457"/>
                <a:gd name="connsiteY3098" fmla="*/ 2088479 h 3299135"/>
                <a:gd name="connsiteX3099" fmla="*/ 721327 w 7881457"/>
                <a:gd name="connsiteY3099" fmla="*/ 2087697 h 3299135"/>
                <a:gd name="connsiteX3100" fmla="*/ 721633 w 7881457"/>
                <a:gd name="connsiteY3100" fmla="*/ 2087697 h 3299135"/>
                <a:gd name="connsiteX3101" fmla="*/ 721633 w 7881457"/>
                <a:gd name="connsiteY3101" fmla="*/ 2086914 h 3299135"/>
                <a:gd name="connsiteX3102" fmla="*/ 722006 w 7881457"/>
                <a:gd name="connsiteY3102" fmla="*/ 2086914 h 3299135"/>
                <a:gd name="connsiteX3103" fmla="*/ 722006 w 7881457"/>
                <a:gd name="connsiteY3103" fmla="*/ 2086132 h 3299135"/>
                <a:gd name="connsiteX3104" fmla="*/ 724893 w 7881457"/>
                <a:gd name="connsiteY3104" fmla="*/ 2086132 h 3299135"/>
                <a:gd name="connsiteX3105" fmla="*/ 724893 w 7881457"/>
                <a:gd name="connsiteY3105" fmla="*/ 2085350 h 3299135"/>
                <a:gd name="connsiteX3106" fmla="*/ 724941 w 7881457"/>
                <a:gd name="connsiteY3106" fmla="*/ 2085350 h 3299135"/>
                <a:gd name="connsiteX3107" fmla="*/ 724941 w 7881457"/>
                <a:gd name="connsiteY3107" fmla="*/ 2084568 h 3299135"/>
                <a:gd name="connsiteX3108" fmla="*/ 725025 w 7881457"/>
                <a:gd name="connsiteY3108" fmla="*/ 2084568 h 3299135"/>
                <a:gd name="connsiteX3109" fmla="*/ 725025 w 7881457"/>
                <a:gd name="connsiteY3109" fmla="*/ 2083786 h 3299135"/>
                <a:gd name="connsiteX3110" fmla="*/ 725422 w 7881457"/>
                <a:gd name="connsiteY3110" fmla="*/ 2083786 h 3299135"/>
                <a:gd name="connsiteX3111" fmla="*/ 725422 w 7881457"/>
                <a:gd name="connsiteY3111" fmla="*/ 2083004 h 3299135"/>
                <a:gd name="connsiteX3112" fmla="*/ 725476 w 7881457"/>
                <a:gd name="connsiteY3112" fmla="*/ 2083004 h 3299135"/>
                <a:gd name="connsiteX3113" fmla="*/ 725476 w 7881457"/>
                <a:gd name="connsiteY3113" fmla="*/ 2082221 h 3299135"/>
                <a:gd name="connsiteX3114" fmla="*/ 725542 w 7881457"/>
                <a:gd name="connsiteY3114" fmla="*/ 2082221 h 3299135"/>
                <a:gd name="connsiteX3115" fmla="*/ 725542 w 7881457"/>
                <a:gd name="connsiteY3115" fmla="*/ 2081444 h 3299135"/>
                <a:gd name="connsiteX3116" fmla="*/ 725656 w 7881457"/>
                <a:gd name="connsiteY3116" fmla="*/ 2081444 h 3299135"/>
                <a:gd name="connsiteX3117" fmla="*/ 725656 w 7881457"/>
                <a:gd name="connsiteY3117" fmla="*/ 2080662 h 3299135"/>
                <a:gd name="connsiteX3118" fmla="*/ 725777 w 7881457"/>
                <a:gd name="connsiteY3118" fmla="*/ 2080662 h 3299135"/>
                <a:gd name="connsiteX3119" fmla="*/ 725777 w 7881457"/>
                <a:gd name="connsiteY3119" fmla="*/ 2079879 h 3299135"/>
                <a:gd name="connsiteX3120" fmla="*/ 726047 w 7881457"/>
                <a:gd name="connsiteY3120" fmla="*/ 2079879 h 3299135"/>
                <a:gd name="connsiteX3121" fmla="*/ 726047 w 7881457"/>
                <a:gd name="connsiteY3121" fmla="*/ 2079097 h 3299135"/>
                <a:gd name="connsiteX3122" fmla="*/ 726210 w 7881457"/>
                <a:gd name="connsiteY3122" fmla="*/ 2079097 h 3299135"/>
                <a:gd name="connsiteX3123" fmla="*/ 726210 w 7881457"/>
                <a:gd name="connsiteY3123" fmla="*/ 2078315 h 3299135"/>
                <a:gd name="connsiteX3124" fmla="*/ 727064 w 7881457"/>
                <a:gd name="connsiteY3124" fmla="*/ 2078315 h 3299135"/>
                <a:gd name="connsiteX3125" fmla="*/ 727064 w 7881457"/>
                <a:gd name="connsiteY3125" fmla="*/ 2077533 h 3299135"/>
                <a:gd name="connsiteX3126" fmla="*/ 727064 w 7881457"/>
                <a:gd name="connsiteY3126" fmla="*/ 2077533 h 3299135"/>
                <a:gd name="connsiteX3127" fmla="*/ 727064 w 7881457"/>
                <a:gd name="connsiteY3127" fmla="*/ 2076751 h 3299135"/>
                <a:gd name="connsiteX3128" fmla="*/ 727623 w 7881457"/>
                <a:gd name="connsiteY3128" fmla="*/ 2076751 h 3299135"/>
                <a:gd name="connsiteX3129" fmla="*/ 727623 w 7881457"/>
                <a:gd name="connsiteY3129" fmla="*/ 2075969 h 3299135"/>
                <a:gd name="connsiteX3130" fmla="*/ 728753 w 7881457"/>
                <a:gd name="connsiteY3130" fmla="*/ 2075969 h 3299135"/>
                <a:gd name="connsiteX3131" fmla="*/ 728753 w 7881457"/>
                <a:gd name="connsiteY3131" fmla="*/ 2075186 h 3299135"/>
                <a:gd name="connsiteX3132" fmla="*/ 729758 w 7881457"/>
                <a:gd name="connsiteY3132" fmla="*/ 2075186 h 3299135"/>
                <a:gd name="connsiteX3133" fmla="*/ 729758 w 7881457"/>
                <a:gd name="connsiteY3133" fmla="*/ 2074404 h 3299135"/>
                <a:gd name="connsiteX3134" fmla="*/ 730425 w 7881457"/>
                <a:gd name="connsiteY3134" fmla="*/ 2074404 h 3299135"/>
                <a:gd name="connsiteX3135" fmla="*/ 730425 w 7881457"/>
                <a:gd name="connsiteY3135" fmla="*/ 2073622 h 3299135"/>
                <a:gd name="connsiteX3136" fmla="*/ 731069 w 7881457"/>
                <a:gd name="connsiteY3136" fmla="*/ 2073622 h 3299135"/>
                <a:gd name="connsiteX3137" fmla="*/ 731069 w 7881457"/>
                <a:gd name="connsiteY3137" fmla="*/ 2072840 h 3299135"/>
                <a:gd name="connsiteX3138" fmla="*/ 731213 w 7881457"/>
                <a:gd name="connsiteY3138" fmla="*/ 2072840 h 3299135"/>
                <a:gd name="connsiteX3139" fmla="*/ 731213 w 7881457"/>
                <a:gd name="connsiteY3139" fmla="*/ 2072058 h 3299135"/>
                <a:gd name="connsiteX3140" fmla="*/ 731249 w 7881457"/>
                <a:gd name="connsiteY3140" fmla="*/ 2072058 h 3299135"/>
                <a:gd name="connsiteX3141" fmla="*/ 731249 w 7881457"/>
                <a:gd name="connsiteY3141" fmla="*/ 2071276 h 3299135"/>
                <a:gd name="connsiteX3142" fmla="*/ 731321 w 7881457"/>
                <a:gd name="connsiteY3142" fmla="*/ 2071276 h 3299135"/>
                <a:gd name="connsiteX3143" fmla="*/ 731321 w 7881457"/>
                <a:gd name="connsiteY3143" fmla="*/ 2070493 h 3299135"/>
                <a:gd name="connsiteX3144" fmla="*/ 731423 w 7881457"/>
                <a:gd name="connsiteY3144" fmla="*/ 2070493 h 3299135"/>
                <a:gd name="connsiteX3145" fmla="*/ 731423 w 7881457"/>
                <a:gd name="connsiteY3145" fmla="*/ 2069711 h 3299135"/>
                <a:gd name="connsiteX3146" fmla="*/ 733017 w 7881457"/>
                <a:gd name="connsiteY3146" fmla="*/ 2069711 h 3299135"/>
                <a:gd name="connsiteX3147" fmla="*/ 733017 w 7881457"/>
                <a:gd name="connsiteY3147" fmla="*/ 2068929 h 3299135"/>
                <a:gd name="connsiteX3148" fmla="*/ 733288 w 7881457"/>
                <a:gd name="connsiteY3148" fmla="*/ 2068929 h 3299135"/>
                <a:gd name="connsiteX3149" fmla="*/ 733288 w 7881457"/>
                <a:gd name="connsiteY3149" fmla="*/ 2068147 h 3299135"/>
                <a:gd name="connsiteX3150" fmla="*/ 733588 w 7881457"/>
                <a:gd name="connsiteY3150" fmla="*/ 2068147 h 3299135"/>
                <a:gd name="connsiteX3151" fmla="*/ 733588 w 7881457"/>
                <a:gd name="connsiteY3151" fmla="*/ 2067365 h 3299135"/>
                <a:gd name="connsiteX3152" fmla="*/ 733883 w 7881457"/>
                <a:gd name="connsiteY3152" fmla="*/ 2067365 h 3299135"/>
                <a:gd name="connsiteX3153" fmla="*/ 733883 w 7881457"/>
                <a:gd name="connsiteY3153" fmla="*/ 2066583 h 3299135"/>
                <a:gd name="connsiteX3154" fmla="*/ 735302 w 7881457"/>
                <a:gd name="connsiteY3154" fmla="*/ 2066583 h 3299135"/>
                <a:gd name="connsiteX3155" fmla="*/ 735302 w 7881457"/>
                <a:gd name="connsiteY3155" fmla="*/ 2065805 h 3299135"/>
                <a:gd name="connsiteX3156" fmla="*/ 735916 w 7881457"/>
                <a:gd name="connsiteY3156" fmla="*/ 2065805 h 3299135"/>
                <a:gd name="connsiteX3157" fmla="*/ 735916 w 7881457"/>
                <a:gd name="connsiteY3157" fmla="*/ 2065023 h 3299135"/>
                <a:gd name="connsiteX3158" fmla="*/ 736252 w 7881457"/>
                <a:gd name="connsiteY3158" fmla="*/ 2065023 h 3299135"/>
                <a:gd name="connsiteX3159" fmla="*/ 736252 w 7881457"/>
                <a:gd name="connsiteY3159" fmla="*/ 2064241 h 3299135"/>
                <a:gd name="connsiteX3160" fmla="*/ 736523 w 7881457"/>
                <a:gd name="connsiteY3160" fmla="*/ 2064241 h 3299135"/>
                <a:gd name="connsiteX3161" fmla="*/ 736523 w 7881457"/>
                <a:gd name="connsiteY3161" fmla="*/ 2063458 h 3299135"/>
                <a:gd name="connsiteX3162" fmla="*/ 737190 w 7881457"/>
                <a:gd name="connsiteY3162" fmla="*/ 2063458 h 3299135"/>
                <a:gd name="connsiteX3163" fmla="*/ 737190 w 7881457"/>
                <a:gd name="connsiteY3163" fmla="*/ 2062676 h 3299135"/>
                <a:gd name="connsiteX3164" fmla="*/ 737353 w 7881457"/>
                <a:gd name="connsiteY3164" fmla="*/ 2062676 h 3299135"/>
                <a:gd name="connsiteX3165" fmla="*/ 737353 w 7881457"/>
                <a:gd name="connsiteY3165" fmla="*/ 2061894 h 3299135"/>
                <a:gd name="connsiteX3166" fmla="*/ 738652 w 7881457"/>
                <a:gd name="connsiteY3166" fmla="*/ 2061894 h 3299135"/>
                <a:gd name="connsiteX3167" fmla="*/ 738652 w 7881457"/>
                <a:gd name="connsiteY3167" fmla="*/ 2061112 h 3299135"/>
                <a:gd name="connsiteX3168" fmla="*/ 739530 w 7881457"/>
                <a:gd name="connsiteY3168" fmla="*/ 2061112 h 3299135"/>
                <a:gd name="connsiteX3169" fmla="*/ 739530 w 7881457"/>
                <a:gd name="connsiteY3169" fmla="*/ 2060330 h 3299135"/>
                <a:gd name="connsiteX3170" fmla="*/ 739909 w 7881457"/>
                <a:gd name="connsiteY3170" fmla="*/ 2060330 h 3299135"/>
                <a:gd name="connsiteX3171" fmla="*/ 739909 w 7881457"/>
                <a:gd name="connsiteY3171" fmla="*/ 2059548 h 3299135"/>
                <a:gd name="connsiteX3172" fmla="*/ 740125 w 7881457"/>
                <a:gd name="connsiteY3172" fmla="*/ 2059548 h 3299135"/>
                <a:gd name="connsiteX3173" fmla="*/ 740125 w 7881457"/>
                <a:gd name="connsiteY3173" fmla="*/ 2058766 h 3299135"/>
                <a:gd name="connsiteX3174" fmla="*/ 740330 w 7881457"/>
                <a:gd name="connsiteY3174" fmla="*/ 2058766 h 3299135"/>
                <a:gd name="connsiteX3175" fmla="*/ 740330 w 7881457"/>
                <a:gd name="connsiteY3175" fmla="*/ 2057983 h 3299135"/>
                <a:gd name="connsiteX3176" fmla="*/ 740919 w 7881457"/>
                <a:gd name="connsiteY3176" fmla="*/ 2057983 h 3299135"/>
                <a:gd name="connsiteX3177" fmla="*/ 740919 w 7881457"/>
                <a:gd name="connsiteY3177" fmla="*/ 2057201 h 3299135"/>
                <a:gd name="connsiteX3178" fmla="*/ 741460 w 7881457"/>
                <a:gd name="connsiteY3178" fmla="*/ 2057201 h 3299135"/>
                <a:gd name="connsiteX3179" fmla="*/ 741460 w 7881457"/>
                <a:gd name="connsiteY3179" fmla="*/ 2056419 h 3299135"/>
                <a:gd name="connsiteX3180" fmla="*/ 741905 w 7881457"/>
                <a:gd name="connsiteY3180" fmla="*/ 2056419 h 3299135"/>
                <a:gd name="connsiteX3181" fmla="*/ 741905 w 7881457"/>
                <a:gd name="connsiteY3181" fmla="*/ 2055637 h 3299135"/>
                <a:gd name="connsiteX3182" fmla="*/ 742440 w 7881457"/>
                <a:gd name="connsiteY3182" fmla="*/ 2055637 h 3299135"/>
                <a:gd name="connsiteX3183" fmla="*/ 742440 w 7881457"/>
                <a:gd name="connsiteY3183" fmla="*/ 2054855 h 3299135"/>
                <a:gd name="connsiteX3184" fmla="*/ 742537 w 7881457"/>
                <a:gd name="connsiteY3184" fmla="*/ 2054855 h 3299135"/>
                <a:gd name="connsiteX3185" fmla="*/ 742537 w 7881457"/>
                <a:gd name="connsiteY3185" fmla="*/ 2054077 h 3299135"/>
                <a:gd name="connsiteX3186" fmla="*/ 743378 w 7881457"/>
                <a:gd name="connsiteY3186" fmla="*/ 2054077 h 3299135"/>
                <a:gd name="connsiteX3187" fmla="*/ 743378 w 7881457"/>
                <a:gd name="connsiteY3187" fmla="*/ 2053295 h 3299135"/>
                <a:gd name="connsiteX3188" fmla="*/ 743378 w 7881457"/>
                <a:gd name="connsiteY3188" fmla="*/ 2053295 h 3299135"/>
                <a:gd name="connsiteX3189" fmla="*/ 743378 w 7881457"/>
                <a:gd name="connsiteY3189" fmla="*/ 2052508 h 3299135"/>
                <a:gd name="connsiteX3190" fmla="*/ 743577 w 7881457"/>
                <a:gd name="connsiteY3190" fmla="*/ 2052508 h 3299135"/>
                <a:gd name="connsiteX3191" fmla="*/ 743577 w 7881457"/>
                <a:gd name="connsiteY3191" fmla="*/ 2051731 h 3299135"/>
                <a:gd name="connsiteX3192" fmla="*/ 744052 w 7881457"/>
                <a:gd name="connsiteY3192" fmla="*/ 2051731 h 3299135"/>
                <a:gd name="connsiteX3193" fmla="*/ 744052 w 7881457"/>
                <a:gd name="connsiteY3193" fmla="*/ 2050948 h 3299135"/>
                <a:gd name="connsiteX3194" fmla="*/ 744449 w 7881457"/>
                <a:gd name="connsiteY3194" fmla="*/ 2050948 h 3299135"/>
                <a:gd name="connsiteX3195" fmla="*/ 744449 w 7881457"/>
                <a:gd name="connsiteY3195" fmla="*/ 2050166 h 3299135"/>
                <a:gd name="connsiteX3196" fmla="*/ 744912 w 7881457"/>
                <a:gd name="connsiteY3196" fmla="*/ 2050166 h 3299135"/>
                <a:gd name="connsiteX3197" fmla="*/ 744912 w 7881457"/>
                <a:gd name="connsiteY3197" fmla="*/ 2049384 h 3299135"/>
                <a:gd name="connsiteX3198" fmla="*/ 745748 w 7881457"/>
                <a:gd name="connsiteY3198" fmla="*/ 2049384 h 3299135"/>
                <a:gd name="connsiteX3199" fmla="*/ 745748 w 7881457"/>
                <a:gd name="connsiteY3199" fmla="*/ 2048602 h 3299135"/>
                <a:gd name="connsiteX3200" fmla="*/ 745802 w 7881457"/>
                <a:gd name="connsiteY3200" fmla="*/ 2048602 h 3299135"/>
                <a:gd name="connsiteX3201" fmla="*/ 745802 w 7881457"/>
                <a:gd name="connsiteY3201" fmla="*/ 2047820 h 3299135"/>
                <a:gd name="connsiteX3202" fmla="*/ 746385 w 7881457"/>
                <a:gd name="connsiteY3202" fmla="*/ 2047820 h 3299135"/>
                <a:gd name="connsiteX3203" fmla="*/ 746385 w 7881457"/>
                <a:gd name="connsiteY3203" fmla="*/ 2047038 h 3299135"/>
                <a:gd name="connsiteX3204" fmla="*/ 747432 w 7881457"/>
                <a:gd name="connsiteY3204" fmla="*/ 2047038 h 3299135"/>
                <a:gd name="connsiteX3205" fmla="*/ 747432 w 7881457"/>
                <a:gd name="connsiteY3205" fmla="*/ 2046255 h 3299135"/>
                <a:gd name="connsiteX3206" fmla="*/ 747816 w 7881457"/>
                <a:gd name="connsiteY3206" fmla="*/ 2046255 h 3299135"/>
                <a:gd name="connsiteX3207" fmla="*/ 747816 w 7881457"/>
                <a:gd name="connsiteY3207" fmla="*/ 2045473 h 3299135"/>
                <a:gd name="connsiteX3208" fmla="*/ 748346 w 7881457"/>
                <a:gd name="connsiteY3208" fmla="*/ 2045473 h 3299135"/>
                <a:gd name="connsiteX3209" fmla="*/ 748346 w 7881457"/>
                <a:gd name="connsiteY3209" fmla="*/ 2044691 h 3299135"/>
                <a:gd name="connsiteX3210" fmla="*/ 748694 w 7881457"/>
                <a:gd name="connsiteY3210" fmla="*/ 2044691 h 3299135"/>
                <a:gd name="connsiteX3211" fmla="*/ 748694 w 7881457"/>
                <a:gd name="connsiteY3211" fmla="*/ 2043909 h 3299135"/>
                <a:gd name="connsiteX3212" fmla="*/ 750072 w 7881457"/>
                <a:gd name="connsiteY3212" fmla="*/ 2043909 h 3299135"/>
                <a:gd name="connsiteX3213" fmla="*/ 750072 w 7881457"/>
                <a:gd name="connsiteY3213" fmla="*/ 2043127 h 3299135"/>
                <a:gd name="connsiteX3214" fmla="*/ 750264 w 7881457"/>
                <a:gd name="connsiteY3214" fmla="*/ 2043127 h 3299135"/>
                <a:gd name="connsiteX3215" fmla="*/ 750264 w 7881457"/>
                <a:gd name="connsiteY3215" fmla="*/ 2042345 h 3299135"/>
                <a:gd name="connsiteX3216" fmla="*/ 750637 w 7881457"/>
                <a:gd name="connsiteY3216" fmla="*/ 2042345 h 3299135"/>
                <a:gd name="connsiteX3217" fmla="*/ 750637 w 7881457"/>
                <a:gd name="connsiteY3217" fmla="*/ 2041562 h 3299135"/>
                <a:gd name="connsiteX3218" fmla="*/ 751286 w 7881457"/>
                <a:gd name="connsiteY3218" fmla="*/ 2041562 h 3299135"/>
                <a:gd name="connsiteX3219" fmla="*/ 751286 w 7881457"/>
                <a:gd name="connsiteY3219" fmla="*/ 2040780 h 3299135"/>
                <a:gd name="connsiteX3220" fmla="*/ 751358 w 7881457"/>
                <a:gd name="connsiteY3220" fmla="*/ 2040780 h 3299135"/>
                <a:gd name="connsiteX3221" fmla="*/ 751358 w 7881457"/>
                <a:gd name="connsiteY3221" fmla="*/ 2040003 h 3299135"/>
                <a:gd name="connsiteX3222" fmla="*/ 751449 w 7881457"/>
                <a:gd name="connsiteY3222" fmla="*/ 2040003 h 3299135"/>
                <a:gd name="connsiteX3223" fmla="*/ 751449 w 7881457"/>
                <a:gd name="connsiteY3223" fmla="*/ 2039220 h 3299135"/>
                <a:gd name="connsiteX3224" fmla="*/ 751635 w 7881457"/>
                <a:gd name="connsiteY3224" fmla="*/ 2039220 h 3299135"/>
                <a:gd name="connsiteX3225" fmla="*/ 751635 w 7881457"/>
                <a:gd name="connsiteY3225" fmla="*/ 2038438 h 3299135"/>
                <a:gd name="connsiteX3226" fmla="*/ 751851 w 7881457"/>
                <a:gd name="connsiteY3226" fmla="*/ 2038438 h 3299135"/>
                <a:gd name="connsiteX3227" fmla="*/ 751851 w 7881457"/>
                <a:gd name="connsiteY3227" fmla="*/ 2037656 h 3299135"/>
                <a:gd name="connsiteX3228" fmla="*/ 752477 w 7881457"/>
                <a:gd name="connsiteY3228" fmla="*/ 2037656 h 3299135"/>
                <a:gd name="connsiteX3229" fmla="*/ 752477 w 7881457"/>
                <a:gd name="connsiteY3229" fmla="*/ 2036874 h 3299135"/>
                <a:gd name="connsiteX3230" fmla="*/ 752513 w 7881457"/>
                <a:gd name="connsiteY3230" fmla="*/ 2036874 h 3299135"/>
                <a:gd name="connsiteX3231" fmla="*/ 752513 w 7881457"/>
                <a:gd name="connsiteY3231" fmla="*/ 2036092 h 3299135"/>
                <a:gd name="connsiteX3232" fmla="*/ 752633 w 7881457"/>
                <a:gd name="connsiteY3232" fmla="*/ 2036092 h 3299135"/>
                <a:gd name="connsiteX3233" fmla="*/ 752633 w 7881457"/>
                <a:gd name="connsiteY3233" fmla="*/ 2035310 h 3299135"/>
                <a:gd name="connsiteX3234" fmla="*/ 752693 w 7881457"/>
                <a:gd name="connsiteY3234" fmla="*/ 2035310 h 3299135"/>
                <a:gd name="connsiteX3235" fmla="*/ 752693 w 7881457"/>
                <a:gd name="connsiteY3235" fmla="*/ 2034527 h 3299135"/>
                <a:gd name="connsiteX3236" fmla="*/ 752970 w 7881457"/>
                <a:gd name="connsiteY3236" fmla="*/ 2034527 h 3299135"/>
                <a:gd name="connsiteX3237" fmla="*/ 752970 w 7881457"/>
                <a:gd name="connsiteY3237" fmla="*/ 2033745 h 3299135"/>
                <a:gd name="connsiteX3238" fmla="*/ 753042 w 7881457"/>
                <a:gd name="connsiteY3238" fmla="*/ 2033745 h 3299135"/>
                <a:gd name="connsiteX3239" fmla="*/ 753042 w 7881457"/>
                <a:gd name="connsiteY3239" fmla="*/ 2032963 h 3299135"/>
                <a:gd name="connsiteX3240" fmla="*/ 753511 w 7881457"/>
                <a:gd name="connsiteY3240" fmla="*/ 2032963 h 3299135"/>
                <a:gd name="connsiteX3241" fmla="*/ 753511 w 7881457"/>
                <a:gd name="connsiteY3241" fmla="*/ 2032181 h 3299135"/>
                <a:gd name="connsiteX3242" fmla="*/ 753650 w 7881457"/>
                <a:gd name="connsiteY3242" fmla="*/ 2032181 h 3299135"/>
                <a:gd name="connsiteX3243" fmla="*/ 753650 w 7881457"/>
                <a:gd name="connsiteY3243" fmla="*/ 2031399 h 3299135"/>
                <a:gd name="connsiteX3244" fmla="*/ 753908 w 7881457"/>
                <a:gd name="connsiteY3244" fmla="*/ 2031399 h 3299135"/>
                <a:gd name="connsiteX3245" fmla="*/ 753908 w 7881457"/>
                <a:gd name="connsiteY3245" fmla="*/ 2030617 h 3299135"/>
                <a:gd name="connsiteX3246" fmla="*/ 754876 w 7881457"/>
                <a:gd name="connsiteY3246" fmla="*/ 2030617 h 3299135"/>
                <a:gd name="connsiteX3247" fmla="*/ 754876 w 7881457"/>
                <a:gd name="connsiteY3247" fmla="*/ 2029834 h 3299135"/>
                <a:gd name="connsiteX3248" fmla="*/ 755117 w 7881457"/>
                <a:gd name="connsiteY3248" fmla="*/ 2029834 h 3299135"/>
                <a:gd name="connsiteX3249" fmla="*/ 755117 w 7881457"/>
                <a:gd name="connsiteY3249" fmla="*/ 2029052 h 3299135"/>
                <a:gd name="connsiteX3250" fmla="*/ 755995 w 7881457"/>
                <a:gd name="connsiteY3250" fmla="*/ 2029052 h 3299135"/>
                <a:gd name="connsiteX3251" fmla="*/ 755995 w 7881457"/>
                <a:gd name="connsiteY3251" fmla="*/ 2028270 h 3299135"/>
                <a:gd name="connsiteX3252" fmla="*/ 756103 w 7881457"/>
                <a:gd name="connsiteY3252" fmla="*/ 2028270 h 3299135"/>
                <a:gd name="connsiteX3253" fmla="*/ 756103 w 7881457"/>
                <a:gd name="connsiteY3253" fmla="*/ 2027488 h 3299135"/>
                <a:gd name="connsiteX3254" fmla="*/ 756728 w 7881457"/>
                <a:gd name="connsiteY3254" fmla="*/ 2027488 h 3299135"/>
                <a:gd name="connsiteX3255" fmla="*/ 756728 w 7881457"/>
                <a:gd name="connsiteY3255" fmla="*/ 2026706 h 3299135"/>
                <a:gd name="connsiteX3256" fmla="*/ 756891 w 7881457"/>
                <a:gd name="connsiteY3256" fmla="*/ 2026706 h 3299135"/>
                <a:gd name="connsiteX3257" fmla="*/ 756891 w 7881457"/>
                <a:gd name="connsiteY3257" fmla="*/ 2025924 h 3299135"/>
                <a:gd name="connsiteX3258" fmla="*/ 757035 w 7881457"/>
                <a:gd name="connsiteY3258" fmla="*/ 2025924 h 3299135"/>
                <a:gd name="connsiteX3259" fmla="*/ 757035 w 7881457"/>
                <a:gd name="connsiteY3259" fmla="*/ 2025141 h 3299135"/>
                <a:gd name="connsiteX3260" fmla="*/ 757071 w 7881457"/>
                <a:gd name="connsiteY3260" fmla="*/ 2025141 h 3299135"/>
                <a:gd name="connsiteX3261" fmla="*/ 757071 w 7881457"/>
                <a:gd name="connsiteY3261" fmla="*/ 2024364 h 3299135"/>
                <a:gd name="connsiteX3262" fmla="*/ 757588 w 7881457"/>
                <a:gd name="connsiteY3262" fmla="*/ 2024364 h 3299135"/>
                <a:gd name="connsiteX3263" fmla="*/ 757588 w 7881457"/>
                <a:gd name="connsiteY3263" fmla="*/ 2023582 h 3299135"/>
                <a:gd name="connsiteX3264" fmla="*/ 757871 w 7881457"/>
                <a:gd name="connsiteY3264" fmla="*/ 2023582 h 3299135"/>
                <a:gd name="connsiteX3265" fmla="*/ 757871 w 7881457"/>
                <a:gd name="connsiteY3265" fmla="*/ 2022800 h 3299135"/>
                <a:gd name="connsiteX3266" fmla="*/ 757979 w 7881457"/>
                <a:gd name="connsiteY3266" fmla="*/ 2022800 h 3299135"/>
                <a:gd name="connsiteX3267" fmla="*/ 757979 w 7881457"/>
                <a:gd name="connsiteY3267" fmla="*/ 2022017 h 3299135"/>
                <a:gd name="connsiteX3268" fmla="*/ 758250 w 7881457"/>
                <a:gd name="connsiteY3268" fmla="*/ 2022017 h 3299135"/>
                <a:gd name="connsiteX3269" fmla="*/ 758250 w 7881457"/>
                <a:gd name="connsiteY3269" fmla="*/ 2021235 h 3299135"/>
                <a:gd name="connsiteX3270" fmla="*/ 758364 w 7881457"/>
                <a:gd name="connsiteY3270" fmla="*/ 2021235 h 3299135"/>
                <a:gd name="connsiteX3271" fmla="*/ 758364 w 7881457"/>
                <a:gd name="connsiteY3271" fmla="*/ 2020453 h 3299135"/>
                <a:gd name="connsiteX3272" fmla="*/ 759026 w 7881457"/>
                <a:gd name="connsiteY3272" fmla="*/ 2020453 h 3299135"/>
                <a:gd name="connsiteX3273" fmla="*/ 759026 w 7881457"/>
                <a:gd name="connsiteY3273" fmla="*/ 2019671 h 3299135"/>
                <a:gd name="connsiteX3274" fmla="*/ 759044 w 7881457"/>
                <a:gd name="connsiteY3274" fmla="*/ 2019671 h 3299135"/>
                <a:gd name="connsiteX3275" fmla="*/ 759044 w 7881457"/>
                <a:gd name="connsiteY3275" fmla="*/ 2018889 h 3299135"/>
                <a:gd name="connsiteX3276" fmla="*/ 759074 w 7881457"/>
                <a:gd name="connsiteY3276" fmla="*/ 2018889 h 3299135"/>
                <a:gd name="connsiteX3277" fmla="*/ 759074 w 7881457"/>
                <a:gd name="connsiteY3277" fmla="*/ 2018107 h 3299135"/>
                <a:gd name="connsiteX3278" fmla="*/ 759597 w 7881457"/>
                <a:gd name="connsiteY3278" fmla="*/ 2018107 h 3299135"/>
                <a:gd name="connsiteX3279" fmla="*/ 759597 w 7881457"/>
                <a:gd name="connsiteY3279" fmla="*/ 2017324 h 3299135"/>
                <a:gd name="connsiteX3280" fmla="*/ 759633 w 7881457"/>
                <a:gd name="connsiteY3280" fmla="*/ 2017324 h 3299135"/>
                <a:gd name="connsiteX3281" fmla="*/ 759633 w 7881457"/>
                <a:gd name="connsiteY3281" fmla="*/ 2016542 h 3299135"/>
                <a:gd name="connsiteX3282" fmla="*/ 759844 w 7881457"/>
                <a:gd name="connsiteY3282" fmla="*/ 2016542 h 3299135"/>
                <a:gd name="connsiteX3283" fmla="*/ 759844 w 7881457"/>
                <a:gd name="connsiteY3283" fmla="*/ 2015760 h 3299135"/>
                <a:gd name="connsiteX3284" fmla="*/ 760830 w 7881457"/>
                <a:gd name="connsiteY3284" fmla="*/ 2015760 h 3299135"/>
                <a:gd name="connsiteX3285" fmla="*/ 760830 w 7881457"/>
                <a:gd name="connsiteY3285" fmla="*/ 2014978 h 3299135"/>
                <a:gd name="connsiteX3286" fmla="*/ 761106 w 7881457"/>
                <a:gd name="connsiteY3286" fmla="*/ 2014978 h 3299135"/>
                <a:gd name="connsiteX3287" fmla="*/ 761106 w 7881457"/>
                <a:gd name="connsiteY3287" fmla="*/ 2014196 h 3299135"/>
                <a:gd name="connsiteX3288" fmla="*/ 761305 w 7881457"/>
                <a:gd name="connsiteY3288" fmla="*/ 2014196 h 3299135"/>
                <a:gd name="connsiteX3289" fmla="*/ 761305 w 7881457"/>
                <a:gd name="connsiteY3289" fmla="*/ 2013414 h 3299135"/>
                <a:gd name="connsiteX3290" fmla="*/ 761353 w 7881457"/>
                <a:gd name="connsiteY3290" fmla="*/ 2013414 h 3299135"/>
                <a:gd name="connsiteX3291" fmla="*/ 761353 w 7881457"/>
                <a:gd name="connsiteY3291" fmla="*/ 2012636 h 3299135"/>
                <a:gd name="connsiteX3292" fmla="*/ 761750 w 7881457"/>
                <a:gd name="connsiteY3292" fmla="*/ 2012636 h 3299135"/>
                <a:gd name="connsiteX3293" fmla="*/ 761750 w 7881457"/>
                <a:gd name="connsiteY3293" fmla="*/ 2011854 h 3299135"/>
                <a:gd name="connsiteX3294" fmla="*/ 762062 w 7881457"/>
                <a:gd name="connsiteY3294" fmla="*/ 2011854 h 3299135"/>
                <a:gd name="connsiteX3295" fmla="*/ 762062 w 7881457"/>
                <a:gd name="connsiteY3295" fmla="*/ 2011072 h 3299135"/>
                <a:gd name="connsiteX3296" fmla="*/ 762201 w 7881457"/>
                <a:gd name="connsiteY3296" fmla="*/ 2011072 h 3299135"/>
                <a:gd name="connsiteX3297" fmla="*/ 762201 w 7881457"/>
                <a:gd name="connsiteY3297" fmla="*/ 2010289 h 3299135"/>
                <a:gd name="connsiteX3298" fmla="*/ 762387 w 7881457"/>
                <a:gd name="connsiteY3298" fmla="*/ 2010289 h 3299135"/>
                <a:gd name="connsiteX3299" fmla="*/ 762387 w 7881457"/>
                <a:gd name="connsiteY3299" fmla="*/ 2009507 h 3299135"/>
                <a:gd name="connsiteX3300" fmla="*/ 762532 w 7881457"/>
                <a:gd name="connsiteY3300" fmla="*/ 2009507 h 3299135"/>
                <a:gd name="connsiteX3301" fmla="*/ 762532 w 7881457"/>
                <a:gd name="connsiteY3301" fmla="*/ 2008725 h 3299135"/>
                <a:gd name="connsiteX3302" fmla="*/ 762652 w 7881457"/>
                <a:gd name="connsiteY3302" fmla="*/ 2008725 h 3299135"/>
                <a:gd name="connsiteX3303" fmla="*/ 762652 w 7881457"/>
                <a:gd name="connsiteY3303" fmla="*/ 2007943 h 3299135"/>
                <a:gd name="connsiteX3304" fmla="*/ 762796 w 7881457"/>
                <a:gd name="connsiteY3304" fmla="*/ 2007943 h 3299135"/>
                <a:gd name="connsiteX3305" fmla="*/ 762796 w 7881457"/>
                <a:gd name="connsiteY3305" fmla="*/ 2007161 h 3299135"/>
                <a:gd name="connsiteX3306" fmla="*/ 762856 w 7881457"/>
                <a:gd name="connsiteY3306" fmla="*/ 2007161 h 3299135"/>
                <a:gd name="connsiteX3307" fmla="*/ 762856 w 7881457"/>
                <a:gd name="connsiteY3307" fmla="*/ 2006379 h 3299135"/>
                <a:gd name="connsiteX3308" fmla="*/ 762977 w 7881457"/>
                <a:gd name="connsiteY3308" fmla="*/ 2006379 h 3299135"/>
                <a:gd name="connsiteX3309" fmla="*/ 762977 w 7881457"/>
                <a:gd name="connsiteY3309" fmla="*/ 2005597 h 3299135"/>
                <a:gd name="connsiteX3310" fmla="*/ 763097 w 7881457"/>
                <a:gd name="connsiteY3310" fmla="*/ 2005597 h 3299135"/>
                <a:gd name="connsiteX3311" fmla="*/ 763097 w 7881457"/>
                <a:gd name="connsiteY3311" fmla="*/ 2004814 h 3299135"/>
                <a:gd name="connsiteX3312" fmla="*/ 763313 w 7881457"/>
                <a:gd name="connsiteY3312" fmla="*/ 2004814 h 3299135"/>
                <a:gd name="connsiteX3313" fmla="*/ 763313 w 7881457"/>
                <a:gd name="connsiteY3313" fmla="*/ 2004032 h 3299135"/>
                <a:gd name="connsiteX3314" fmla="*/ 763933 w 7881457"/>
                <a:gd name="connsiteY3314" fmla="*/ 2004032 h 3299135"/>
                <a:gd name="connsiteX3315" fmla="*/ 763933 w 7881457"/>
                <a:gd name="connsiteY3315" fmla="*/ 2003250 h 3299135"/>
                <a:gd name="connsiteX3316" fmla="*/ 764107 w 7881457"/>
                <a:gd name="connsiteY3316" fmla="*/ 2003250 h 3299135"/>
                <a:gd name="connsiteX3317" fmla="*/ 764107 w 7881457"/>
                <a:gd name="connsiteY3317" fmla="*/ 2002468 h 3299135"/>
                <a:gd name="connsiteX3318" fmla="*/ 764263 w 7881457"/>
                <a:gd name="connsiteY3318" fmla="*/ 2002468 h 3299135"/>
                <a:gd name="connsiteX3319" fmla="*/ 764263 w 7881457"/>
                <a:gd name="connsiteY3319" fmla="*/ 2001686 h 3299135"/>
                <a:gd name="connsiteX3320" fmla="*/ 764841 w 7881457"/>
                <a:gd name="connsiteY3320" fmla="*/ 2001686 h 3299135"/>
                <a:gd name="connsiteX3321" fmla="*/ 764841 w 7881457"/>
                <a:gd name="connsiteY3321" fmla="*/ 2000904 h 3299135"/>
                <a:gd name="connsiteX3322" fmla="*/ 764925 w 7881457"/>
                <a:gd name="connsiteY3322" fmla="*/ 2000904 h 3299135"/>
                <a:gd name="connsiteX3323" fmla="*/ 764925 w 7881457"/>
                <a:gd name="connsiteY3323" fmla="*/ 2000121 h 3299135"/>
                <a:gd name="connsiteX3324" fmla="*/ 765328 w 7881457"/>
                <a:gd name="connsiteY3324" fmla="*/ 2000121 h 3299135"/>
                <a:gd name="connsiteX3325" fmla="*/ 765328 w 7881457"/>
                <a:gd name="connsiteY3325" fmla="*/ 1999339 h 3299135"/>
                <a:gd name="connsiteX3326" fmla="*/ 765538 w 7881457"/>
                <a:gd name="connsiteY3326" fmla="*/ 1999339 h 3299135"/>
                <a:gd name="connsiteX3327" fmla="*/ 765538 w 7881457"/>
                <a:gd name="connsiteY3327" fmla="*/ 1998557 h 3299135"/>
                <a:gd name="connsiteX3328" fmla="*/ 765815 w 7881457"/>
                <a:gd name="connsiteY3328" fmla="*/ 1998557 h 3299135"/>
                <a:gd name="connsiteX3329" fmla="*/ 765815 w 7881457"/>
                <a:gd name="connsiteY3329" fmla="*/ 1997779 h 3299135"/>
                <a:gd name="connsiteX3330" fmla="*/ 765851 w 7881457"/>
                <a:gd name="connsiteY3330" fmla="*/ 1997779 h 3299135"/>
                <a:gd name="connsiteX3331" fmla="*/ 765851 w 7881457"/>
                <a:gd name="connsiteY3331" fmla="*/ 1996997 h 3299135"/>
                <a:gd name="connsiteX3332" fmla="*/ 765869 w 7881457"/>
                <a:gd name="connsiteY3332" fmla="*/ 1996997 h 3299135"/>
                <a:gd name="connsiteX3333" fmla="*/ 765869 w 7881457"/>
                <a:gd name="connsiteY3333" fmla="*/ 1996215 h 3299135"/>
                <a:gd name="connsiteX3334" fmla="*/ 766086 w 7881457"/>
                <a:gd name="connsiteY3334" fmla="*/ 1996215 h 3299135"/>
                <a:gd name="connsiteX3335" fmla="*/ 766086 w 7881457"/>
                <a:gd name="connsiteY3335" fmla="*/ 1995433 h 3299135"/>
                <a:gd name="connsiteX3336" fmla="*/ 766561 w 7881457"/>
                <a:gd name="connsiteY3336" fmla="*/ 1995433 h 3299135"/>
                <a:gd name="connsiteX3337" fmla="*/ 766561 w 7881457"/>
                <a:gd name="connsiteY3337" fmla="*/ 1994651 h 3299135"/>
                <a:gd name="connsiteX3338" fmla="*/ 767078 w 7881457"/>
                <a:gd name="connsiteY3338" fmla="*/ 1994651 h 3299135"/>
                <a:gd name="connsiteX3339" fmla="*/ 767078 w 7881457"/>
                <a:gd name="connsiteY3339" fmla="*/ 1993869 h 3299135"/>
                <a:gd name="connsiteX3340" fmla="*/ 767487 w 7881457"/>
                <a:gd name="connsiteY3340" fmla="*/ 1993869 h 3299135"/>
                <a:gd name="connsiteX3341" fmla="*/ 767487 w 7881457"/>
                <a:gd name="connsiteY3341" fmla="*/ 1993086 h 3299135"/>
                <a:gd name="connsiteX3342" fmla="*/ 768166 w 7881457"/>
                <a:gd name="connsiteY3342" fmla="*/ 1993086 h 3299135"/>
                <a:gd name="connsiteX3343" fmla="*/ 768166 w 7881457"/>
                <a:gd name="connsiteY3343" fmla="*/ 1992304 h 3299135"/>
                <a:gd name="connsiteX3344" fmla="*/ 768419 w 7881457"/>
                <a:gd name="connsiteY3344" fmla="*/ 1992304 h 3299135"/>
                <a:gd name="connsiteX3345" fmla="*/ 768419 w 7881457"/>
                <a:gd name="connsiteY3345" fmla="*/ 1991522 h 3299135"/>
                <a:gd name="connsiteX3346" fmla="*/ 769140 w 7881457"/>
                <a:gd name="connsiteY3346" fmla="*/ 1991522 h 3299135"/>
                <a:gd name="connsiteX3347" fmla="*/ 769140 w 7881457"/>
                <a:gd name="connsiteY3347" fmla="*/ 1990740 h 3299135"/>
                <a:gd name="connsiteX3348" fmla="*/ 769309 w 7881457"/>
                <a:gd name="connsiteY3348" fmla="*/ 1990740 h 3299135"/>
                <a:gd name="connsiteX3349" fmla="*/ 769309 w 7881457"/>
                <a:gd name="connsiteY3349" fmla="*/ 1989958 h 3299135"/>
                <a:gd name="connsiteX3350" fmla="*/ 769802 w 7881457"/>
                <a:gd name="connsiteY3350" fmla="*/ 1989958 h 3299135"/>
                <a:gd name="connsiteX3351" fmla="*/ 769802 w 7881457"/>
                <a:gd name="connsiteY3351" fmla="*/ 1989176 h 3299135"/>
                <a:gd name="connsiteX3352" fmla="*/ 770211 w 7881457"/>
                <a:gd name="connsiteY3352" fmla="*/ 1989176 h 3299135"/>
                <a:gd name="connsiteX3353" fmla="*/ 770211 w 7881457"/>
                <a:gd name="connsiteY3353" fmla="*/ 1988393 h 3299135"/>
                <a:gd name="connsiteX3354" fmla="*/ 770554 w 7881457"/>
                <a:gd name="connsiteY3354" fmla="*/ 1988393 h 3299135"/>
                <a:gd name="connsiteX3355" fmla="*/ 770554 w 7881457"/>
                <a:gd name="connsiteY3355" fmla="*/ 1987611 h 3299135"/>
                <a:gd name="connsiteX3356" fmla="*/ 770800 w 7881457"/>
                <a:gd name="connsiteY3356" fmla="*/ 1987611 h 3299135"/>
                <a:gd name="connsiteX3357" fmla="*/ 770800 w 7881457"/>
                <a:gd name="connsiteY3357" fmla="*/ 1986829 h 3299135"/>
                <a:gd name="connsiteX3358" fmla="*/ 770812 w 7881457"/>
                <a:gd name="connsiteY3358" fmla="*/ 1986829 h 3299135"/>
                <a:gd name="connsiteX3359" fmla="*/ 770812 w 7881457"/>
                <a:gd name="connsiteY3359" fmla="*/ 1986047 h 3299135"/>
                <a:gd name="connsiteX3360" fmla="*/ 771221 w 7881457"/>
                <a:gd name="connsiteY3360" fmla="*/ 1986047 h 3299135"/>
                <a:gd name="connsiteX3361" fmla="*/ 771221 w 7881457"/>
                <a:gd name="connsiteY3361" fmla="*/ 1985265 h 3299135"/>
                <a:gd name="connsiteX3362" fmla="*/ 772220 w 7881457"/>
                <a:gd name="connsiteY3362" fmla="*/ 1985265 h 3299135"/>
                <a:gd name="connsiteX3363" fmla="*/ 772220 w 7881457"/>
                <a:gd name="connsiteY3363" fmla="*/ 1984483 h 3299135"/>
                <a:gd name="connsiteX3364" fmla="*/ 772364 w 7881457"/>
                <a:gd name="connsiteY3364" fmla="*/ 1984483 h 3299135"/>
                <a:gd name="connsiteX3365" fmla="*/ 772364 w 7881457"/>
                <a:gd name="connsiteY3365" fmla="*/ 1983700 h 3299135"/>
                <a:gd name="connsiteX3366" fmla="*/ 773019 w 7881457"/>
                <a:gd name="connsiteY3366" fmla="*/ 1983700 h 3299135"/>
                <a:gd name="connsiteX3367" fmla="*/ 773019 w 7881457"/>
                <a:gd name="connsiteY3367" fmla="*/ 1982923 h 3299135"/>
                <a:gd name="connsiteX3368" fmla="*/ 773951 w 7881457"/>
                <a:gd name="connsiteY3368" fmla="*/ 1982923 h 3299135"/>
                <a:gd name="connsiteX3369" fmla="*/ 773951 w 7881457"/>
                <a:gd name="connsiteY3369" fmla="*/ 1982141 h 3299135"/>
                <a:gd name="connsiteX3370" fmla="*/ 774168 w 7881457"/>
                <a:gd name="connsiteY3370" fmla="*/ 1982141 h 3299135"/>
                <a:gd name="connsiteX3371" fmla="*/ 774168 w 7881457"/>
                <a:gd name="connsiteY3371" fmla="*/ 1981358 h 3299135"/>
                <a:gd name="connsiteX3372" fmla="*/ 774192 w 7881457"/>
                <a:gd name="connsiteY3372" fmla="*/ 1981358 h 3299135"/>
                <a:gd name="connsiteX3373" fmla="*/ 774192 w 7881457"/>
                <a:gd name="connsiteY3373" fmla="*/ 1980576 h 3299135"/>
                <a:gd name="connsiteX3374" fmla="*/ 774884 w 7881457"/>
                <a:gd name="connsiteY3374" fmla="*/ 1980576 h 3299135"/>
                <a:gd name="connsiteX3375" fmla="*/ 774884 w 7881457"/>
                <a:gd name="connsiteY3375" fmla="*/ 1979794 h 3299135"/>
                <a:gd name="connsiteX3376" fmla="*/ 775226 w 7881457"/>
                <a:gd name="connsiteY3376" fmla="*/ 1979794 h 3299135"/>
                <a:gd name="connsiteX3377" fmla="*/ 775226 w 7881457"/>
                <a:gd name="connsiteY3377" fmla="*/ 1979012 h 3299135"/>
                <a:gd name="connsiteX3378" fmla="*/ 775647 w 7881457"/>
                <a:gd name="connsiteY3378" fmla="*/ 1979012 h 3299135"/>
                <a:gd name="connsiteX3379" fmla="*/ 775647 w 7881457"/>
                <a:gd name="connsiteY3379" fmla="*/ 1978230 h 3299135"/>
                <a:gd name="connsiteX3380" fmla="*/ 775960 w 7881457"/>
                <a:gd name="connsiteY3380" fmla="*/ 1978230 h 3299135"/>
                <a:gd name="connsiteX3381" fmla="*/ 775960 w 7881457"/>
                <a:gd name="connsiteY3381" fmla="*/ 1977448 h 3299135"/>
                <a:gd name="connsiteX3382" fmla="*/ 776988 w 7881457"/>
                <a:gd name="connsiteY3382" fmla="*/ 1977448 h 3299135"/>
                <a:gd name="connsiteX3383" fmla="*/ 776988 w 7881457"/>
                <a:gd name="connsiteY3383" fmla="*/ 1976665 h 3299135"/>
                <a:gd name="connsiteX3384" fmla="*/ 777776 w 7881457"/>
                <a:gd name="connsiteY3384" fmla="*/ 1976665 h 3299135"/>
                <a:gd name="connsiteX3385" fmla="*/ 777776 w 7881457"/>
                <a:gd name="connsiteY3385" fmla="*/ 1975883 h 3299135"/>
                <a:gd name="connsiteX3386" fmla="*/ 779442 w 7881457"/>
                <a:gd name="connsiteY3386" fmla="*/ 1975883 h 3299135"/>
                <a:gd name="connsiteX3387" fmla="*/ 779442 w 7881457"/>
                <a:gd name="connsiteY3387" fmla="*/ 1975101 h 3299135"/>
                <a:gd name="connsiteX3388" fmla="*/ 779953 w 7881457"/>
                <a:gd name="connsiteY3388" fmla="*/ 1975101 h 3299135"/>
                <a:gd name="connsiteX3389" fmla="*/ 779953 w 7881457"/>
                <a:gd name="connsiteY3389" fmla="*/ 1974319 h 3299135"/>
                <a:gd name="connsiteX3390" fmla="*/ 779995 w 7881457"/>
                <a:gd name="connsiteY3390" fmla="*/ 1974319 h 3299135"/>
                <a:gd name="connsiteX3391" fmla="*/ 779995 w 7881457"/>
                <a:gd name="connsiteY3391" fmla="*/ 1973537 h 3299135"/>
                <a:gd name="connsiteX3392" fmla="*/ 781186 w 7881457"/>
                <a:gd name="connsiteY3392" fmla="*/ 1973537 h 3299135"/>
                <a:gd name="connsiteX3393" fmla="*/ 781186 w 7881457"/>
                <a:gd name="connsiteY3393" fmla="*/ 1972755 h 3299135"/>
                <a:gd name="connsiteX3394" fmla="*/ 781276 w 7881457"/>
                <a:gd name="connsiteY3394" fmla="*/ 1972755 h 3299135"/>
                <a:gd name="connsiteX3395" fmla="*/ 781276 w 7881457"/>
                <a:gd name="connsiteY3395" fmla="*/ 1971972 h 3299135"/>
                <a:gd name="connsiteX3396" fmla="*/ 781372 w 7881457"/>
                <a:gd name="connsiteY3396" fmla="*/ 1971972 h 3299135"/>
                <a:gd name="connsiteX3397" fmla="*/ 781372 w 7881457"/>
                <a:gd name="connsiteY3397" fmla="*/ 1971195 h 3299135"/>
                <a:gd name="connsiteX3398" fmla="*/ 781961 w 7881457"/>
                <a:gd name="connsiteY3398" fmla="*/ 1971195 h 3299135"/>
                <a:gd name="connsiteX3399" fmla="*/ 781961 w 7881457"/>
                <a:gd name="connsiteY3399" fmla="*/ 1970413 h 3299135"/>
                <a:gd name="connsiteX3400" fmla="*/ 782557 w 7881457"/>
                <a:gd name="connsiteY3400" fmla="*/ 1970413 h 3299135"/>
                <a:gd name="connsiteX3401" fmla="*/ 782557 w 7881457"/>
                <a:gd name="connsiteY3401" fmla="*/ 1969630 h 3299135"/>
                <a:gd name="connsiteX3402" fmla="*/ 782575 w 7881457"/>
                <a:gd name="connsiteY3402" fmla="*/ 1969630 h 3299135"/>
                <a:gd name="connsiteX3403" fmla="*/ 782575 w 7881457"/>
                <a:gd name="connsiteY3403" fmla="*/ 1968848 h 3299135"/>
                <a:gd name="connsiteX3404" fmla="*/ 782665 w 7881457"/>
                <a:gd name="connsiteY3404" fmla="*/ 1968848 h 3299135"/>
                <a:gd name="connsiteX3405" fmla="*/ 782665 w 7881457"/>
                <a:gd name="connsiteY3405" fmla="*/ 1968066 h 3299135"/>
                <a:gd name="connsiteX3406" fmla="*/ 783465 w 7881457"/>
                <a:gd name="connsiteY3406" fmla="*/ 1968066 h 3299135"/>
                <a:gd name="connsiteX3407" fmla="*/ 783465 w 7881457"/>
                <a:gd name="connsiteY3407" fmla="*/ 1967284 h 3299135"/>
                <a:gd name="connsiteX3408" fmla="*/ 783501 w 7881457"/>
                <a:gd name="connsiteY3408" fmla="*/ 1967284 h 3299135"/>
                <a:gd name="connsiteX3409" fmla="*/ 783501 w 7881457"/>
                <a:gd name="connsiteY3409" fmla="*/ 1966502 h 3299135"/>
                <a:gd name="connsiteX3410" fmla="*/ 783573 w 7881457"/>
                <a:gd name="connsiteY3410" fmla="*/ 1966502 h 3299135"/>
                <a:gd name="connsiteX3411" fmla="*/ 783573 w 7881457"/>
                <a:gd name="connsiteY3411" fmla="*/ 1965720 h 3299135"/>
                <a:gd name="connsiteX3412" fmla="*/ 784217 w 7881457"/>
                <a:gd name="connsiteY3412" fmla="*/ 1965720 h 3299135"/>
                <a:gd name="connsiteX3413" fmla="*/ 784217 w 7881457"/>
                <a:gd name="connsiteY3413" fmla="*/ 1964937 h 3299135"/>
                <a:gd name="connsiteX3414" fmla="*/ 784776 w 7881457"/>
                <a:gd name="connsiteY3414" fmla="*/ 1964937 h 3299135"/>
                <a:gd name="connsiteX3415" fmla="*/ 784776 w 7881457"/>
                <a:gd name="connsiteY3415" fmla="*/ 1964155 h 3299135"/>
                <a:gd name="connsiteX3416" fmla="*/ 786508 w 7881457"/>
                <a:gd name="connsiteY3416" fmla="*/ 1964155 h 3299135"/>
                <a:gd name="connsiteX3417" fmla="*/ 786508 w 7881457"/>
                <a:gd name="connsiteY3417" fmla="*/ 1963373 h 3299135"/>
                <a:gd name="connsiteX3418" fmla="*/ 786682 w 7881457"/>
                <a:gd name="connsiteY3418" fmla="*/ 1963373 h 3299135"/>
                <a:gd name="connsiteX3419" fmla="*/ 786682 w 7881457"/>
                <a:gd name="connsiteY3419" fmla="*/ 1962591 h 3299135"/>
                <a:gd name="connsiteX3420" fmla="*/ 787602 w 7881457"/>
                <a:gd name="connsiteY3420" fmla="*/ 1962591 h 3299135"/>
                <a:gd name="connsiteX3421" fmla="*/ 787602 w 7881457"/>
                <a:gd name="connsiteY3421" fmla="*/ 1961809 h 3299135"/>
                <a:gd name="connsiteX3422" fmla="*/ 787939 w 7881457"/>
                <a:gd name="connsiteY3422" fmla="*/ 1961809 h 3299135"/>
                <a:gd name="connsiteX3423" fmla="*/ 787939 w 7881457"/>
                <a:gd name="connsiteY3423" fmla="*/ 1961027 h 3299135"/>
                <a:gd name="connsiteX3424" fmla="*/ 788432 w 7881457"/>
                <a:gd name="connsiteY3424" fmla="*/ 1961027 h 3299135"/>
                <a:gd name="connsiteX3425" fmla="*/ 788432 w 7881457"/>
                <a:gd name="connsiteY3425" fmla="*/ 1960244 h 3299135"/>
                <a:gd name="connsiteX3426" fmla="*/ 788600 w 7881457"/>
                <a:gd name="connsiteY3426" fmla="*/ 1960244 h 3299135"/>
                <a:gd name="connsiteX3427" fmla="*/ 788600 w 7881457"/>
                <a:gd name="connsiteY3427" fmla="*/ 1959463 h 3299135"/>
                <a:gd name="connsiteX3428" fmla="*/ 790001 w 7881457"/>
                <a:gd name="connsiteY3428" fmla="*/ 1959463 h 3299135"/>
                <a:gd name="connsiteX3429" fmla="*/ 790001 w 7881457"/>
                <a:gd name="connsiteY3429" fmla="*/ 1958680 h 3299135"/>
                <a:gd name="connsiteX3430" fmla="*/ 790140 w 7881457"/>
                <a:gd name="connsiteY3430" fmla="*/ 1958680 h 3299135"/>
                <a:gd name="connsiteX3431" fmla="*/ 790140 w 7881457"/>
                <a:gd name="connsiteY3431" fmla="*/ 1957898 h 3299135"/>
                <a:gd name="connsiteX3432" fmla="*/ 790711 w 7881457"/>
                <a:gd name="connsiteY3432" fmla="*/ 1957898 h 3299135"/>
                <a:gd name="connsiteX3433" fmla="*/ 790711 w 7881457"/>
                <a:gd name="connsiteY3433" fmla="*/ 1957116 h 3299135"/>
                <a:gd name="connsiteX3434" fmla="*/ 790885 w 7881457"/>
                <a:gd name="connsiteY3434" fmla="*/ 1957116 h 3299135"/>
                <a:gd name="connsiteX3435" fmla="*/ 790885 w 7881457"/>
                <a:gd name="connsiteY3435" fmla="*/ 1956338 h 3299135"/>
                <a:gd name="connsiteX3436" fmla="*/ 791030 w 7881457"/>
                <a:gd name="connsiteY3436" fmla="*/ 1956338 h 3299135"/>
                <a:gd name="connsiteX3437" fmla="*/ 791030 w 7881457"/>
                <a:gd name="connsiteY3437" fmla="*/ 1955556 h 3299135"/>
                <a:gd name="connsiteX3438" fmla="*/ 791234 w 7881457"/>
                <a:gd name="connsiteY3438" fmla="*/ 1955556 h 3299135"/>
                <a:gd name="connsiteX3439" fmla="*/ 791234 w 7881457"/>
                <a:gd name="connsiteY3439" fmla="*/ 1954774 h 3299135"/>
                <a:gd name="connsiteX3440" fmla="*/ 791968 w 7881457"/>
                <a:gd name="connsiteY3440" fmla="*/ 1954774 h 3299135"/>
                <a:gd name="connsiteX3441" fmla="*/ 791968 w 7881457"/>
                <a:gd name="connsiteY3441" fmla="*/ 1953992 h 3299135"/>
                <a:gd name="connsiteX3442" fmla="*/ 792485 w 7881457"/>
                <a:gd name="connsiteY3442" fmla="*/ 1953992 h 3299135"/>
                <a:gd name="connsiteX3443" fmla="*/ 792485 w 7881457"/>
                <a:gd name="connsiteY3443" fmla="*/ 1953209 h 3299135"/>
                <a:gd name="connsiteX3444" fmla="*/ 793237 w 7881457"/>
                <a:gd name="connsiteY3444" fmla="*/ 1953209 h 3299135"/>
                <a:gd name="connsiteX3445" fmla="*/ 793237 w 7881457"/>
                <a:gd name="connsiteY3445" fmla="*/ 1952428 h 3299135"/>
                <a:gd name="connsiteX3446" fmla="*/ 793345 w 7881457"/>
                <a:gd name="connsiteY3446" fmla="*/ 1952428 h 3299135"/>
                <a:gd name="connsiteX3447" fmla="*/ 793345 w 7881457"/>
                <a:gd name="connsiteY3447" fmla="*/ 1951645 h 3299135"/>
                <a:gd name="connsiteX3448" fmla="*/ 793646 w 7881457"/>
                <a:gd name="connsiteY3448" fmla="*/ 1951645 h 3299135"/>
                <a:gd name="connsiteX3449" fmla="*/ 793646 w 7881457"/>
                <a:gd name="connsiteY3449" fmla="*/ 1950863 h 3299135"/>
                <a:gd name="connsiteX3450" fmla="*/ 793838 w 7881457"/>
                <a:gd name="connsiteY3450" fmla="*/ 1950863 h 3299135"/>
                <a:gd name="connsiteX3451" fmla="*/ 793838 w 7881457"/>
                <a:gd name="connsiteY3451" fmla="*/ 1950081 h 3299135"/>
                <a:gd name="connsiteX3452" fmla="*/ 794007 w 7881457"/>
                <a:gd name="connsiteY3452" fmla="*/ 1950081 h 3299135"/>
                <a:gd name="connsiteX3453" fmla="*/ 794007 w 7881457"/>
                <a:gd name="connsiteY3453" fmla="*/ 1949299 h 3299135"/>
                <a:gd name="connsiteX3454" fmla="*/ 794584 w 7881457"/>
                <a:gd name="connsiteY3454" fmla="*/ 1949299 h 3299135"/>
                <a:gd name="connsiteX3455" fmla="*/ 794584 w 7881457"/>
                <a:gd name="connsiteY3455" fmla="*/ 1948517 h 3299135"/>
                <a:gd name="connsiteX3456" fmla="*/ 794602 w 7881457"/>
                <a:gd name="connsiteY3456" fmla="*/ 1948517 h 3299135"/>
                <a:gd name="connsiteX3457" fmla="*/ 794602 w 7881457"/>
                <a:gd name="connsiteY3457" fmla="*/ 1947735 h 3299135"/>
                <a:gd name="connsiteX3458" fmla="*/ 794909 w 7881457"/>
                <a:gd name="connsiteY3458" fmla="*/ 1947735 h 3299135"/>
                <a:gd name="connsiteX3459" fmla="*/ 794909 w 7881457"/>
                <a:gd name="connsiteY3459" fmla="*/ 1946952 h 3299135"/>
                <a:gd name="connsiteX3460" fmla="*/ 796412 w 7881457"/>
                <a:gd name="connsiteY3460" fmla="*/ 1946952 h 3299135"/>
                <a:gd name="connsiteX3461" fmla="*/ 796412 w 7881457"/>
                <a:gd name="connsiteY3461" fmla="*/ 1946170 h 3299135"/>
                <a:gd name="connsiteX3462" fmla="*/ 796905 w 7881457"/>
                <a:gd name="connsiteY3462" fmla="*/ 1946170 h 3299135"/>
                <a:gd name="connsiteX3463" fmla="*/ 796905 w 7881457"/>
                <a:gd name="connsiteY3463" fmla="*/ 1945388 h 3299135"/>
                <a:gd name="connsiteX3464" fmla="*/ 796947 w 7881457"/>
                <a:gd name="connsiteY3464" fmla="*/ 1945388 h 3299135"/>
                <a:gd name="connsiteX3465" fmla="*/ 796947 w 7881457"/>
                <a:gd name="connsiteY3465" fmla="*/ 1944606 h 3299135"/>
                <a:gd name="connsiteX3466" fmla="*/ 796995 w 7881457"/>
                <a:gd name="connsiteY3466" fmla="*/ 1944606 h 3299135"/>
                <a:gd name="connsiteX3467" fmla="*/ 796995 w 7881457"/>
                <a:gd name="connsiteY3467" fmla="*/ 1943824 h 3299135"/>
                <a:gd name="connsiteX3468" fmla="*/ 797374 w 7881457"/>
                <a:gd name="connsiteY3468" fmla="*/ 1943824 h 3299135"/>
                <a:gd name="connsiteX3469" fmla="*/ 797374 w 7881457"/>
                <a:gd name="connsiteY3469" fmla="*/ 1943042 h 3299135"/>
                <a:gd name="connsiteX3470" fmla="*/ 797831 w 7881457"/>
                <a:gd name="connsiteY3470" fmla="*/ 1943042 h 3299135"/>
                <a:gd name="connsiteX3471" fmla="*/ 797831 w 7881457"/>
                <a:gd name="connsiteY3471" fmla="*/ 1942259 h 3299135"/>
                <a:gd name="connsiteX3472" fmla="*/ 798914 w 7881457"/>
                <a:gd name="connsiteY3472" fmla="*/ 1942259 h 3299135"/>
                <a:gd name="connsiteX3473" fmla="*/ 798914 w 7881457"/>
                <a:gd name="connsiteY3473" fmla="*/ 1941482 h 3299135"/>
                <a:gd name="connsiteX3474" fmla="*/ 799244 w 7881457"/>
                <a:gd name="connsiteY3474" fmla="*/ 1941482 h 3299135"/>
                <a:gd name="connsiteX3475" fmla="*/ 799244 w 7881457"/>
                <a:gd name="connsiteY3475" fmla="*/ 1940700 h 3299135"/>
                <a:gd name="connsiteX3476" fmla="*/ 799262 w 7881457"/>
                <a:gd name="connsiteY3476" fmla="*/ 1940700 h 3299135"/>
                <a:gd name="connsiteX3477" fmla="*/ 799262 w 7881457"/>
                <a:gd name="connsiteY3477" fmla="*/ 1939917 h 3299135"/>
                <a:gd name="connsiteX3478" fmla="*/ 799749 w 7881457"/>
                <a:gd name="connsiteY3478" fmla="*/ 1939917 h 3299135"/>
                <a:gd name="connsiteX3479" fmla="*/ 799749 w 7881457"/>
                <a:gd name="connsiteY3479" fmla="*/ 1939135 h 3299135"/>
                <a:gd name="connsiteX3480" fmla="*/ 800014 w 7881457"/>
                <a:gd name="connsiteY3480" fmla="*/ 1939135 h 3299135"/>
                <a:gd name="connsiteX3481" fmla="*/ 800014 w 7881457"/>
                <a:gd name="connsiteY3481" fmla="*/ 1938353 h 3299135"/>
                <a:gd name="connsiteX3482" fmla="*/ 800255 w 7881457"/>
                <a:gd name="connsiteY3482" fmla="*/ 1938353 h 3299135"/>
                <a:gd name="connsiteX3483" fmla="*/ 800255 w 7881457"/>
                <a:gd name="connsiteY3483" fmla="*/ 1937571 h 3299135"/>
                <a:gd name="connsiteX3484" fmla="*/ 800844 w 7881457"/>
                <a:gd name="connsiteY3484" fmla="*/ 1937571 h 3299135"/>
                <a:gd name="connsiteX3485" fmla="*/ 800844 w 7881457"/>
                <a:gd name="connsiteY3485" fmla="*/ 1936789 h 3299135"/>
                <a:gd name="connsiteX3486" fmla="*/ 801584 w 7881457"/>
                <a:gd name="connsiteY3486" fmla="*/ 1936789 h 3299135"/>
                <a:gd name="connsiteX3487" fmla="*/ 801584 w 7881457"/>
                <a:gd name="connsiteY3487" fmla="*/ 1936007 h 3299135"/>
                <a:gd name="connsiteX3488" fmla="*/ 802967 w 7881457"/>
                <a:gd name="connsiteY3488" fmla="*/ 1936007 h 3299135"/>
                <a:gd name="connsiteX3489" fmla="*/ 802967 w 7881457"/>
                <a:gd name="connsiteY3489" fmla="*/ 1935224 h 3299135"/>
                <a:gd name="connsiteX3490" fmla="*/ 803430 w 7881457"/>
                <a:gd name="connsiteY3490" fmla="*/ 1935224 h 3299135"/>
                <a:gd name="connsiteX3491" fmla="*/ 803430 w 7881457"/>
                <a:gd name="connsiteY3491" fmla="*/ 1934442 h 3299135"/>
                <a:gd name="connsiteX3492" fmla="*/ 803767 w 7881457"/>
                <a:gd name="connsiteY3492" fmla="*/ 1934442 h 3299135"/>
                <a:gd name="connsiteX3493" fmla="*/ 803767 w 7881457"/>
                <a:gd name="connsiteY3493" fmla="*/ 1933660 h 3299135"/>
                <a:gd name="connsiteX3494" fmla="*/ 803953 w 7881457"/>
                <a:gd name="connsiteY3494" fmla="*/ 1933660 h 3299135"/>
                <a:gd name="connsiteX3495" fmla="*/ 803953 w 7881457"/>
                <a:gd name="connsiteY3495" fmla="*/ 1932878 h 3299135"/>
                <a:gd name="connsiteX3496" fmla="*/ 804115 w 7881457"/>
                <a:gd name="connsiteY3496" fmla="*/ 1932878 h 3299135"/>
                <a:gd name="connsiteX3497" fmla="*/ 804115 w 7881457"/>
                <a:gd name="connsiteY3497" fmla="*/ 1932096 h 3299135"/>
                <a:gd name="connsiteX3498" fmla="*/ 804145 w 7881457"/>
                <a:gd name="connsiteY3498" fmla="*/ 1932096 h 3299135"/>
                <a:gd name="connsiteX3499" fmla="*/ 804145 w 7881457"/>
                <a:gd name="connsiteY3499" fmla="*/ 1931314 h 3299135"/>
                <a:gd name="connsiteX3500" fmla="*/ 804657 w 7881457"/>
                <a:gd name="connsiteY3500" fmla="*/ 1931314 h 3299135"/>
                <a:gd name="connsiteX3501" fmla="*/ 804657 w 7881457"/>
                <a:gd name="connsiteY3501" fmla="*/ 1930531 h 3299135"/>
                <a:gd name="connsiteX3502" fmla="*/ 806100 w 7881457"/>
                <a:gd name="connsiteY3502" fmla="*/ 1930531 h 3299135"/>
                <a:gd name="connsiteX3503" fmla="*/ 806100 w 7881457"/>
                <a:gd name="connsiteY3503" fmla="*/ 1929749 h 3299135"/>
                <a:gd name="connsiteX3504" fmla="*/ 806166 w 7881457"/>
                <a:gd name="connsiteY3504" fmla="*/ 1929749 h 3299135"/>
                <a:gd name="connsiteX3505" fmla="*/ 806166 w 7881457"/>
                <a:gd name="connsiteY3505" fmla="*/ 1928972 h 3299135"/>
                <a:gd name="connsiteX3506" fmla="*/ 806491 w 7881457"/>
                <a:gd name="connsiteY3506" fmla="*/ 1928972 h 3299135"/>
                <a:gd name="connsiteX3507" fmla="*/ 806491 w 7881457"/>
                <a:gd name="connsiteY3507" fmla="*/ 1928189 h 3299135"/>
                <a:gd name="connsiteX3508" fmla="*/ 807002 w 7881457"/>
                <a:gd name="connsiteY3508" fmla="*/ 1928189 h 3299135"/>
                <a:gd name="connsiteX3509" fmla="*/ 807002 w 7881457"/>
                <a:gd name="connsiteY3509" fmla="*/ 1927407 h 3299135"/>
                <a:gd name="connsiteX3510" fmla="*/ 807080 w 7881457"/>
                <a:gd name="connsiteY3510" fmla="*/ 1927407 h 3299135"/>
                <a:gd name="connsiteX3511" fmla="*/ 807080 w 7881457"/>
                <a:gd name="connsiteY3511" fmla="*/ 1926625 h 3299135"/>
                <a:gd name="connsiteX3512" fmla="*/ 807290 w 7881457"/>
                <a:gd name="connsiteY3512" fmla="*/ 1926625 h 3299135"/>
                <a:gd name="connsiteX3513" fmla="*/ 807290 w 7881457"/>
                <a:gd name="connsiteY3513" fmla="*/ 1925843 h 3299135"/>
                <a:gd name="connsiteX3514" fmla="*/ 807994 w 7881457"/>
                <a:gd name="connsiteY3514" fmla="*/ 1925843 h 3299135"/>
                <a:gd name="connsiteX3515" fmla="*/ 807994 w 7881457"/>
                <a:gd name="connsiteY3515" fmla="*/ 1925061 h 3299135"/>
                <a:gd name="connsiteX3516" fmla="*/ 808048 w 7881457"/>
                <a:gd name="connsiteY3516" fmla="*/ 1925061 h 3299135"/>
                <a:gd name="connsiteX3517" fmla="*/ 808048 w 7881457"/>
                <a:gd name="connsiteY3517" fmla="*/ 1924279 h 3299135"/>
                <a:gd name="connsiteX3518" fmla="*/ 808307 w 7881457"/>
                <a:gd name="connsiteY3518" fmla="*/ 1924279 h 3299135"/>
                <a:gd name="connsiteX3519" fmla="*/ 808307 w 7881457"/>
                <a:gd name="connsiteY3519" fmla="*/ 1923496 h 3299135"/>
                <a:gd name="connsiteX3520" fmla="*/ 808662 w 7881457"/>
                <a:gd name="connsiteY3520" fmla="*/ 1923496 h 3299135"/>
                <a:gd name="connsiteX3521" fmla="*/ 808662 w 7881457"/>
                <a:gd name="connsiteY3521" fmla="*/ 1922714 h 3299135"/>
                <a:gd name="connsiteX3522" fmla="*/ 808764 w 7881457"/>
                <a:gd name="connsiteY3522" fmla="*/ 1922714 h 3299135"/>
                <a:gd name="connsiteX3523" fmla="*/ 808764 w 7881457"/>
                <a:gd name="connsiteY3523" fmla="*/ 1921932 h 3299135"/>
                <a:gd name="connsiteX3524" fmla="*/ 808956 w 7881457"/>
                <a:gd name="connsiteY3524" fmla="*/ 1921932 h 3299135"/>
                <a:gd name="connsiteX3525" fmla="*/ 808956 w 7881457"/>
                <a:gd name="connsiteY3525" fmla="*/ 1921150 h 3299135"/>
                <a:gd name="connsiteX3526" fmla="*/ 809594 w 7881457"/>
                <a:gd name="connsiteY3526" fmla="*/ 1921150 h 3299135"/>
                <a:gd name="connsiteX3527" fmla="*/ 809594 w 7881457"/>
                <a:gd name="connsiteY3527" fmla="*/ 1920368 h 3299135"/>
                <a:gd name="connsiteX3528" fmla="*/ 811560 w 7881457"/>
                <a:gd name="connsiteY3528" fmla="*/ 1920368 h 3299135"/>
                <a:gd name="connsiteX3529" fmla="*/ 811560 w 7881457"/>
                <a:gd name="connsiteY3529" fmla="*/ 1919586 h 3299135"/>
                <a:gd name="connsiteX3530" fmla="*/ 811945 w 7881457"/>
                <a:gd name="connsiteY3530" fmla="*/ 1919586 h 3299135"/>
                <a:gd name="connsiteX3531" fmla="*/ 811945 w 7881457"/>
                <a:gd name="connsiteY3531" fmla="*/ 1918803 h 3299135"/>
                <a:gd name="connsiteX3532" fmla="*/ 812438 w 7881457"/>
                <a:gd name="connsiteY3532" fmla="*/ 1918803 h 3299135"/>
                <a:gd name="connsiteX3533" fmla="*/ 812438 w 7881457"/>
                <a:gd name="connsiteY3533" fmla="*/ 1918021 h 3299135"/>
                <a:gd name="connsiteX3534" fmla="*/ 812667 w 7881457"/>
                <a:gd name="connsiteY3534" fmla="*/ 1918021 h 3299135"/>
                <a:gd name="connsiteX3535" fmla="*/ 812667 w 7881457"/>
                <a:gd name="connsiteY3535" fmla="*/ 1917239 h 3299135"/>
                <a:gd name="connsiteX3536" fmla="*/ 813027 w 7881457"/>
                <a:gd name="connsiteY3536" fmla="*/ 1917239 h 3299135"/>
                <a:gd name="connsiteX3537" fmla="*/ 813027 w 7881457"/>
                <a:gd name="connsiteY3537" fmla="*/ 1916457 h 3299135"/>
                <a:gd name="connsiteX3538" fmla="*/ 813142 w 7881457"/>
                <a:gd name="connsiteY3538" fmla="*/ 1916457 h 3299135"/>
                <a:gd name="connsiteX3539" fmla="*/ 813142 w 7881457"/>
                <a:gd name="connsiteY3539" fmla="*/ 1915675 h 3299135"/>
                <a:gd name="connsiteX3540" fmla="*/ 813220 w 7881457"/>
                <a:gd name="connsiteY3540" fmla="*/ 1915675 h 3299135"/>
                <a:gd name="connsiteX3541" fmla="*/ 813220 w 7881457"/>
                <a:gd name="connsiteY3541" fmla="*/ 1914893 h 3299135"/>
                <a:gd name="connsiteX3542" fmla="*/ 813863 w 7881457"/>
                <a:gd name="connsiteY3542" fmla="*/ 1914893 h 3299135"/>
                <a:gd name="connsiteX3543" fmla="*/ 813863 w 7881457"/>
                <a:gd name="connsiteY3543" fmla="*/ 1914115 h 3299135"/>
                <a:gd name="connsiteX3544" fmla="*/ 814699 w 7881457"/>
                <a:gd name="connsiteY3544" fmla="*/ 1914115 h 3299135"/>
                <a:gd name="connsiteX3545" fmla="*/ 814699 w 7881457"/>
                <a:gd name="connsiteY3545" fmla="*/ 1913333 h 3299135"/>
                <a:gd name="connsiteX3546" fmla="*/ 814717 w 7881457"/>
                <a:gd name="connsiteY3546" fmla="*/ 1913333 h 3299135"/>
                <a:gd name="connsiteX3547" fmla="*/ 814717 w 7881457"/>
                <a:gd name="connsiteY3547" fmla="*/ 1912551 h 3299135"/>
                <a:gd name="connsiteX3548" fmla="*/ 814970 w 7881457"/>
                <a:gd name="connsiteY3548" fmla="*/ 1912551 h 3299135"/>
                <a:gd name="connsiteX3549" fmla="*/ 814970 w 7881457"/>
                <a:gd name="connsiteY3549" fmla="*/ 1911768 h 3299135"/>
                <a:gd name="connsiteX3550" fmla="*/ 815493 w 7881457"/>
                <a:gd name="connsiteY3550" fmla="*/ 1911768 h 3299135"/>
                <a:gd name="connsiteX3551" fmla="*/ 815493 w 7881457"/>
                <a:gd name="connsiteY3551" fmla="*/ 1910986 h 3299135"/>
                <a:gd name="connsiteX3552" fmla="*/ 815559 w 7881457"/>
                <a:gd name="connsiteY3552" fmla="*/ 1910986 h 3299135"/>
                <a:gd name="connsiteX3553" fmla="*/ 815559 w 7881457"/>
                <a:gd name="connsiteY3553" fmla="*/ 1910204 h 3299135"/>
                <a:gd name="connsiteX3554" fmla="*/ 815565 w 7881457"/>
                <a:gd name="connsiteY3554" fmla="*/ 1910204 h 3299135"/>
                <a:gd name="connsiteX3555" fmla="*/ 815565 w 7881457"/>
                <a:gd name="connsiteY3555" fmla="*/ 1909422 h 3299135"/>
                <a:gd name="connsiteX3556" fmla="*/ 816064 w 7881457"/>
                <a:gd name="connsiteY3556" fmla="*/ 1909422 h 3299135"/>
                <a:gd name="connsiteX3557" fmla="*/ 816064 w 7881457"/>
                <a:gd name="connsiteY3557" fmla="*/ 1908640 h 3299135"/>
                <a:gd name="connsiteX3558" fmla="*/ 816185 w 7881457"/>
                <a:gd name="connsiteY3558" fmla="*/ 1908640 h 3299135"/>
                <a:gd name="connsiteX3559" fmla="*/ 816185 w 7881457"/>
                <a:gd name="connsiteY3559" fmla="*/ 1907858 h 3299135"/>
                <a:gd name="connsiteX3560" fmla="*/ 816299 w 7881457"/>
                <a:gd name="connsiteY3560" fmla="*/ 1907858 h 3299135"/>
                <a:gd name="connsiteX3561" fmla="*/ 816299 w 7881457"/>
                <a:gd name="connsiteY3561" fmla="*/ 1907075 h 3299135"/>
                <a:gd name="connsiteX3562" fmla="*/ 816515 w 7881457"/>
                <a:gd name="connsiteY3562" fmla="*/ 1907075 h 3299135"/>
                <a:gd name="connsiteX3563" fmla="*/ 816515 w 7881457"/>
                <a:gd name="connsiteY3563" fmla="*/ 1906293 h 3299135"/>
                <a:gd name="connsiteX3564" fmla="*/ 816702 w 7881457"/>
                <a:gd name="connsiteY3564" fmla="*/ 1906293 h 3299135"/>
                <a:gd name="connsiteX3565" fmla="*/ 816702 w 7881457"/>
                <a:gd name="connsiteY3565" fmla="*/ 1905511 h 3299135"/>
                <a:gd name="connsiteX3566" fmla="*/ 817544 w 7881457"/>
                <a:gd name="connsiteY3566" fmla="*/ 1905511 h 3299135"/>
                <a:gd name="connsiteX3567" fmla="*/ 817544 w 7881457"/>
                <a:gd name="connsiteY3567" fmla="*/ 1904729 h 3299135"/>
                <a:gd name="connsiteX3568" fmla="*/ 817748 w 7881457"/>
                <a:gd name="connsiteY3568" fmla="*/ 1904729 h 3299135"/>
                <a:gd name="connsiteX3569" fmla="*/ 817748 w 7881457"/>
                <a:gd name="connsiteY3569" fmla="*/ 1903947 h 3299135"/>
                <a:gd name="connsiteX3570" fmla="*/ 818632 w 7881457"/>
                <a:gd name="connsiteY3570" fmla="*/ 1903947 h 3299135"/>
                <a:gd name="connsiteX3571" fmla="*/ 818632 w 7881457"/>
                <a:gd name="connsiteY3571" fmla="*/ 1903165 h 3299135"/>
                <a:gd name="connsiteX3572" fmla="*/ 819282 w 7881457"/>
                <a:gd name="connsiteY3572" fmla="*/ 1903165 h 3299135"/>
                <a:gd name="connsiteX3573" fmla="*/ 819282 w 7881457"/>
                <a:gd name="connsiteY3573" fmla="*/ 1902383 h 3299135"/>
                <a:gd name="connsiteX3574" fmla="*/ 819540 w 7881457"/>
                <a:gd name="connsiteY3574" fmla="*/ 1902383 h 3299135"/>
                <a:gd name="connsiteX3575" fmla="*/ 819540 w 7881457"/>
                <a:gd name="connsiteY3575" fmla="*/ 1901600 h 3299135"/>
                <a:gd name="connsiteX3576" fmla="*/ 819997 w 7881457"/>
                <a:gd name="connsiteY3576" fmla="*/ 1901600 h 3299135"/>
                <a:gd name="connsiteX3577" fmla="*/ 819997 w 7881457"/>
                <a:gd name="connsiteY3577" fmla="*/ 1900818 h 3299135"/>
                <a:gd name="connsiteX3578" fmla="*/ 820021 w 7881457"/>
                <a:gd name="connsiteY3578" fmla="*/ 1900818 h 3299135"/>
                <a:gd name="connsiteX3579" fmla="*/ 820021 w 7881457"/>
                <a:gd name="connsiteY3579" fmla="*/ 1900041 h 3299135"/>
                <a:gd name="connsiteX3580" fmla="*/ 820388 w 7881457"/>
                <a:gd name="connsiteY3580" fmla="*/ 1900041 h 3299135"/>
                <a:gd name="connsiteX3581" fmla="*/ 820388 w 7881457"/>
                <a:gd name="connsiteY3581" fmla="*/ 1899258 h 3299135"/>
                <a:gd name="connsiteX3582" fmla="*/ 820448 w 7881457"/>
                <a:gd name="connsiteY3582" fmla="*/ 1899258 h 3299135"/>
                <a:gd name="connsiteX3583" fmla="*/ 820448 w 7881457"/>
                <a:gd name="connsiteY3583" fmla="*/ 1898476 h 3299135"/>
                <a:gd name="connsiteX3584" fmla="*/ 820514 w 7881457"/>
                <a:gd name="connsiteY3584" fmla="*/ 1898476 h 3299135"/>
                <a:gd name="connsiteX3585" fmla="*/ 820514 w 7881457"/>
                <a:gd name="connsiteY3585" fmla="*/ 1897694 h 3299135"/>
                <a:gd name="connsiteX3586" fmla="*/ 820653 w 7881457"/>
                <a:gd name="connsiteY3586" fmla="*/ 1897694 h 3299135"/>
                <a:gd name="connsiteX3587" fmla="*/ 820653 w 7881457"/>
                <a:gd name="connsiteY3587" fmla="*/ 1896912 h 3299135"/>
                <a:gd name="connsiteX3588" fmla="*/ 820839 w 7881457"/>
                <a:gd name="connsiteY3588" fmla="*/ 1896912 h 3299135"/>
                <a:gd name="connsiteX3589" fmla="*/ 820839 w 7881457"/>
                <a:gd name="connsiteY3589" fmla="*/ 1896130 h 3299135"/>
                <a:gd name="connsiteX3590" fmla="*/ 820839 w 7881457"/>
                <a:gd name="connsiteY3590" fmla="*/ 1896130 h 3299135"/>
                <a:gd name="connsiteX3591" fmla="*/ 820839 w 7881457"/>
                <a:gd name="connsiteY3591" fmla="*/ 1895348 h 3299135"/>
                <a:gd name="connsiteX3592" fmla="*/ 821555 w 7881457"/>
                <a:gd name="connsiteY3592" fmla="*/ 1895348 h 3299135"/>
                <a:gd name="connsiteX3593" fmla="*/ 821555 w 7881457"/>
                <a:gd name="connsiteY3593" fmla="*/ 1894565 h 3299135"/>
                <a:gd name="connsiteX3594" fmla="*/ 821795 w 7881457"/>
                <a:gd name="connsiteY3594" fmla="*/ 1894565 h 3299135"/>
                <a:gd name="connsiteX3595" fmla="*/ 821795 w 7881457"/>
                <a:gd name="connsiteY3595" fmla="*/ 1893783 h 3299135"/>
                <a:gd name="connsiteX3596" fmla="*/ 823353 w 7881457"/>
                <a:gd name="connsiteY3596" fmla="*/ 1893783 h 3299135"/>
                <a:gd name="connsiteX3597" fmla="*/ 823353 w 7881457"/>
                <a:gd name="connsiteY3597" fmla="*/ 1893001 h 3299135"/>
                <a:gd name="connsiteX3598" fmla="*/ 823353 w 7881457"/>
                <a:gd name="connsiteY3598" fmla="*/ 1893001 h 3299135"/>
                <a:gd name="connsiteX3599" fmla="*/ 823353 w 7881457"/>
                <a:gd name="connsiteY3599" fmla="*/ 1892219 h 3299135"/>
                <a:gd name="connsiteX3600" fmla="*/ 823756 w 7881457"/>
                <a:gd name="connsiteY3600" fmla="*/ 1892219 h 3299135"/>
                <a:gd name="connsiteX3601" fmla="*/ 823756 w 7881457"/>
                <a:gd name="connsiteY3601" fmla="*/ 1891437 h 3299135"/>
                <a:gd name="connsiteX3602" fmla="*/ 824189 w 7881457"/>
                <a:gd name="connsiteY3602" fmla="*/ 1891437 h 3299135"/>
                <a:gd name="connsiteX3603" fmla="*/ 824189 w 7881457"/>
                <a:gd name="connsiteY3603" fmla="*/ 1890655 h 3299135"/>
                <a:gd name="connsiteX3604" fmla="*/ 824225 w 7881457"/>
                <a:gd name="connsiteY3604" fmla="*/ 1890655 h 3299135"/>
                <a:gd name="connsiteX3605" fmla="*/ 824225 w 7881457"/>
                <a:gd name="connsiteY3605" fmla="*/ 1889872 h 3299135"/>
                <a:gd name="connsiteX3606" fmla="*/ 824285 w 7881457"/>
                <a:gd name="connsiteY3606" fmla="*/ 1889872 h 3299135"/>
                <a:gd name="connsiteX3607" fmla="*/ 824285 w 7881457"/>
                <a:gd name="connsiteY3607" fmla="*/ 1889090 h 3299135"/>
                <a:gd name="connsiteX3608" fmla="*/ 825097 w 7881457"/>
                <a:gd name="connsiteY3608" fmla="*/ 1889090 h 3299135"/>
                <a:gd name="connsiteX3609" fmla="*/ 825097 w 7881457"/>
                <a:gd name="connsiteY3609" fmla="*/ 1888308 h 3299135"/>
                <a:gd name="connsiteX3610" fmla="*/ 825548 w 7881457"/>
                <a:gd name="connsiteY3610" fmla="*/ 1888308 h 3299135"/>
                <a:gd name="connsiteX3611" fmla="*/ 825548 w 7881457"/>
                <a:gd name="connsiteY3611" fmla="*/ 1887526 h 3299135"/>
                <a:gd name="connsiteX3612" fmla="*/ 826372 w 7881457"/>
                <a:gd name="connsiteY3612" fmla="*/ 1887526 h 3299135"/>
                <a:gd name="connsiteX3613" fmla="*/ 826372 w 7881457"/>
                <a:gd name="connsiteY3613" fmla="*/ 1886748 h 3299135"/>
                <a:gd name="connsiteX3614" fmla="*/ 827364 w 7881457"/>
                <a:gd name="connsiteY3614" fmla="*/ 1886748 h 3299135"/>
                <a:gd name="connsiteX3615" fmla="*/ 827364 w 7881457"/>
                <a:gd name="connsiteY3615" fmla="*/ 1885966 h 3299135"/>
                <a:gd name="connsiteX3616" fmla="*/ 827388 w 7881457"/>
                <a:gd name="connsiteY3616" fmla="*/ 1885966 h 3299135"/>
                <a:gd name="connsiteX3617" fmla="*/ 827388 w 7881457"/>
                <a:gd name="connsiteY3617" fmla="*/ 1885184 h 3299135"/>
                <a:gd name="connsiteX3618" fmla="*/ 827502 w 7881457"/>
                <a:gd name="connsiteY3618" fmla="*/ 1885184 h 3299135"/>
                <a:gd name="connsiteX3619" fmla="*/ 827502 w 7881457"/>
                <a:gd name="connsiteY3619" fmla="*/ 1884402 h 3299135"/>
                <a:gd name="connsiteX3620" fmla="*/ 827725 w 7881457"/>
                <a:gd name="connsiteY3620" fmla="*/ 1884402 h 3299135"/>
                <a:gd name="connsiteX3621" fmla="*/ 827725 w 7881457"/>
                <a:gd name="connsiteY3621" fmla="*/ 1883620 h 3299135"/>
                <a:gd name="connsiteX3622" fmla="*/ 828194 w 7881457"/>
                <a:gd name="connsiteY3622" fmla="*/ 1883620 h 3299135"/>
                <a:gd name="connsiteX3623" fmla="*/ 828194 w 7881457"/>
                <a:gd name="connsiteY3623" fmla="*/ 1882838 h 3299135"/>
                <a:gd name="connsiteX3624" fmla="*/ 828332 w 7881457"/>
                <a:gd name="connsiteY3624" fmla="*/ 1882838 h 3299135"/>
                <a:gd name="connsiteX3625" fmla="*/ 828332 w 7881457"/>
                <a:gd name="connsiteY3625" fmla="*/ 1882055 h 3299135"/>
                <a:gd name="connsiteX3626" fmla="*/ 828470 w 7881457"/>
                <a:gd name="connsiteY3626" fmla="*/ 1882055 h 3299135"/>
                <a:gd name="connsiteX3627" fmla="*/ 828470 w 7881457"/>
                <a:gd name="connsiteY3627" fmla="*/ 1881273 h 3299135"/>
                <a:gd name="connsiteX3628" fmla="*/ 828591 w 7881457"/>
                <a:gd name="connsiteY3628" fmla="*/ 1881273 h 3299135"/>
                <a:gd name="connsiteX3629" fmla="*/ 828591 w 7881457"/>
                <a:gd name="connsiteY3629" fmla="*/ 1880491 h 3299135"/>
                <a:gd name="connsiteX3630" fmla="*/ 828591 w 7881457"/>
                <a:gd name="connsiteY3630" fmla="*/ 1880491 h 3299135"/>
                <a:gd name="connsiteX3631" fmla="*/ 828591 w 7881457"/>
                <a:gd name="connsiteY3631" fmla="*/ 1879709 h 3299135"/>
                <a:gd name="connsiteX3632" fmla="*/ 829156 w 7881457"/>
                <a:gd name="connsiteY3632" fmla="*/ 1879709 h 3299135"/>
                <a:gd name="connsiteX3633" fmla="*/ 829156 w 7881457"/>
                <a:gd name="connsiteY3633" fmla="*/ 1878927 h 3299135"/>
                <a:gd name="connsiteX3634" fmla="*/ 829168 w 7881457"/>
                <a:gd name="connsiteY3634" fmla="*/ 1878927 h 3299135"/>
                <a:gd name="connsiteX3635" fmla="*/ 829168 w 7881457"/>
                <a:gd name="connsiteY3635" fmla="*/ 1878145 h 3299135"/>
                <a:gd name="connsiteX3636" fmla="*/ 829968 w 7881457"/>
                <a:gd name="connsiteY3636" fmla="*/ 1878145 h 3299135"/>
                <a:gd name="connsiteX3637" fmla="*/ 829968 w 7881457"/>
                <a:gd name="connsiteY3637" fmla="*/ 1877362 h 3299135"/>
                <a:gd name="connsiteX3638" fmla="*/ 830804 w 7881457"/>
                <a:gd name="connsiteY3638" fmla="*/ 1877362 h 3299135"/>
                <a:gd name="connsiteX3639" fmla="*/ 830804 w 7881457"/>
                <a:gd name="connsiteY3639" fmla="*/ 1876580 h 3299135"/>
                <a:gd name="connsiteX3640" fmla="*/ 831261 w 7881457"/>
                <a:gd name="connsiteY3640" fmla="*/ 1876580 h 3299135"/>
                <a:gd name="connsiteX3641" fmla="*/ 831261 w 7881457"/>
                <a:gd name="connsiteY3641" fmla="*/ 1875798 h 3299135"/>
                <a:gd name="connsiteX3642" fmla="*/ 832048 w 7881457"/>
                <a:gd name="connsiteY3642" fmla="*/ 1875798 h 3299135"/>
                <a:gd name="connsiteX3643" fmla="*/ 832048 w 7881457"/>
                <a:gd name="connsiteY3643" fmla="*/ 1875016 h 3299135"/>
                <a:gd name="connsiteX3644" fmla="*/ 832475 w 7881457"/>
                <a:gd name="connsiteY3644" fmla="*/ 1875016 h 3299135"/>
                <a:gd name="connsiteX3645" fmla="*/ 832475 w 7881457"/>
                <a:gd name="connsiteY3645" fmla="*/ 1874234 h 3299135"/>
                <a:gd name="connsiteX3646" fmla="*/ 833089 w 7881457"/>
                <a:gd name="connsiteY3646" fmla="*/ 1874234 h 3299135"/>
                <a:gd name="connsiteX3647" fmla="*/ 833089 w 7881457"/>
                <a:gd name="connsiteY3647" fmla="*/ 1873456 h 3299135"/>
                <a:gd name="connsiteX3648" fmla="*/ 833407 w 7881457"/>
                <a:gd name="connsiteY3648" fmla="*/ 1873456 h 3299135"/>
                <a:gd name="connsiteX3649" fmla="*/ 833407 w 7881457"/>
                <a:gd name="connsiteY3649" fmla="*/ 1872674 h 3299135"/>
                <a:gd name="connsiteX3650" fmla="*/ 833432 w 7881457"/>
                <a:gd name="connsiteY3650" fmla="*/ 1872674 h 3299135"/>
                <a:gd name="connsiteX3651" fmla="*/ 833432 w 7881457"/>
                <a:gd name="connsiteY3651" fmla="*/ 1871892 h 3299135"/>
                <a:gd name="connsiteX3652" fmla="*/ 834748 w 7881457"/>
                <a:gd name="connsiteY3652" fmla="*/ 1871892 h 3299135"/>
                <a:gd name="connsiteX3653" fmla="*/ 834748 w 7881457"/>
                <a:gd name="connsiteY3653" fmla="*/ 1871110 h 3299135"/>
                <a:gd name="connsiteX3654" fmla="*/ 835975 w 7881457"/>
                <a:gd name="connsiteY3654" fmla="*/ 1871110 h 3299135"/>
                <a:gd name="connsiteX3655" fmla="*/ 835975 w 7881457"/>
                <a:gd name="connsiteY3655" fmla="*/ 1870327 h 3299135"/>
                <a:gd name="connsiteX3656" fmla="*/ 836558 w 7881457"/>
                <a:gd name="connsiteY3656" fmla="*/ 1870327 h 3299135"/>
                <a:gd name="connsiteX3657" fmla="*/ 836558 w 7881457"/>
                <a:gd name="connsiteY3657" fmla="*/ 1869545 h 3299135"/>
                <a:gd name="connsiteX3658" fmla="*/ 839692 w 7881457"/>
                <a:gd name="connsiteY3658" fmla="*/ 1869545 h 3299135"/>
                <a:gd name="connsiteX3659" fmla="*/ 839692 w 7881457"/>
                <a:gd name="connsiteY3659" fmla="*/ 1868763 h 3299135"/>
                <a:gd name="connsiteX3660" fmla="*/ 840636 w 7881457"/>
                <a:gd name="connsiteY3660" fmla="*/ 1868763 h 3299135"/>
                <a:gd name="connsiteX3661" fmla="*/ 840636 w 7881457"/>
                <a:gd name="connsiteY3661" fmla="*/ 1867981 h 3299135"/>
                <a:gd name="connsiteX3662" fmla="*/ 840744 w 7881457"/>
                <a:gd name="connsiteY3662" fmla="*/ 1867981 h 3299135"/>
                <a:gd name="connsiteX3663" fmla="*/ 840744 w 7881457"/>
                <a:gd name="connsiteY3663" fmla="*/ 1867199 h 3299135"/>
                <a:gd name="connsiteX3664" fmla="*/ 841303 w 7881457"/>
                <a:gd name="connsiteY3664" fmla="*/ 1867199 h 3299135"/>
                <a:gd name="connsiteX3665" fmla="*/ 841303 w 7881457"/>
                <a:gd name="connsiteY3665" fmla="*/ 1866417 h 3299135"/>
                <a:gd name="connsiteX3666" fmla="*/ 841436 w 7881457"/>
                <a:gd name="connsiteY3666" fmla="*/ 1866417 h 3299135"/>
                <a:gd name="connsiteX3667" fmla="*/ 841436 w 7881457"/>
                <a:gd name="connsiteY3667" fmla="*/ 1865634 h 3299135"/>
                <a:gd name="connsiteX3668" fmla="*/ 842205 w 7881457"/>
                <a:gd name="connsiteY3668" fmla="*/ 1865634 h 3299135"/>
                <a:gd name="connsiteX3669" fmla="*/ 842205 w 7881457"/>
                <a:gd name="connsiteY3669" fmla="*/ 1864852 h 3299135"/>
                <a:gd name="connsiteX3670" fmla="*/ 842289 w 7881457"/>
                <a:gd name="connsiteY3670" fmla="*/ 1864852 h 3299135"/>
                <a:gd name="connsiteX3671" fmla="*/ 842289 w 7881457"/>
                <a:gd name="connsiteY3671" fmla="*/ 1864070 h 3299135"/>
                <a:gd name="connsiteX3672" fmla="*/ 842542 w 7881457"/>
                <a:gd name="connsiteY3672" fmla="*/ 1864070 h 3299135"/>
                <a:gd name="connsiteX3673" fmla="*/ 842542 w 7881457"/>
                <a:gd name="connsiteY3673" fmla="*/ 1863288 h 3299135"/>
                <a:gd name="connsiteX3674" fmla="*/ 843312 w 7881457"/>
                <a:gd name="connsiteY3674" fmla="*/ 1863288 h 3299135"/>
                <a:gd name="connsiteX3675" fmla="*/ 843312 w 7881457"/>
                <a:gd name="connsiteY3675" fmla="*/ 1862506 h 3299135"/>
                <a:gd name="connsiteX3676" fmla="*/ 843570 w 7881457"/>
                <a:gd name="connsiteY3676" fmla="*/ 1862506 h 3299135"/>
                <a:gd name="connsiteX3677" fmla="*/ 843570 w 7881457"/>
                <a:gd name="connsiteY3677" fmla="*/ 1861724 h 3299135"/>
                <a:gd name="connsiteX3678" fmla="*/ 843841 w 7881457"/>
                <a:gd name="connsiteY3678" fmla="*/ 1861724 h 3299135"/>
                <a:gd name="connsiteX3679" fmla="*/ 843841 w 7881457"/>
                <a:gd name="connsiteY3679" fmla="*/ 1860941 h 3299135"/>
                <a:gd name="connsiteX3680" fmla="*/ 844238 w 7881457"/>
                <a:gd name="connsiteY3680" fmla="*/ 1860941 h 3299135"/>
                <a:gd name="connsiteX3681" fmla="*/ 844238 w 7881457"/>
                <a:gd name="connsiteY3681" fmla="*/ 1860159 h 3299135"/>
                <a:gd name="connsiteX3682" fmla="*/ 844364 w 7881457"/>
                <a:gd name="connsiteY3682" fmla="*/ 1860159 h 3299135"/>
                <a:gd name="connsiteX3683" fmla="*/ 844364 w 7881457"/>
                <a:gd name="connsiteY3683" fmla="*/ 1859377 h 3299135"/>
                <a:gd name="connsiteX3684" fmla="*/ 844623 w 7881457"/>
                <a:gd name="connsiteY3684" fmla="*/ 1859377 h 3299135"/>
                <a:gd name="connsiteX3685" fmla="*/ 844623 w 7881457"/>
                <a:gd name="connsiteY3685" fmla="*/ 1858595 h 3299135"/>
                <a:gd name="connsiteX3686" fmla="*/ 845164 w 7881457"/>
                <a:gd name="connsiteY3686" fmla="*/ 1858595 h 3299135"/>
                <a:gd name="connsiteX3687" fmla="*/ 845164 w 7881457"/>
                <a:gd name="connsiteY3687" fmla="*/ 1857817 h 3299135"/>
                <a:gd name="connsiteX3688" fmla="*/ 845459 w 7881457"/>
                <a:gd name="connsiteY3688" fmla="*/ 1857817 h 3299135"/>
                <a:gd name="connsiteX3689" fmla="*/ 845459 w 7881457"/>
                <a:gd name="connsiteY3689" fmla="*/ 1857035 h 3299135"/>
                <a:gd name="connsiteX3690" fmla="*/ 845633 w 7881457"/>
                <a:gd name="connsiteY3690" fmla="*/ 1857035 h 3299135"/>
                <a:gd name="connsiteX3691" fmla="*/ 845633 w 7881457"/>
                <a:gd name="connsiteY3691" fmla="*/ 1856253 h 3299135"/>
                <a:gd name="connsiteX3692" fmla="*/ 846228 w 7881457"/>
                <a:gd name="connsiteY3692" fmla="*/ 1856253 h 3299135"/>
                <a:gd name="connsiteX3693" fmla="*/ 846228 w 7881457"/>
                <a:gd name="connsiteY3693" fmla="*/ 1855471 h 3299135"/>
                <a:gd name="connsiteX3694" fmla="*/ 846782 w 7881457"/>
                <a:gd name="connsiteY3694" fmla="*/ 1855471 h 3299135"/>
                <a:gd name="connsiteX3695" fmla="*/ 846782 w 7881457"/>
                <a:gd name="connsiteY3695" fmla="*/ 1854689 h 3299135"/>
                <a:gd name="connsiteX3696" fmla="*/ 847401 w 7881457"/>
                <a:gd name="connsiteY3696" fmla="*/ 1854689 h 3299135"/>
                <a:gd name="connsiteX3697" fmla="*/ 847401 w 7881457"/>
                <a:gd name="connsiteY3697" fmla="*/ 1853907 h 3299135"/>
                <a:gd name="connsiteX3698" fmla="*/ 848405 w 7881457"/>
                <a:gd name="connsiteY3698" fmla="*/ 1853907 h 3299135"/>
                <a:gd name="connsiteX3699" fmla="*/ 848405 w 7881457"/>
                <a:gd name="connsiteY3699" fmla="*/ 1853124 h 3299135"/>
                <a:gd name="connsiteX3700" fmla="*/ 848622 w 7881457"/>
                <a:gd name="connsiteY3700" fmla="*/ 1853124 h 3299135"/>
                <a:gd name="connsiteX3701" fmla="*/ 848622 w 7881457"/>
                <a:gd name="connsiteY3701" fmla="*/ 1852342 h 3299135"/>
                <a:gd name="connsiteX3702" fmla="*/ 848856 w 7881457"/>
                <a:gd name="connsiteY3702" fmla="*/ 1852342 h 3299135"/>
                <a:gd name="connsiteX3703" fmla="*/ 848856 w 7881457"/>
                <a:gd name="connsiteY3703" fmla="*/ 1851560 h 3299135"/>
                <a:gd name="connsiteX3704" fmla="*/ 849019 w 7881457"/>
                <a:gd name="connsiteY3704" fmla="*/ 1851560 h 3299135"/>
                <a:gd name="connsiteX3705" fmla="*/ 849019 w 7881457"/>
                <a:gd name="connsiteY3705" fmla="*/ 1850778 h 3299135"/>
                <a:gd name="connsiteX3706" fmla="*/ 849199 w 7881457"/>
                <a:gd name="connsiteY3706" fmla="*/ 1850778 h 3299135"/>
                <a:gd name="connsiteX3707" fmla="*/ 849199 w 7881457"/>
                <a:gd name="connsiteY3707" fmla="*/ 1849996 h 3299135"/>
                <a:gd name="connsiteX3708" fmla="*/ 849337 w 7881457"/>
                <a:gd name="connsiteY3708" fmla="*/ 1849996 h 3299135"/>
                <a:gd name="connsiteX3709" fmla="*/ 849337 w 7881457"/>
                <a:gd name="connsiteY3709" fmla="*/ 1849214 h 3299135"/>
                <a:gd name="connsiteX3710" fmla="*/ 849343 w 7881457"/>
                <a:gd name="connsiteY3710" fmla="*/ 1849214 h 3299135"/>
                <a:gd name="connsiteX3711" fmla="*/ 849343 w 7881457"/>
                <a:gd name="connsiteY3711" fmla="*/ 1848431 h 3299135"/>
                <a:gd name="connsiteX3712" fmla="*/ 850546 w 7881457"/>
                <a:gd name="connsiteY3712" fmla="*/ 1848431 h 3299135"/>
                <a:gd name="connsiteX3713" fmla="*/ 850546 w 7881457"/>
                <a:gd name="connsiteY3713" fmla="*/ 1847649 h 3299135"/>
                <a:gd name="connsiteX3714" fmla="*/ 851232 w 7881457"/>
                <a:gd name="connsiteY3714" fmla="*/ 1847649 h 3299135"/>
                <a:gd name="connsiteX3715" fmla="*/ 851232 w 7881457"/>
                <a:gd name="connsiteY3715" fmla="*/ 1846867 h 3299135"/>
                <a:gd name="connsiteX3716" fmla="*/ 851364 w 7881457"/>
                <a:gd name="connsiteY3716" fmla="*/ 1846867 h 3299135"/>
                <a:gd name="connsiteX3717" fmla="*/ 851364 w 7881457"/>
                <a:gd name="connsiteY3717" fmla="*/ 1846085 h 3299135"/>
                <a:gd name="connsiteX3718" fmla="*/ 851791 w 7881457"/>
                <a:gd name="connsiteY3718" fmla="*/ 1846085 h 3299135"/>
                <a:gd name="connsiteX3719" fmla="*/ 851791 w 7881457"/>
                <a:gd name="connsiteY3719" fmla="*/ 1845303 h 3299135"/>
                <a:gd name="connsiteX3720" fmla="*/ 852410 w 7881457"/>
                <a:gd name="connsiteY3720" fmla="*/ 1845303 h 3299135"/>
                <a:gd name="connsiteX3721" fmla="*/ 852410 w 7881457"/>
                <a:gd name="connsiteY3721" fmla="*/ 1844525 h 3299135"/>
                <a:gd name="connsiteX3722" fmla="*/ 853547 w 7881457"/>
                <a:gd name="connsiteY3722" fmla="*/ 1844525 h 3299135"/>
                <a:gd name="connsiteX3723" fmla="*/ 853547 w 7881457"/>
                <a:gd name="connsiteY3723" fmla="*/ 1843743 h 3299135"/>
                <a:gd name="connsiteX3724" fmla="*/ 854160 w 7881457"/>
                <a:gd name="connsiteY3724" fmla="*/ 1843743 h 3299135"/>
                <a:gd name="connsiteX3725" fmla="*/ 854160 w 7881457"/>
                <a:gd name="connsiteY3725" fmla="*/ 1842961 h 3299135"/>
                <a:gd name="connsiteX3726" fmla="*/ 854948 w 7881457"/>
                <a:gd name="connsiteY3726" fmla="*/ 1842961 h 3299135"/>
                <a:gd name="connsiteX3727" fmla="*/ 854948 w 7881457"/>
                <a:gd name="connsiteY3727" fmla="*/ 1842179 h 3299135"/>
                <a:gd name="connsiteX3728" fmla="*/ 855622 w 7881457"/>
                <a:gd name="connsiteY3728" fmla="*/ 1842179 h 3299135"/>
                <a:gd name="connsiteX3729" fmla="*/ 855622 w 7881457"/>
                <a:gd name="connsiteY3729" fmla="*/ 1841396 h 3299135"/>
                <a:gd name="connsiteX3730" fmla="*/ 855946 w 7881457"/>
                <a:gd name="connsiteY3730" fmla="*/ 1841396 h 3299135"/>
                <a:gd name="connsiteX3731" fmla="*/ 855946 w 7881457"/>
                <a:gd name="connsiteY3731" fmla="*/ 1840614 h 3299135"/>
                <a:gd name="connsiteX3732" fmla="*/ 856079 w 7881457"/>
                <a:gd name="connsiteY3732" fmla="*/ 1840614 h 3299135"/>
                <a:gd name="connsiteX3733" fmla="*/ 856079 w 7881457"/>
                <a:gd name="connsiteY3733" fmla="*/ 1839832 h 3299135"/>
                <a:gd name="connsiteX3734" fmla="*/ 856981 w 7881457"/>
                <a:gd name="connsiteY3734" fmla="*/ 1839832 h 3299135"/>
                <a:gd name="connsiteX3735" fmla="*/ 856981 w 7881457"/>
                <a:gd name="connsiteY3735" fmla="*/ 1839050 h 3299135"/>
                <a:gd name="connsiteX3736" fmla="*/ 857209 w 7881457"/>
                <a:gd name="connsiteY3736" fmla="*/ 1839050 h 3299135"/>
                <a:gd name="connsiteX3737" fmla="*/ 857209 w 7881457"/>
                <a:gd name="connsiteY3737" fmla="*/ 1838268 h 3299135"/>
                <a:gd name="connsiteX3738" fmla="*/ 857618 w 7881457"/>
                <a:gd name="connsiteY3738" fmla="*/ 1838268 h 3299135"/>
                <a:gd name="connsiteX3739" fmla="*/ 857618 w 7881457"/>
                <a:gd name="connsiteY3739" fmla="*/ 1837486 h 3299135"/>
                <a:gd name="connsiteX3740" fmla="*/ 857889 w 7881457"/>
                <a:gd name="connsiteY3740" fmla="*/ 1837486 h 3299135"/>
                <a:gd name="connsiteX3741" fmla="*/ 857889 w 7881457"/>
                <a:gd name="connsiteY3741" fmla="*/ 1836703 h 3299135"/>
                <a:gd name="connsiteX3742" fmla="*/ 857943 w 7881457"/>
                <a:gd name="connsiteY3742" fmla="*/ 1836703 h 3299135"/>
                <a:gd name="connsiteX3743" fmla="*/ 857943 w 7881457"/>
                <a:gd name="connsiteY3743" fmla="*/ 1835921 h 3299135"/>
                <a:gd name="connsiteX3744" fmla="*/ 858183 w 7881457"/>
                <a:gd name="connsiteY3744" fmla="*/ 1835921 h 3299135"/>
                <a:gd name="connsiteX3745" fmla="*/ 858183 w 7881457"/>
                <a:gd name="connsiteY3745" fmla="*/ 1835139 h 3299135"/>
                <a:gd name="connsiteX3746" fmla="*/ 859410 w 7881457"/>
                <a:gd name="connsiteY3746" fmla="*/ 1835139 h 3299135"/>
                <a:gd name="connsiteX3747" fmla="*/ 859410 w 7881457"/>
                <a:gd name="connsiteY3747" fmla="*/ 1834357 h 3299135"/>
                <a:gd name="connsiteX3748" fmla="*/ 861461 w 7881457"/>
                <a:gd name="connsiteY3748" fmla="*/ 1834357 h 3299135"/>
                <a:gd name="connsiteX3749" fmla="*/ 861461 w 7881457"/>
                <a:gd name="connsiteY3749" fmla="*/ 1833575 h 3299135"/>
                <a:gd name="connsiteX3750" fmla="*/ 861870 w 7881457"/>
                <a:gd name="connsiteY3750" fmla="*/ 1833575 h 3299135"/>
                <a:gd name="connsiteX3751" fmla="*/ 861870 w 7881457"/>
                <a:gd name="connsiteY3751" fmla="*/ 1832793 h 3299135"/>
                <a:gd name="connsiteX3752" fmla="*/ 862459 w 7881457"/>
                <a:gd name="connsiteY3752" fmla="*/ 1832793 h 3299135"/>
                <a:gd name="connsiteX3753" fmla="*/ 862459 w 7881457"/>
                <a:gd name="connsiteY3753" fmla="*/ 1832010 h 3299135"/>
                <a:gd name="connsiteX3754" fmla="*/ 862501 w 7881457"/>
                <a:gd name="connsiteY3754" fmla="*/ 1832010 h 3299135"/>
                <a:gd name="connsiteX3755" fmla="*/ 862501 w 7881457"/>
                <a:gd name="connsiteY3755" fmla="*/ 1831233 h 3299135"/>
                <a:gd name="connsiteX3756" fmla="*/ 863445 w 7881457"/>
                <a:gd name="connsiteY3756" fmla="*/ 1831233 h 3299135"/>
                <a:gd name="connsiteX3757" fmla="*/ 863445 w 7881457"/>
                <a:gd name="connsiteY3757" fmla="*/ 1830451 h 3299135"/>
                <a:gd name="connsiteX3758" fmla="*/ 863662 w 7881457"/>
                <a:gd name="connsiteY3758" fmla="*/ 1830451 h 3299135"/>
                <a:gd name="connsiteX3759" fmla="*/ 863662 w 7881457"/>
                <a:gd name="connsiteY3759" fmla="*/ 1829668 h 3299135"/>
                <a:gd name="connsiteX3760" fmla="*/ 863674 w 7881457"/>
                <a:gd name="connsiteY3760" fmla="*/ 1829668 h 3299135"/>
                <a:gd name="connsiteX3761" fmla="*/ 863674 w 7881457"/>
                <a:gd name="connsiteY3761" fmla="*/ 1828886 h 3299135"/>
                <a:gd name="connsiteX3762" fmla="*/ 863878 w 7881457"/>
                <a:gd name="connsiteY3762" fmla="*/ 1828886 h 3299135"/>
                <a:gd name="connsiteX3763" fmla="*/ 863878 w 7881457"/>
                <a:gd name="connsiteY3763" fmla="*/ 1828104 h 3299135"/>
                <a:gd name="connsiteX3764" fmla="*/ 864173 w 7881457"/>
                <a:gd name="connsiteY3764" fmla="*/ 1828104 h 3299135"/>
                <a:gd name="connsiteX3765" fmla="*/ 864173 w 7881457"/>
                <a:gd name="connsiteY3765" fmla="*/ 1827322 h 3299135"/>
                <a:gd name="connsiteX3766" fmla="*/ 864648 w 7881457"/>
                <a:gd name="connsiteY3766" fmla="*/ 1827322 h 3299135"/>
                <a:gd name="connsiteX3767" fmla="*/ 864648 w 7881457"/>
                <a:gd name="connsiteY3767" fmla="*/ 1826540 h 3299135"/>
                <a:gd name="connsiteX3768" fmla="*/ 864696 w 7881457"/>
                <a:gd name="connsiteY3768" fmla="*/ 1826540 h 3299135"/>
                <a:gd name="connsiteX3769" fmla="*/ 864696 w 7881457"/>
                <a:gd name="connsiteY3769" fmla="*/ 1825758 h 3299135"/>
                <a:gd name="connsiteX3770" fmla="*/ 865484 w 7881457"/>
                <a:gd name="connsiteY3770" fmla="*/ 1825758 h 3299135"/>
                <a:gd name="connsiteX3771" fmla="*/ 865484 w 7881457"/>
                <a:gd name="connsiteY3771" fmla="*/ 1824975 h 3299135"/>
                <a:gd name="connsiteX3772" fmla="*/ 866235 w 7881457"/>
                <a:gd name="connsiteY3772" fmla="*/ 1824975 h 3299135"/>
                <a:gd name="connsiteX3773" fmla="*/ 866235 w 7881457"/>
                <a:gd name="connsiteY3773" fmla="*/ 1824193 h 3299135"/>
                <a:gd name="connsiteX3774" fmla="*/ 867444 w 7881457"/>
                <a:gd name="connsiteY3774" fmla="*/ 1824193 h 3299135"/>
                <a:gd name="connsiteX3775" fmla="*/ 867444 w 7881457"/>
                <a:gd name="connsiteY3775" fmla="*/ 1823411 h 3299135"/>
                <a:gd name="connsiteX3776" fmla="*/ 867546 w 7881457"/>
                <a:gd name="connsiteY3776" fmla="*/ 1823411 h 3299135"/>
                <a:gd name="connsiteX3777" fmla="*/ 867546 w 7881457"/>
                <a:gd name="connsiteY3777" fmla="*/ 1822629 h 3299135"/>
                <a:gd name="connsiteX3778" fmla="*/ 867715 w 7881457"/>
                <a:gd name="connsiteY3778" fmla="*/ 1822629 h 3299135"/>
                <a:gd name="connsiteX3779" fmla="*/ 867715 w 7881457"/>
                <a:gd name="connsiteY3779" fmla="*/ 1821847 h 3299135"/>
                <a:gd name="connsiteX3780" fmla="*/ 868749 w 7881457"/>
                <a:gd name="connsiteY3780" fmla="*/ 1821847 h 3299135"/>
                <a:gd name="connsiteX3781" fmla="*/ 868749 w 7881457"/>
                <a:gd name="connsiteY3781" fmla="*/ 1821065 h 3299135"/>
                <a:gd name="connsiteX3782" fmla="*/ 869555 w 7881457"/>
                <a:gd name="connsiteY3782" fmla="*/ 1821065 h 3299135"/>
                <a:gd name="connsiteX3783" fmla="*/ 869555 w 7881457"/>
                <a:gd name="connsiteY3783" fmla="*/ 1820282 h 3299135"/>
                <a:gd name="connsiteX3784" fmla="*/ 870523 w 7881457"/>
                <a:gd name="connsiteY3784" fmla="*/ 1820282 h 3299135"/>
                <a:gd name="connsiteX3785" fmla="*/ 870523 w 7881457"/>
                <a:gd name="connsiteY3785" fmla="*/ 1819500 h 3299135"/>
                <a:gd name="connsiteX3786" fmla="*/ 870529 w 7881457"/>
                <a:gd name="connsiteY3786" fmla="*/ 1819500 h 3299135"/>
                <a:gd name="connsiteX3787" fmla="*/ 870529 w 7881457"/>
                <a:gd name="connsiteY3787" fmla="*/ 1818718 h 3299135"/>
                <a:gd name="connsiteX3788" fmla="*/ 870571 w 7881457"/>
                <a:gd name="connsiteY3788" fmla="*/ 1818718 h 3299135"/>
                <a:gd name="connsiteX3789" fmla="*/ 870571 w 7881457"/>
                <a:gd name="connsiteY3789" fmla="*/ 1817941 h 3299135"/>
                <a:gd name="connsiteX3790" fmla="*/ 870631 w 7881457"/>
                <a:gd name="connsiteY3790" fmla="*/ 1817941 h 3299135"/>
                <a:gd name="connsiteX3791" fmla="*/ 870631 w 7881457"/>
                <a:gd name="connsiteY3791" fmla="*/ 1817154 h 3299135"/>
                <a:gd name="connsiteX3792" fmla="*/ 870637 w 7881457"/>
                <a:gd name="connsiteY3792" fmla="*/ 1817154 h 3299135"/>
                <a:gd name="connsiteX3793" fmla="*/ 870637 w 7881457"/>
                <a:gd name="connsiteY3793" fmla="*/ 1816376 h 3299135"/>
                <a:gd name="connsiteX3794" fmla="*/ 872562 w 7881457"/>
                <a:gd name="connsiteY3794" fmla="*/ 1816376 h 3299135"/>
                <a:gd name="connsiteX3795" fmla="*/ 872562 w 7881457"/>
                <a:gd name="connsiteY3795" fmla="*/ 1815594 h 3299135"/>
                <a:gd name="connsiteX3796" fmla="*/ 872724 w 7881457"/>
                <a:gd name="connsiteY3796" fmla="*/ 1815594 h 3299135"/>
                <a:gd name="connsiteX3797" fmla="*/ 872724 w 7881457"/>
                <a:gd name="connsiteY3797" fmla="*/ 1814812 h 3299135"/>
                <a:gd name="connsiteX3798" fmla="*/ 873325 w 7881457"/>
                <a:gd name="connsiteY3798" fmla="*/ 1814812 h 3299135"/>
                <a:gd name="connsiteX3799" fmla="*/ 873325 w 7881457"/>
                <a:gd name="connsiteY3799" fmla="*/ 1814030 h 3299135"/>
                <a:gd name="connsiteX3800" fmla="*/ 873452 w 7881457"/>
                <a:gd name="connsiteY3800" fmla="*/ 1814030 h 3299135"/>
                <a:gd name="connsiteX3801" fmla="*/ 873452 w 7881457"/>
                <a:gd name="connsiteY3801" fmla="*/ 1813248 h 3299135"/>
                <a:gd name="connsiteX3802" fmla="*/ 873602 w 7881457"/>
                <a:gd name="connsiteY3802" fmla="*/ 1813248 h 3299135"/>
                <a:gd name="connsiteX3803" fmla="*/ 873602 w 7881457"/>
                <a:gd name="connsiteY3803" fmla="*/ 1812465 h 3299135"/>
                <a:gd name="connsiteX3804" fmla="*/ 873662 w 7881457"/>
                <a:gd name="connsiteY3804" fmla="*/ 1812465 h 3299135"/>
                <a:gd name="connsiteX3805" fmla="*/ 873662 w 7881457"/>
                <a:gd name="connsiteY3805" fmla="*/ 1811683 h 3299135"/>
                <a:gd name="connsiteX3806" fmla="*/ 873981 w 7881457"/>
                <a:gd name="connsiteY3806" fmla="*/ 1811683 h 3299135"/>
                <a:gd name="connsiteX3807" fmla="*/ 873981 w 7881457"/>
                <a:gd name="connsiteY3807" fmla="*/ 1810901 h 3299135"/>
                <a:gd name="connsiteX3808" fmla="*/ 874035 w 7881457"/>
                <a:gd name="connsiteY3808" fmla="*/ 1810901 h 3299135"/>
                <a:gd name="connsiteX3809" fmla="*/ 874035 w 7881457"/>
                <a:gd name="connsiteY3809" fmla="*/ 1810119 h 3299135"/>
                <a:gd name="connsiteX3810" fmla="*/ 874197 w 7881457"/>
                <a:gd name="connsiteY3810" fmla="*/ 1810119 h 3299135"/>
                <a:gd name="connsiteX3811" fmla="*/ 874197 w 7881457"/>
                <a:gd name="connsiteY3811" fmla="*/ 1809337 h 3299135"/>
                <a:gd name="connsiteX3812" fmla="*/ 874823 w 7881457"/>
                <a:gd name="connsiteY3812" fmla="*/ 1809337 h 3299135"/>
                <a:gd name="connsiteX3813" fmla="*/ 874823 w 7881457"/>
                <a:gd name="connsiteY3813" fmla="*/ 1808555 h 3299135"/>
                <a:gd name="connsiteX3814" fmla="*/ 875015 w 7881457"/>
                <a:gd name="connsiteY3814" fmla="*/ 1808555 h 3299135"/>
                <a:gd name="connsiteX3815" fmla="*/ 875015 w 7881457"/>
                <a:gd name="connsiteY3815" fmla="*/ 1807772 h 3299135"/>
                <a:gd name="connsiteX3816" fmla="*/ 876543 w 7881457"/>
                <a:gd name="connsiteY3816" fmla="*/ 1807772 h 3299135"/>
                <a:gd name="connsiteX3817" fmla="*/ 876543 w 7881457"/>
                <a:gd name="connsiteY3817" fmla="*/ 1806990 h 3299135"/>
                <a:gd name="connsiteX3818" fmla="*/ 876886 w 7881457"/>
                <a:gd name="connsiteY3818" fmla="*/ 1806990 h 3299135"/>
                <a:gd name="connsiteX3819" fmla="*/ 876886 w 7881457"/>
                <a:gd name="connsiteY3819" fmla="*/ 1806208 h 3299135"/>
                <a:gd name="connsiteX3820" fmla="*/ 876952 w 7881457"/>
                <a:gd name="connsiteY3820" fmla="*/ 1806208 h 3299135"/>
                <a:gd name="connsiteX3821" fmla="*/ 876952 w 7881457"/>
                <a:gd name="connsiteY3821" fmla="*/ 1805426 h 3299135"/>
                <a:gd name="connsiteX3822" fmla="*/ 877764 w 7881457"/>
                <a:gd name="connsiteY3822" fmla="*/ 1805426 h 3299135"/>
                <a:gd name="connsiteX3823" fmla="*/ 877764 w 7881457"/>
                <a:gd name="connsiteY3823" fmla="*/ 1804644 h 3299135"/>
                <a:gd name="connsiteX3824" fmla="*/ 878503 w 7881457"/>
                <a:gd name="connsiteY3824" fmla="*/ 1804644 h 3299135"/>
                <a:gd name="connsiteX3825" fmla="*/ 878503 w 7881457"/>
                <a:gd name="connsiteY3825" fmla="*/ 1803862 h 3299135"/>
                <a:gd name="connsiteX3826" fmla="*/ 878918 w 7881457"/>
                <a:gd name="connsiteY3826" fmla="*/ 1803862 h 3299135"/>
                <a:gd name="connsiteX3827" fmla="*/ 878918 w 7881457"/>
                <a:gd name="connsiteY3827" fmla="*/ 1803084 h 3299135"/>
                <a:gd name="connsiteX3828" fmla="*/ 879537 w 7881457"/>
                <a:gd name="connsiteY3828" fmla="*/ 1803084 h 3299135"/>
                <a:gd name="connsiteX3829" fmla="*/ 879537 w 7881457"/>
                <a:gd name="connsiteY3829" fmla="*/ 1802302 h 3299135"/>
                <a:gd name="connsiteX3830" fmla="*/ 879868 w 7881457"/>
                <a:gd name="connsiteY3830" fmla="*/ 1802302 h 3299135"/>
                <a:gd name="connsiteX3831" fmla="*/ 879868 w 7881457"/>
                <a:gd name="connsiteY3831" fmla="*/ 1801520 h 3299135"/>
                <a:gd name="connsiteX3832" fmla="*/ 880151 w 7881457"/>
                <a:gd name="connsiteY3832" fmla="*/ 1801520 h 3299135"/>
                <a:gd name="connsiteX3833" fmla="*/ 880151 w 7881457"/>
                <a:gd name="connsiteY3833" fmla="*/ 1800737 h 3299135"/>
                <a:gd name="connsiteX3834" fmla="*/ 880692 w 7881457"/>
                <a:gd name="connsiteY3834" fmla="*/ 1800737 h 3299135"/>
                <a:gd name="connsiteX3835" fmla="*/ 880692 w 7881457"/>
                <a:gd name="connsiteY3835" fmla="*/ 1799955 h 3299135"/>
                <a:gd name="connsiteX3836" fmla="*/ 881480 w 7881457"/>
                <a:gd name="connsiteY3836" fmla="*/ 1799955 h 3299135"/>
                <a:gd name="connsiteX3837" fmla="*/ 881480 w 7881457"/>
                <a:gd name="connsiteY3837" fmla="*/ 1799173 h 3299135"/>
                <a:gd name="connsiteX3838" fmla="*/ 881666 w 7881457"/>
                <a:gd name="connsiteY3838" fmla="*/ 1799173 h 3299135"/>
                <a:gd name="connsiteX3839" fmla="*/ 881666 w 7881457"/>
                <a:gd name="connsiteY3839" fmla="*/ 1798391 h 3299135"/>
                <a:gd name="connsiteX3840" fmla="*/ 881823 w 7881457"/>
                <a:gd name="connsiteY3840" fmla="*/ 1798391 h 3299135"/>
                <a:gd name="connsiteX3841" fmla="*/ 881823 w 7881457"/>
                <a:gd name="connsiteY3841" fmla="*/ 1797609 h 3299135"/>
                <a:gd name="connsiteX3842" fmla="*/ 881919 w 7881457"/>
                <a:gd name="connsiteY3842" fmla="*/ 1797609 h 3299135"/>
                <a:gd name="connsiteX3843" fmla="*/ 881919 w 7881457"/>
                <a:gd name="connsiteY3843" fmla="*/ 1796827 h 3299135"/>
                <a:gd name="connsiteX3844" fmla="*/ 882448 w 7881457"/>
                <a:gd name="connsiteY3844" fmla="*/ 1796827 h 3299135"/>
                <a:gd name="connsiteX3845" fmla="*/ 882448 w 7881457"/>
                <a:gd name="connsiteY3845" fmla="*/ 1796044 h 3299135"/>
                <a:gd name="connsiteX3846" fmla="*/ 882803 w 7881457"/>
                <a:gd name="connsiteY3846" fmla="*/ 1796044 h 3299135"/>
                <a:gd name="connsiteX3847" fmla="*/ 882803 w 7881457"/>
                <a:gd name="connsiteY3847" fmla="*/ 1795262 h 3299135"/>
                <a:gd name="connsiteX3848" fmla="*/ 883104 w 7881457"/>
                <a:gd name="connsiteY3848" fmla="*/ 1795262 h 3299135"/>
                <a:gd name="connsiteX3849" fmla="*/ 883104 w 7881457"/>
                <a:gd name="connsiteY3849" fmla="*/ 1794480 h 3299135"/>
                <a:gd name="connsiteX3850" fmla="*/ 883434 w 7881457"/>
                <a:gd name="connsiteY3850" fmla="*/ 1794480 h 3299135"/>
                <a:gd name="connsiteX3851" fmla="*/ 883434 w 7881457"/>
                <a:gd name="connsiteY3851" fmla="*/ 1793698 h 3299135"/>
                <a:gd name="connsiteX3852" fmla="*/ 884553 w 7881457"/>
                <a:gd name="connsiteY3852" fmla="*/ 1793698 h 3299135"/>
                <a:gd name="connsiteX3853" fmla="*/ 884553 w 7881457"/>
                <a:gd name="connsiteY3853" fmla="*/ 1792916 h 3299135"/>
                <a:gd name="connsiteX3854" fmla="*/ 886002 w 7881457"/>
                <a:gd name="connsiteY3854" fmla="*/ 1792916 h 3299135"/>
                <a:gd name="connsiteX3855" fmla="*/ 886002 w 7881457"/>
                <a:gd name="connsiteY3855" fmla="*/ 1792134 h 3299135"/>
                <a:gd name="connsiteX3856" fmla="*/ 886128 w 7881457"/>
                <a:gd name="connsiteY3856" fmla="*/ 1792134 h 3299135"/>
                <a:gd name="connsiteX3857" fmla="*/ 886128 w 7881457"/>
                <a:gd name="connsiteY3857" fmla="*/ 1791351 h 3299135"/>
                <a:gd name="connsiteX3858" fmla="*/ 887866 w 7881457"/>
                <a:gd name="connsiteY3858" fmla="*/ 1791351 h 3299135"/>
                <a:gd name="connsiteX3859" fmla="*/ 887866 w 7881457"/>
                <a:gd name="connsiteY3859" fmla="*/ 1790569 h 3299135"/>
                <a:gd name="connsiteX3860" fmla="*/ 889105 w 7881457"/>
                <a:gd name="connsiteY3860" fmla="*/ 1790569 h 3299135"/>
                <a:gd name="connsiteX3861" fmla="*/ 889105 w 7881457"/>
                <a:gd name="connsiteY3861" fmla="*/ 1789792 h 3299135"/>
                <a:gd name="connsiteX3862" fmla="*/ 889183 w 7881457"/>
                <a:gd name="connsiteY3862" fmla="*/ 1789792 h 3299135"/>
                <a:gd name="connsiteX3863" fmla="*/ 889183 w 7881457"/>
                <a:gd name="connsiteY3863" fmla="*/ 1789009 h 3299135"/>
                <a:gd name="connsiteX3864" fmla="*/ 889249 w 7881457"/>
                <a:gd name="connsiteY3864" fmla="*/ 1789009 h 3299135"/>
                <a:gd name="connsiteX3865" fmla="*/ 889249 w 7881457"/>
                <a:gd name="connsiteY3865" fmla="*/ 1788227 h 3299135"/>
                <a:gd name="connsiteX3866" fmla="*/ 890182 w 7881457"/>
                <a:gd name="connsiteY3866" fmla="*/ 1788227 h 3299135"/>
                <a:gd name="connsiteX3867" fmla="*/ 890182 w 7881457"/>
                <a:gd name="connsiteY3867" fmla="*/ 1787445 h 3299135"/>
                <a:gd name="connsiteX3868" fmla="*/ 890260 w 7881457"/>
                <a:gd name="connsiteY3868" fmla="*/ 1787445 h 3299135"/>
                <a:gd name="connsiteX3869" fmla="*/ 890260 w 7881457"/>
                <a:gd name="connsiteY3869" fmla="*/ 1786663 h 3299135"/>
                <a:gd name="connsiteX3870" fmla="*/ 890903 w 7881457"/>
                <a:gd name="connsiteY3870" fmla="*/ 1786663 h 3299135"/>
                <a:gd name="connsiteX3871" fmla="*/ 890903 w 7881457"/>
                <a:gd name="connsiteY3871" fmla="*/ 1785881 h 3299135"/>
                <a:gd name="connsiteX3872" fmla="*/ 891432 w 7881457"/>
                <a:gd name="connsiteY3872" fmla="*/ 1785881 h 3299135"/>
                <a:gd name="connsiteX3873" fmla="*/ 891432 w 7881457"/>
                <a:gd name="connsiteY3873" fmla="*/ 1785099 h 3299135"/>
                <a:gd name="connsiteX3874" fmla="*/ 891889 w 7881457"/>
                <a:gd name="connsiteY3874" fmla="*/ 1785099 h 3299135"/>
                <a:gd name="connsiteX3875" fmla="*/ 891889 w 7881457"/>
                <a:gd name="connsiteY3875" fmla="*/ 1784317 h 3299135"/>
                <a:gd name="connsiteX3876" fmla="*/ 892010 w 7881457"/>
                <a:gd name="connsiteY3876" fmla="*/ 1784317 h 3299135"/>
                <a:gd name="connsiteX3877" fmla="*/ 892010 w 7881457"/>
                <a:gd name="connsiteY3877" fmla="*/ 1783534 h 3299135"/>
                <a:gd name="connsiteX3878" fmla="*/ 893092 w 7881457"/>
                <a:gd name="connsiteY3878" fmla="*/ 1783534 h 3299135"/>
                <a:gd name="connsiteX3879" fmla="*/ 893092 w 7881457"/>
                <a:gd name="connsiteY3879" fmla="*/ 1782752 h 3299135"/>
                <a:gd name="connsiteX3880" fmla="*/ 893248 w 7881457"/>
                <a:gd name="connsiteY3880" fmla="*/ 1782752 h 3299135"/>
                <a:gd name="connsiteX3881" fmla="*/ 893248 w 7881457"/>
                <a:gd name="connsiteY3881" fmla="*/ 1781970 h 3299135"/>
                <a:gd name="connsiteX3882" fmla="*/ 894036 w 7881457"/>
                <a:gd name="connsiteY3882" fmla="*/ 1781970 h 3299135"/>
                <a:gd name="connsiteX3883" fmla="*/ 894036 w 7881457"/>
                <a:gd name="connsiteY3883" fmla="*/ 1781188 h 3299135"/>
                <a:gd name="connsiteX3884" fmla="*/ 894259 w 7881457"/>
                <a:gd name="connsiteY3884" fmla="*/ 1781188 h 3299135"/>
                <a:gd name="connsiteX3885" fmla="*/ 894259 w 7881457"/>
                <a:gd name="connsiteY3885" fmla="*/ 1780406 h 3299135"/>
                <a:gd name="connsiteX3886" fmla="*/ 894710 w 7881457"/>
                <a:gd name="connsiteY3886" fmla="*/ 1780406 h 3299135"/>
                <a:gd name="connsiteX3887" fmla="*/ 894710 w 7881457"/>
                <a:gd name="connsiteY3887" fmla="*/ 1779624 h 3299135"/>
                <a:gd name="connsiteX3888" fmla="*/ 895119 w 7881457"/>
                <a:gd name="connsiteY3888" fmla="*/ 1779624 h 3299135"/>
                <a:gd name="connsiteX3889" fmla="*/ 895119 w 7881457"/>
                <a:gd name="connsiteY3889" fmla="*/ 1778841 h 3299135"/>
                <a:gd name="connsiteX3890" fmla="*/ 895738 w 7881457"/>
                <a:gd name="connsiteY3890" fmla="*/ 1778841 h 3299135"/>
                <a:gd name="connsiteX3891" fmla="*/ 895738 w 7881457"/>
                <a:gd name="connsiteY3891" fmla="*/ 1778059 h 3299135"/>
                <a:gd name="connsiteX3892" fmla="*/ 896309 w 7881457"/>
                <a:gd name="connsiteY3892" fmla="*/ 1778059 h 3299135"/>
                <a:gd name="connsiteX3893" fmla="*/ 896309 w 7881457"/>
                <a:gd name="connsiteY3893" fmla="*/ 1777277 h 3299135"/>
                <a:gd name="connsiteX3894" fmla="*/ 897193 w 7881457"/>
                <a:gd name="connsiteY3894" fmla="*/ 1777277 h 3299135"/>
                <a:gd name="connsiteX3895" fmla="*/ 897193 w 7881457"/>
                <a:gd name="connsiteY3895" fmla="*/ 1776499 h 3299135"/>
                <a:gd name="connsiteX3896" fmla="*/ 897217 w 7881457"/>
                <a:gd name="connsiteY3896" fmla="*/ 1776499 h 3299135"/>
                <a:gd name="connsiteX3897" fmla="*/ 897217 w 7881457"/>
                <a:gd name="connsiteY3897" fmla="*/ 1775717 h 3299135"/>
                <a:gd name="connsiteX3898" fmla="*/ 897374 w 7881457"/>
                <a:gd name="connsiteY3898" fmla="*/ 1775717 h 3299135"/>
                <a:gd name="connsiteX3899" fmla="*/ 897374 w 7881457"/>
                <a:gd name="connsiteY3899" fmla="*/ 1774931 h 3299135"/>
                <a:gd name="connsiteX3900" fmla="*/ 897488 w 7881457"/>
                <a:gd name="connsiteY3900" fmla="*/ 1774931 h 3299135"/>
                <a:gd name="connsiteX3901" fmla="*/ 897488 w 7881457"/>
                <a:gd name="connsiteY3901" fmla="*/ 1774153 h 3299135"/>
                <a:gd name="connsiteX3902" fmla="*/ 897921 w 7881457"/>
                <a:gd name="connsiteY3902" fmla="*/ 1774153 h 3299135"/>
                <a:gd name="connsiteX3903" fmla="*/ 897921 w 7881457"/>
                <a:gd name="connsiteY3903" fmla="*/ 1773371 h 3299135"/>
                <a:gd name="connsiteX3904" fmla="*/ 898318 w 7881457"/>
                <a:gd name="connsiteY3904" fmla="*/ 1773371 h 3299135"/>
                <a:gd name="connsiteX3905" fmla="*/ 898318 w 7881457"/>
                <a:gd name="connsiteY3905" fmla="*/ 1772589 h 3299135"/>
                <a:gd name="connsiteX3906" fmla="*/ 898853 w 7881457"/>
                <a:gd name="connsiteY3906" fmla="*/ 1772589 h 3299135"/>
                <a:gd name="connsiteX3907" fmla="*/ 898853 w 7881457"/>
                <a:gd name="connsiteY3907" fmla="*/ 1771806 h 3299135"/>
                <a:gd name="connsiteX3908" fmla="*/ 899196 w 7881457"/>
                <a:gd name="connsiteY3908" fmla="*/ 1771806 h 3299135"/>
                <a:gd name="connsiteX3909" fmla="*/ 899196 w 7881457"/>
                <a:gd name="connsiteY3909" fmla="*/ 1771024 h 3299135"/>
                <a:gd name="connsiteX3910" fmla="*/ 899707 w 7881457"/>
                <a:gd name="connsiteY3910" fmla="*/ 1771024 h 3299135"/>
                <a:gd name="connsiteX3911" fmla="*/ 899707 w 7881457"/>
                <a:gd name="connsiteY3911" fmla="*/ 1770242 h 3299135"/>
                <a:gd name="connsiteX3912" fmla="*/ 899990 w 7881457"/>
                <a:gd name="connsiteY3912" fmla="*/ 1770242 h 3299135"/>
                <a:gd name="connsiteX3913" fmla="*/ 899990 w 7881457"/>
                <a:gd name="connsiteY3913" fmla="*/ 1769460 h 3299135"/>
                <a:gd name="connsiteX3914" fmla="*/ 900765 w 7881457"/>
                <a:gd name="connsiteY3914" fmla="*/ 1769460 h 3299135"/>
                <a:gd name="connsiteX3915" fmla="*/ 900765 w 7881457"/>
                <a:gd name="connsiteY3915" fmla="*/ 1768678 h 3299135"/>
                <a:gd name="connsiteX3916" fmla="*/ 901138 w 7881457"/>
                <a:gd name="connsiteY3916" fmla="*/ 1768678 h 3299135"/>
                <a:gd name="connsiteX3917" fmla="*/ 901138 w 7881457"/>
                <a:gd name="connsiteY3917" fmla="*/ 1767896 h 3299135"/>
                <a:gd name="connsiteX3918" fmla="*/ 901487 w 7881457"/>
                <a:gd name="connsiteY3918" fmla="*/ 1767896 h 3299135"/>
                <a:gd name="connsiteX3919" fmla="*/ 901487 w 7881457"/>
                <a:gd name="connsiteY3919" fmla="*/ 1767113 h 3299135"/>
                <a:gd name="connsiteX3920" fmla="*/ 901505 w 7881457"/>
                <a:gd name="connsiteY3920" fmla="*/ 1767113 h 3299135"/>
                <a:gd name="connsiteX3921" fmla="*/ 901505 w 7881457"/>
                <a:gd name="connsiteY3921" fmla="*/ 1766331 h 3299135"/>
                <a:gd name="connsiteX3922" fmla="*/ 901848 w 7881457"/>
                <a:gd name="connsiteY3922" fmla="*/ 1766331 h 3299135"/>
                <a:gd name="connsiteX3923" fmla="*/ 901848 w 7881457"/>
                <a:gd name="connsiteY3923" fmla="*/ 1765549 h 3299135"/>
                <a:gd name="connsiteX3924" fmla="*/ 903297 w 7881457"/>
                <a:gd name="connsiteY3924" fmla="*/ 1765549 h 3299135"/>
                <a:gd name="connsiteX3925" fmla="*/ 903297 w 7881457"/>
                <a:gd name="connsiteY3925" fmla="*/ 1764767 h 3299135"/>
                <a:gd name="connsiteX3926" fmla="*/ 903339 w 7881457"/>
                <a:gd name="connsiteY3926" fmla="*/ 1764767 h 3299135"/>
                <a:gd name="connsiteX3927" fmla="*/ 903339 w 7881457"/>
                <a:gd name="connsiteY3927" fmla="*/ 1763985 h 3299135"/>
                <a:gd name="connsiteX3928" fmla="*/ 903796 w 7881457"/>
                <a:gd name="connsiteY3928" fmla="*/ 1763985 h 3299135"/>
                <a:gd name="connsiteX3929" fmla="*/ 903796 w 7881457"/>
                <a:gd name="connsiteY3929" fmla="*/ 1763203 h 3299135"/>
                <a:gd name="connsiteX3930" fmla="*/ 904019 w 7881457"/>
                <a:gd name="connsiteY3930" fmla="*/ 1763203 h 3299135"/>
                <a:gd name="connsiteX3931" fmla="*/ 904019 w 7881457"/>
                <a:gd name="connsiteY3931" fmla="*/ 1762421 h 3299135"/>
                <a:gd name="connsiteX3932" fmla="*/ 904999 w 7881457"/>
                <a:gd name="connsiteY3932" fmla="*/ 1762421 h 3299135"/>
                <a:gd name="connsiteX3933" fmla="*/ 904999 w 7881457"/>
                <a:gd name="connsiteY3933" fmla="*/ 1761638 h 3299135"/>
                <a:gd name="connsiteX3934" fmla="*/ 905137 w 7881457"/>
                <a:gd name="connsiteY3934" fmla="*/ 1761638 h 3299135"/>
                <a:gd name="connsiteX3935" fmla="*/ 905137 w 7881457"/>
                <a:gd name="connsiteY3935" fmla="*/ 1760861 h 3299135"/>
                <a:gd name="connsiteX3936" fmla="*/ 905348 w 7881457"/>
                <a:gd name="connsiteY3936" fmla="*/ 1760861 h 3299135"/>
                <a:gd name="connsiteX3937" fmla="*/ 905348 w 7881457"/>
                <a:gd name="connsiteY3937" fmla="*/ 1760079 h 3299135"/>
                <a:gd name="connsiteX3938" fmla="*/ 905366 w 7881457"/>
                <a:gd name="connsiteY3938" fmla="*/ 1760079 h 3299135"/>
                <a:gd name="connsiteX3939" fmla="*/ 905366 w 7881457"/>
                <a:gd name="connsiteY3939" fmla="*/ 1759296 h 3299135"/>
                <a:gd name="connsiteX3940" fmla="*/ 905612 w 7881457"/>
                <a:gd name="connsiteY3940" fmla="*/ 1759296 h 3299135"/>
                <a:gd name="connsiteX3941" fmla="*/ 905612 w 7881457"/>
                <a:gd name="connsiteY3941" fmla="*/ 1758514 h 3299135"/>
                <a:gd name="connsiteX3942" fmla="*/ 906262 w 7881457"/>
                <a:gd name="connsiteY3942" fmla="*/ 1758514 h 3299135"/>
                <a:gd name="connsiteX3943" fmla="*/ 906262 w 7881457"/>
                <a:gd name="connsiteY3943" fmla="*/ 1757732 h 3299135"/>
                <a:gd name="connsiteX3944" fmla="*/ 906875 w 7881457"/>
                <a:gd name="connsiteY3944" fmla="*/ 1757732 h 3299135"/>
                <a:gd name="connsiteX3945" fmla="*/ 906875 w 7881457"/>
                <a:gd name="connsiteY3945" fmla="*/ 1756950 h 3299135"/>
                <a:gd name="connsiteX3946" fmla="*/ 907326 w 7881457"/>
                <a:gd name="connsiteY3946" fmla="*/ 1756950 h 3299135"/>
                <a:gd name="connsiteX3947" fmla="*/ 907326 w 7881457"/>
                <a:gd name="connsiteY3947" fmla="*/ 1756168 h 3299135"/>
                <a:gd name="connsiteX3948" fmla="*/ 907910 w 7881457"/>
                <a:gd name="connsiteY3948" fmla="*/ 1756168 h 3299135"/>
                <a:gd name="connsiteX3949" fmla="*/ 907910 w 7881457"/>
                <a:gd name="connsiteY3949" fmla="*/ 1755386 h 3299135"/>
                <a:gd name="connsiteX3950" fmla="*/ 908036 w 7881457"/>
                <a:gd name="connsiteY3950" fmla="*/ 1755386 h 3299135"/>
                <a:gd name="connsiteX3951" fmla="*/ 908036 w 7881457"/>
                <a:gd name="connsiteY3951" fmla="*/ 1754603 h 3299135"/>
                <a:gd name="connsiteX3952" fmla="*/ 908391 w 7881457"/>
                <a:gd name="connsiteY3952" fmla="*/ 1754603 h 3299135"/>
                <a:gd name="connsiteX3953" fmla="*/ 908391 w 7881457"/>
                <a:gd name="connsiteY3953" fmla="*/ 1753821 h 3299135"/>
                <a:gd name="connsiteX3954" fmla="*/ 908397 w 7881457"/>
                <a:gd name="connsiteY3954" fmla="*/ 1753821 h 3299135"/>
                <a:gd name="connsiteX3955" fmla="*/ 908397 w 7881457"/>
                <a:gd name="connsiteY3955" fmla="*/ 1753039 h 3299135"/>
                <a:gd name="connsiteX3956" fmla="*/ 908673 w 7881457"/>
                <a:gd name="connsiteY3956" fmla="*/ 1753039 h 3299135"/>
                <a:gd name="connsiteX3957" fmla="*/ 908673 w 7881457"/>
                <a:gd name="connsiteY3957" fmla="*/ 1752257 h 3299135"/>
                <a:gd name="connsiteX3958" fmla="*/ 909323 w 7881457"/>
                <a:gd name="connsiteY3958" fmla="*/ 1752257 h 3299135"/>
                <a:gd name="connsiteX3959" fmla="*/ 909323 w 7881457"/>
                <a:gd name="connsiteY3959" fmla="*/ 1751475 h 3299135"/>
                <a:gd name="connsiteX3960" fmla="*/ 909599 w 7881457"/>
                <a:gd name="connsiteY3960" fmla="*/ 1751475 h 3299135"/>
                <a:gd name="connsiteX3961" fmla="*/ 909599 w 7881457"/>
                <a:gd name="connsiteY3961" fmla="*/ 1750693 h 3299135"/>
                <a:gd name="connsiteX3962" fmla="*/ 909738 w 7881457"/>
                <a:gd name="connsiteY3962" fmla="*/ 1750693 h 3299135"/>
                <a:gd name="connsiteX3963" fmla="*/ 909738 w 7881457"/>
                <a:gd name="connsiteY3963" fmla="*/ 1749910 h 3299135"/>
                <a:gd name="connsiteX3964" fmla="*/ 910074 w 7881457"/>
                <a:gd name="connsiteY3964" fmla="*/ 1749910 h 3299135"/>
                <a:gd name="connsiteX3965" fmla="*/ 910074 w 7881457"/>
                <a:gd name="connsiteY3965" fmla="*/ 1749128 h 3299135"/>
                <a:gd name="connsiteX3966" fmla="*/ 910549 w 7881457"/>
                <a:gd name="connsiteY3966" fmla="*/ 1749128 h 3299135"/>
                <a:gd name="connsiteX3967" fmla="*/ 910549 w 7881457"/>
                <a:gd name="connsiteY3967" fmla="*/ 1748346 h 3299135"/>
                <a:gd name="connsiteX3968" fmla="*/ 911127 w 7881457"/>
                <a:gd name="connsiteY3968" fmla="*/ 1748346 h 3299135"/>
                <a:gd name="connsiteX3969" fmla="*/ 911127 w 7881457"/>
                <a:gd name="connsiteY3969" fmla="*/ 1747568 h 3299135"/>
                <a:gd name="connsiteX3970" fmla="*/ 911542 w 7881457"/>
                <a:gd name="connsiteY3970" fmla="*/ 1747568 h 3299135"/>
                <a:gd name="connsiteX3971" fmla="*/ 911542 w 7881457"/>
                <a:gd name="connsiteY3971" fmla="*/ 1746786 h 3299135"/>
                <a:gd name="connsiteX3972" fmla="*/ 911854 w 7881457"/>
                <a:gd name="connsiteY3972" fmla="*/ 1746786 h 3299135"/>
                <a:gd name="connsiteX3973" fmla="*/ 911854 w 7881457"/>
                <a:gd name="connsiteY3973" fmla="*/ 1746004 h 3299135"/>
                <a:gd name="connsiteX3974" fmla="*/ 912233 w 7881457"/>
                <a:gd name="connsiteY3974" fmla="*/ 1746004 h 3299135"/>
                <a:gd name="connsiteX3975" fmla="*/ 912233 w 7881457"/>
                <a:gd name="connsiteY3975" fmla="*/ 1745222 h 3299135"/>
                <a:gd name="connsiteX3976" fmla="*/ 912780 w 7881457"/>
                <a:gd name="connsiteY3976" fmla="*/ 1745222 h 3299135"/>
                <a:gd name="connsiteX3977" fmla="*/ 912780 w 7881457"/>
                <a:gd name="connsiteY3977" fmla="*/ 1744440 h 3299135"/>
                <a:gd name="connsiteX3978" fmla="*/ 913514 w 7881457"/>
                <a:gd name="connsiteY3978" fmla="*/ 1744440 h 3299135"/>
                <a:gd name="connsiteX3979" fmla="*/ 913514 w 7881457"/>
                <a:gd name="connsiteY3979" fmla="*/ 1743658 h 3299135"/>
                <a:gd name="connsiteX3980" fmla="*/ 913899 w 7881457"/>
                <a:gd name="connsiteY3980" fmla="*/ 1743658 h 3299135"/>
                <a:gd name="connsiteX3981" fmla="*/ 913899 w 7881457"/>
                <a:gd name="connsiteY3981" fmla="*/ 1742875 h 3299135"/>
                <a:gd name="connsiteX3982" fmla="*/ 913959 w 7881457"/>
                <a:gd name="connsiteY3982" fmla="*/ 1742875 h 3299135"/>
                <a:gd name="connsiteX3983" fmla="*/ 913959 w 7881457"/>
                <a:gd name="connsiteY3983" fmla="*/ 1742093 h 3299135"/>
                <a:gd name="connsiteX3984" fmla="*/ 914344 w 7881457"/>
                <a:gd name="connsiteY3984" fmla="*/ 1742093 h 3299135"/>
                <a:gd name="connsiteX3985" fmla="*/ 914344 w 7881457"/>
                <a:gd name="connsiteY3985" fmla="*/ 1741311 h 3299135"/>
                <a:gd name="connsiteX3986" fmla="*/ 915402 w 7881457"/>
                <a:gd name="connsiteY3986" fmla="*/ 1741311 h 3299135"/>
                <a:gd name="connsiteX3987" fmla="*/ 915402 w 7881457"/>
                <a:gd name="connsiteY3987" fmla="*/ 1740529 h 3299135"/>
                <a:gd name="connsiteX3988" fmla="*/ 915685 w 7881457"/>
                <a:gd name="connsiteY3988" fmla="*/ 1740529 h 3299135"/>
                <a:gd name="connsiteX3989" fmla="*/ 915685 w 7881457"/>
                <a:gd name="connsiteY3989" fmla="*/ 1739747 h 3299135"/>
                <a:gd name="connsiteX3990" fmla="*/ 916292 w 7881457"/>
                <a:gd name="connsiteY3990" fmla="*/ 1739747 h 3299135"/>
                <a:gd name="connsiteX3991" fmla="*/ 916292 w 7881457"/>
                <a:gd name="connsiteY3991" fmla="*/ 1738965 h 3299135"/>
                <a:gd name="connsiteX3992" fmla="*/ 916629 w 7881457"/>
                <a:gd name="connsiteY3992" fmla="*/ 1738965 h 3299135"/>
                <a:gd name="connsiteX3993" fmla="*/ 916629 w 7881457"/>
                <a:gd name="connsiteY3993" fmla="*/ 1738183 h 3299135"/>
                <a:gd name="connsiteX3994" fmla="*/ 916924 w 7881457"/>
                <a:gd name="connsiteY3994" fmla="*/ 1738183 h 3299135"/>
                <a:gd name="connsiteX3995" fmla="*/ 916924 w 7881457"/>
                <a:gd name="connsiteY3995" fmla="*/ 1737400 h 3299135"/>
                <a:gd name="connsiteX3996" fmla="*/ 917525 w 7881457"/>
                <a:gd name="connsiteY3996" fmla="*/ 1737400 h 3299135"/>
                <a:gd name="connsiteX3997" fmla="*/ 917525 w 7881457"/>
                <a:gd name="connsiteY3997" fmla="*/ 1736618 h 3299135"/>
                <a:gd name="connsiteX3998" fmla="*/ 917796 w 7881457"/>
                <a:gd name="connsiteY3998" fmla="*/ 1736618 h 3299135"/>
                <a:gd name="connsiteX3999" fmla="*/ 917796 w 7881457"/>
                <a:gd name="connsiteY3999" fmla="*/ 1735836 h 3299135"/>
                <a:gd name="connsiteX4000" fmla="*/ 918566 w 7881457"/>
                <a:gd name="connsiteY4000" fmla="*/ 1735836 h 3299135"/>
                <a:gd name="connsiteX4001" fmla="*/ 918566 w 7881457"/>
                <a:gd name="connsiteY4001" fmla="*/ 1735054 h 3299135"/>
                <a:gd name="connsiteX4002" fmla="*/ 918632 w 7881457"/>
                <a:gd name="connsiteY4002" fmla="*/ 1735054 h 3299135"/>
                <a:gd name="connsiteX4003" fmla="*/ 918632 w 7881457"/>
                <a:gd name="connsiteY4003" fmla="*/ 1734276 h 3299135"/>
                <a:gd name="connsiteX4004" fmla="*/ 918890 w 7881457"/>
                <a:gd name="connsiteY4004" fmla="*/ 1734276 h 3299135"/>
                <a:gd name="connsiteX4005" fmla="*/ 918890 w 7881457"/>
                <a:gd name="connsiteY4005" fmla="*/ 1733494 h 3299135"/>
                <a:gd name="connsiteX4006" fmla="*/ 919389 w 7881457"/>
                <a:gd name="connsiteY4006" fmla="*/ 1733494 h 3299135"/>
                <a:gd name="connsiteX4007" fmla="*/ 919389 w 7881457"/>
                <a:gd name="connsiteY4007" fmla="*/ 1732712 h 3299135"/>
                <a:gd name="connsiteX4008" fmla="*/ 919504 w 7881457"/>
                <a:gd name="connsiteY4008" fmla="*/ 1732712 h 3299135"/>
                <a:gd name="connsiteX4009" fmla="*/ 919504 w 7881457"/>
                <a:gd name="connsiteY4009" fmla="*/ 1731930 h 3299135"/>
                <a:gd name="connsiteX4010" fmla="*/ 919618 w 7881457"/>
                <a:gd name="connsiteY4010" fmla="*/ 1731930 h 3299135"/>
                <a:gd name="connsiteX4011" fmla="*/ 919618 w 7881457"/>
                <a:gd name="connsiteY4011" fmla="*/ 1731148 h 3299135"/>
                <a:gd name="connsiteX4012" fmla="*/ 919690 w 7881457"/>
                <a:gd name="connsiteY4012" fmla="*/ 1731148 h 3299135"/>
                <a:gd name="connsiteX4013" fmla="*/ 919690 w 7881457"/>
                <a:gd name="connsiteY4013" fmla="*/ 1730365 h 3299135"/>
                <a:gd name="connsiteX4014" fmla="*/ 919864 w 7881457"/>
                <a:gd name="connsiteY4014" fmla="*/ 1730365 h 3299135"/>
                <a:gd name="connsiteX4015" fmla="*/ 919864 w 7881457"/>
                <a:gd name="connsiteY4015" fmla="*/ 1729583 h 3299135"/>
                <a:gd name="connsiteX4016" fmla="*/ 920051 w 7881457"/>
                <a:gd name="connsiteY4016" fmla="*/ 1729583 h 3299135"/>
                <a:gd name="connsiteX4017" fmla="*/ 920051 w 7881457"/>
                <a:gd name="connsiteY4017" fmla="*/ 1728801 h 3299135"/>
                <a:gd name="connsiteX4018" fmla="*/ 920472 w 7881457"/>
                <a:gd name="connsiteY4018" fmla="*/ 1728801 h 3299135"/>
                <a:gd name="connsiteX4019" fmla="*/ 920472 w 7881457"/>
                <a:gd name="connsiteY4019" fmla="*/ 1728019 h 3299135"/>
                <a:gd name="connsiteX4020" fmla="*/ 920598 w 7881457"/>
                <a:gd name="connsiteY4020" fmla="*/ 1728019 h 3299135"/>
                <a:gd name="connsiteX4021" fmla="*/ 920598 w 7881457"/>
                <a:gd name="connsiteY4021" fmla="*/ 1727237 h 3299135"/>
                <a:gd name="connsiteX4022" fmla="*/ 921103 w 7881457"/>
                <a:gd name="connsiteY4022" fmla="*/ 1727237 h 3299135"/>
                <a:gd name="connsiteX4023" fmla="*/ 921103 w 7881457"/>
                <a:gd name="connsiteY4023" fmla="*/ 1726455 h 3299135"/>
                <a:gd name="connsiteX4024" fmla="*/ 921175 w 7881457"/>
                <a:gd name="connsiteY4024" fmla="*/ 1726455 h 3299135"/>
                <a:gd name="connsiteX4025" fmla="*/ 921175 w 7881457"/>
                <a:gd name="connsiteY4025" fmla="*/ 1725672 h 3299135"/>
                <a:gd name="connsiteX4026" fmla="*/ 922150 w 7881457"/>
                <a:gd name="connsiteY4026" fmla="*/ 1725672 h 3299135"/>
                <a:gd name="connsiteX4027" fmla="*/ 922150 w 7881457"/>
                <a:gd name="connsiteY4027" fmla="*/ 1724890 h 3299135"/>
                <a:gd name="connsiteX4028" fmla="*/ 922360 w 7881457"/>
                <a:gd name="connsiteY4028" fmla="*/ 1724890 h 3299135"/>
                <a:gd name="connsiteX4029" fmla="*/ 922360 w 7881457"/>
                <a:gd name="connsiteY4029" fmla="*/ 1724108 h 3299135"/>
                <a:gd name="connsiteX4030" fmla="*/ 922522 w 7881457"/>
                <a:gd name="connsiteY4030" fmla="*/ 1724108 h 3299135"/>
                <a:gd name="connsiteX4031" fmla="*/ 922522 w 7881457"/>
                <a:gd name="connsiteY4031" fmla="*/ 1723326 h 3299135"/>
                <a:gd name="connsiteX4032" fmla="*/ 923340 w 7881457"/>
                <a:gd name="connsiteY4032" fmla="*/ 1723326 h 3299135"/>
                <a:gd name="connsiteX4033" fmla="*/ 923340 w 7881457"/>
                <a:gd name="connsiteY4033" fmla="*/ 1722544 h 3299135"/>
                <a:gd name="connsiteX4034" fmla="*/ 923611 w 7881457"/>
                <a:gd name="connsiteY4034" fmla="*/ 1722544 h 3299135"/>
                <a:gd name="connsiteX4035" fmla="*/ 923611 w 7881457"/>
                <a:gd name="connsiteY4035" fmla="*/ 1721762 h 3299135"/>
                <a:gd name="connsiteX4036" fmla="*/ 923924 w 7881457"/>
                <a:gd name="connsiteY4036" fmla="*/ 1721762 h 3299135"/>
                <a:gd name="connsiteX4037" fmla="*/ 923924 w 7881457"/>
                <a:gd name="connsiteY4037" fmla="*/ 1720979 h 3299135"/>
                <a:gd name="connsiteX4038" fmla="*/ 924814 w 7881457"/>
                <a:gd name="connsiteY4038" fmla="*/ 1720979 h 3299135"/>
                <a:gd name="connsiteX4039" fmla="*/ 924814 w 7881457"/>
                <a:gd name="connsiteY4039" fmla="*/ 1720197 h 3299135"/>
                <a:gd name="connsiteX4040" fmla="*/ 925523 w 7881457"/>
                <a:gd name="connsiteY4040" fmla="*/ 1720197 h 3299135"/>
                <a:gd name="connsiteX4041" fmla="*/ 925523 w 7881457"/>
                <a:gd name="connsiteY4041" fmla="*/ 1719420 h 3299135"/>
                <a:gd name="connsiteX4042" fmla="*/ 925613 w 7881457"/>
                <a:gd name="connsiteY4042" fmla="*/ 1719420 h 3299135"/>
                <a:gd name="connsiteX4043" fmla="*/ 925613 w 7881457"/>
                <a:gd name="connsiteY4043" fmla="*/ 1718637 h 3299135"/>
                <a:gd name="connsiteX4044" fmla="*/ 926010 w 7881457"/>
                <a:gd name="connsiteY4044" fmla="*/ 1718637 h 3299135"/>
                <a:gd name="connsiteX4045" fmla="*/ 926010 w 7881457"/>
                <a:gd name="connsiteY4045" fmla="*/ 1717855 h 3299135"/>
                <a:gd name="connsiteX4046" fmla="*/ 926022 w 7881457"/>
                <a:gd name="connsiteY4046" fmla="*/ 1717855 h 3299135"/>
                <a:gd name="connsiteX4047" fmla="*/ 926022 w 7881457"/>
                <a:gd name="connsiteY4047" fmla="*/ 1717073 h 3299135"/>
                <a:gd name="connsiteX4048" fmla="*/ 926347 w 7881457"/>
                <a:gd name="connsiteY4048" fmla="*/ 1717073 h 3299135"/>
                <a:gd name="connsiteX4049" fmla="*/ 926347 w 7881457"/>
                <a:gd name="connsiteY4049" fmla="*/ 1716291 h 3299135"/>
                <a:gd name="connsiteX4050" fmla="*/ 926473 w 7881457"/>
                <a:gd name="connsiteY4050" fmla="*/ 1716291 h 3299135"/>
                <a:gd name="connsiteX4051" fmla="*/ 926473 w 7881457"/>
                <a:gd name="connsiteY4051" fmla="*/ 1715509 h 3299135"/>
                <a:gd name="connsiteX4052" fmla="*/ 927195 w 7881457"/>
                <a:gd name="connsiteY4052" fmla="*/ 1715509 h 3299135"/>
                <a:gd name="connsiteX4053" fmla="*/ 927195 w 7881457"/>
                <a:gd name="connsiteY4053" fmla="*/ 1714727 h 3299135"/>
                <a:gd name="connsiteX4054" fmla="*/ 927448 w 7881457"/>
                <a:gd name="connsiteY4054" fmla="*/ 1714727 h 3299135"/>
                <a:gd name="connsiteX4055" fmla="*/ 927448 w 7881457"/>
                <a:gd name="connsiteY4055" fmla="*/ 1713945 h 3299135"/>
                <a:gd name="connsiteX4056" fmla="*/ 927748 w 7881457"/>
                <a:gd name="connsiteY4056" fmla="*/ 1713945 h 3299135"/>
                <a:gd name="connsiteX4057" fmla="*/ 927748 w 7881457"/>
                <a:gd name="connsiteY4057" fmla="*/ 1713162 h 3299135"/>
                <a:gd name="connsiteX4058" fmla="*/ 928512 w 7881457"/>
                <a:gd name="connsiteY4058" fmla="*/ 1713162 h 3299135"/>
                <a:gd name="connsiteX4059" fmla="*/ 928512 w 7881457"/>
                <a:gd name="connsiteY4059" fmla="*/ 1712380 h 3299135"/>
                <a:gd name="connsiteX4060" fmla="*/ 929083 w 7881457"/>
                <a:gd name="connsiteY4060" fmla="*/ 1712380 h 3299135"/>
                <a:gd name="connsiteX4061" fmla="*/ 929083 w 7881457"/>
                <a:gd name="connsiteY4061" fmla="*/ 1711598 h 3299135"/>
                <a:gd name="connsiteX4062" fmla="*/ 929095 w 7881457"/>
                <a:gd name="connsiteY4062" fmla="*/ 1711598 h 3299135"/>
                <a:gd name="connsiteX4063" fmla="*/ 929095 w 7881457"/>
                <a:gd name="connsiteY4063" fmla="*/ 1710816 h 3299135"/>
                <a:gd name="connsiteX4064" fmla="*/ 929655 w 7881457"/>
                <a:gd name="connsiteY4064" fmla="*/ 1710816 h 3299135"/>
                <a:gd name="connsiteX4065" fmla="*/ 929655 w 7881457"/>
                <a:gd name="connsiteY4065" fmla="*/ 1710034 h 3299135"/>
                <a:gd name="connsiteX4066" fmla="*/ 930394 w 7881457"/>
                <a:gd name="connsiteY4066" fmla="*/ 1710034 h 3299135"/>
                <a:gd name="connsiteX4067" fmla="*/ 930394 w 7881457"/>
                <a:gd name="connsiteY4067" fmla="*/ 1709252 h 3299135"/>
                <a:gd name="connsiteX4068" fmla="*/ 930755 w 7881457"/>
                <a:gd name="connsiteY4068" fmla="*/ 1709252 h 3299135"/>
                <a:gd name="connsiteX4069" fmla="*/ 930755 w 7881457"/>
                <a:gd name="connsiteY4069" fmla="*/ 1708469 h 3299135"/>
                <a:gd name="connsiteX4070" fmla="*/ 930773 w 7881457"/>
                <a:gd name="connsiteY4070" fmla="*/ 1708469 h 3299135"/>
                <a:gd name="connsiteX4071" fmla="*/ 930773 w 7881457"/>
                <a:gd name="connsiteY4071" fmla="*/ 1707687 h 3299135"/>
                <a:gd name="connsiteX4072" fmla="*/ 930827 w 7881457"/>
                <a:gd name="connsiteY4072" fmla="*/ 1707687 h 3299135"/>
                <a:gd name="connsiteX4073" fmla="*/ 930827 w 7881457"/>
                <a:gd name="connsiteY4073" fmla="*/ 1706905 h 3299135"/>
                <a:gd name="connsiteX4074" fmla="*/ 931122 w 7881457"/>
                <a:gd name="connsiteY4074" fmla="*/ 1706905 h 3299135"/>
                <a:gd name="connsiteX4075" fmla="*/ 931122 w 7881457"/>
                <a:gd name="connsiteY4075" fmla="*/ 1706127 h 3299135"/>
                <a:gd name="connsiteX4076" fmla="*/ 931735 w 7881457"/>
                <a:gd name="connsiteY4076" fmla="*/ 1706127 h 3299135"/>
                <a:gd name="connsiteX4077" fmla="*/ 931735 w 7881457"/>
                <a:gd name="connsiteY4077" fmla="*/ 1705345 h 3299135"/>
                <a:gd name="connsiteX4078" fmla="*/ 932078 w 7881457"/>
                <a:gd name="connsiteY4078" fmla="*/ 1705345 h 3299135"/>
                <a:gd name="connsiteX4079" fmla="*/ 932078 w 7881457"/>
                <a:gd name="connsiteY4079" fmla="*/ 1704563 h 3299135"/>
                <a:gd name="connsiteX4080" fmla="*/ 932240 w 7881457"/>
                <a:gd name="connsiteY4080" fmla="*/ 1704563 h 3299135"/>
                <a:gd name="connsiteX4081" fmla="*/ 932240 w 7881457"/>
                <a:gd name="connsiteY4081" fmla="*/ 1703781 h 3299135"/>
                <a:gd name="connsiteX4082" fmla="*/ 934291 w 7881457"/>
                <a:gd name="connsiteY4082" fmla="*/ 1703781 h 3299135"/>
                <a:gd name="connsiteX4083" fmla="*/ 934291 w 7881457"/>
                <a:gd name="connsiteY4083" fmla="*/ 1702999 h 3299135"/>
                <a:gd name="connsiteX4084" fmla="*/ 934333 w 7881457"/>
                <a:gd name="connsiteY4084" fmla="*/ 1702999 h 3299135"/>
                <a:gd name="connsiteX4085" fmla="*/ 934333 w 7881457"/>
                <a:gd name="connsiteY4085" fmla="*/ 1702217 h 3299135"/>
                <a:gd name="connsiteX4086" fmla="*/ 934856 w 7881457"/>
                <a:gd name="connsiteY4086" fmla="*/ 1702217 h 3299135"/>
                <a:gd name="connsiteX4087" fmla="*/ 934856 w 7881457"/>
                <a:gd name="connsiteY4087" fmla="*/ 1701434 h 3299135"/>
                <a:gd name="connsiteX4088" fmla="*/ 935217 w 7881457"/>
                <a:gd name="connsiteY4088" fmla="*/ 1701434 h 3299135"/>
                <a:gd name="connsiteX4089" fmla="*/ 935217 w 7881457"/>
                <a:gd name="connsiteY4089" fmla="*/ 1700652 h 3299135"/>
                <a:gd name="connsiteX4090" fmla="*/ 935788 w 7881457"/>
                <a:gd name="connsiteY4090" fmla="*/ 1700652 h 3299135"/>
                <a:gd name="connsiteX4091" fmla="*/ 935788 w 7881457"/>
                <a:gd name="connsiteY4091" fmla="*/ 1699870 h 3299135"/>
                <a:gd name="connsiteX4092" fmla="*/ 937520 w 7881457"/>
                <a:gd name="connsiteY4092" fmla="*/ 1699870 h 3299135"/>
                <a:gd name="connsiteX4093" fmla="*/ 937520 w 7881457"/>
                <a:gd name="connsiteY4093" fmla="*/ 1699088 h 3299135"/>
                <a:gd name="connsiteX4094" fmla="*/ 937628 w 7881457"/>
                <a:gd name="connsiteY4094" fmla="*/ 1699088 h 3299135"/>
                <a:gd name="connsiteX4095" fmla="*/ 937628 w 7881457"/>
                <a:gd name="connsiteY4095" fmla="*/ 1698306 h 3299135"/>
                <a:gd name="connsiteX4096" fmla="*/ 938001 w 7881457"/>
                <a:gd name="connsiteY4096" fmla="*/ 1698306 h 3299135"/>
                <a:gd name="connsiteX4097" fmla="*/ 938001 w 7881457"/>
                <a:gd name="connsiteY4097" fmla="*/ 1697524 h 3299135"/>
                <a:gd name="connsiteX4098" fmla="*/ 938308 w 7881457"/>
                <a:gd name="connsiteY4098" fmla="*/ 1697524 h 3299135"/>
                <a:gd name="connsiteX4099" fmla="*/ 938308 w 7881457"/>
                <a:gd name="connsiteY4099" fmla="*/ 1696741 h 3299135"/>
                <a:gd name="connsiteX4100" fmla="*/ 938428 w 7881457"/>
                <a:gd name="connsiteY4100" fmla="*/ 1696741 h 3299135"/>
                <a:gd name="connsiteX4101" fmla="*/ 938428 w 7881457"/>
                <a:gd name="connsiteY4101" fmla="*/ 1695959 h 3299135"/>
                <a:gd name="connsiteX4102" fmla="*/ 938512 w 7881457"/>
                <a:gd name="connsiteY4102" fmla="*/ 1695959 h 3299135"/>
                <a:gd name="connsiteX4103" fmla="*/ 938512 w 7881457"/>
                <a:gd name="connsiteY4103" fmla="*/ 1695177 h 3299135"/>
                <a:gd name="connsiteX4104" fmla="*/ 939192 w 7881457"/>
                <a:gd name="connsiteY4104" fmla="*/ 1695177 h 3299135"/>
                <a:gd name="connsiteX4105" fmla="*/ 939192 w 7881457"/>
                <a:gd name="connsiteY4105" fmla="*/ 1694395 h 3299135"/>
                <a:gd name="connsiteX4106" fmla="*/ 939884 w 7881457"/>
                <a:gd name="connsiteY4106" fmla="*/ 1694395 h 3299135"/>
                <a:gd name="connsiteX4107" fmla="*/ 939884 w 7881457"/>
                <a:gd name="connsiteY4107" fmla="*/ 1693613 h 3299135"/>
                <a:gd name="connsiteX4108" fmla="*/ 940491 w 7881457"/>
                <a:gd name="connsiteY4108" fmla="*/ 1693613 h 3299135"/>
                <a:gd name="connsiteX4109" fmla="*/ 940491 w 7881457"/>
                <a:gd name="connsiteY4109" fmla="*/ 1692835 h 3299135"/>
                <a:gd name="connsiteX4110" fmla="*/ 941267 w 7881457"/>
                <a:gd name="connsiteY4110" fmla="*/ 1692835 h 3299135"/>
                <a:gd name="connsiteX4111" fmla="*/ 941267 w 7881457"/>
                <a:gd name="connsiteY4111" fmla="*/ 1692053 h 3299135"/>
                <a:gd name="connsiteX4112" fmla="*/ 941808 w 7881457"/>
                <a:gd name="connsiteY4112" fmla="*/ 1692053 h 3299135"/>
                <a:gd name="connsiteX4113" fmla="*/ 941808 w 7881457"/>
                <a:gd name="connsiteY4113" fmla="*/ 1691271 h 3299135"/>
                <a:gd name="connsiteX4114" fmla="*/ 941868 w 7881457"/>
                <a:gd name="connsiteY4114" fmla="*/ 1691271 h 3299135"/>
                <a:gd name="connsiteX4115" fmla="*/ 941868 w 7881457"/>
                <a:gd name="connsiteY4115" fmla="*/ 1690489 h 3299135"/>
                <a:gd name="connsiteX4116" fmla="*/ 943221 w 7881457"/>
                <a:gd name="connsiteY4116" fmla="*/ 1690489 h 3299135"/>
                <a:gd name="connsiteX4117" fmla="*/ 943221 w 7881457"/>
                <a:gd name="connsiteY4117" fmla="*/ 1689706 h 3299135"/>
                <a:gd name="connsiteX4118" fmla="*/ 943372 w 7881457"/>
                <a:gd name="connsiteY4118" fmla="*/ 1689706 h 3299135"/>
                <a:gd name="connsiteX4119" fmla="*/ 943372 w 7881457"/>
                <a:gd name="connsiteY4119" fmla="*/ 1688924 h 3299135"/>
                <a:gd name="connsiteX4120" fmla="*/ 943432 w 7881457"/>
                <a:gd name="connsiteY4120" fmla="*/ 1688924 h 3299135"/>
                <a:gd name="connsiteX4121" fmla="*/ 943432 w 7881457"/>
                <a:gd name="connsiteY4121" fmla="*/ 1688142 h 3299135"/>
                <a:gd name="connsiteX4122" fmla="*/ 944640 w 7881457"/>
                <a:gd name="connsiteY4122" fmla="*/ 1688142 h 3299135"/>
                <a:gd name="connsiteX4123" fmla="*/ 944640 w 7881457"/>
                <a:gd name="connsiteY4123" fmla="*/ 1687360 h 3299135"/>
                <a:gd name="connsiteX4124" fmla="*/ 945717 w 7881457"/>
                <a:gd name="connsiteY4124" fmla="*/ 1687360 h 3299135"/>
                <a:gd name="connsiteX4125" fmla="*/ 945717 w 7881457"/>
                <a:gd name="connsiteY4125" fmla="*/ 1686578 h 3299135"/>
                <a:gd name="connsiteX4126" fmla="*/ 946282 w 7881457"/>
                <a:gd name="connsiteY4126" fmla="*/ 1686578 h 3299135"/>
                <a:gd name="connsiteX4127" fmla="*/ 946282 w 7881457"/>
                <a:gd name="connsiteY4127" fmla="*/ 1685796 h 3299135"/>
                <a:gd name="connsiteX4128" fmla="*/ 946799 w 7881457"/>
                <a:gd name="connsiteY4128" fmla="*/ 1685796 h 3299135"/>
                <a:gd name="connsiteX4129" fmla="*/ 946799 w 7881457"/>
                <a:gd name="connsiteY4129" fmla="*/ 1685013 h 3299135"/>
                <a:gd name="connsiteX4130" fmla="*/ 947244 w 7881457"/>
                <a:gd name="connsiteY4130" fmla="*/ 1685013 h 3299135"/>
                <a:gd name="connsiteX4131" fmla="*/ 947244 w 7881457"/>
                <a:gd name="connsiteY4131" fmla="*/ 1684231 h 3299135"/>
                <a:gd name="connsiteX4132" fmla="*/ 948200 w 7881457"/>
                <a:gd name="connsiteY4132" fmla="*/ 1684231 h 3299135"/>
                <a:gd name="connsiteX4133" fmla="*/ 948200 w 7881457"/>
                <a:gd name="connsiteY4133" fmla="*/ 1683449 h 3299135"/>
                <a:gd name="connsiteX4134" fmla="*/ 948453 w 7881457"/>
                <a:gd name="connsiteY4134" fmla="*/ 1683449 h 3299135"/>
                <a:gd name="connsiteX4135" fmla="*/ 948453 w 7881457"/>
                <a:gd name="connsiteY4135" fmla="*/ 1682667 h 3299135"/>
                <a:gd name="connsiteX4136" fmla="*/ 948459 w 7881457"/>
                <a:gd name="connsiteY4136" fmla="*/ 1682667 h 3299135"/>
                <a:gd name="connsiteX4137" fmla="*/ 948459 w 7881457"/>
                <a:gd name="connsiteY4137" fmla="*/ 1681885 h 3299135"/>
                <a:gd name="connsiteX4138" fmla="*/ 948946 w 7881457"/>
                <a:gd name="connsiteY4138" fmla="*/ 1681885 h 3299135"/>
                <a:gd name="connsiteX4139" fmla="*/ 948946 w 7881457"/>
                <a:gd name="connsiteY4139" fmla="*/ 1681103 h 3299135"/>
                <a:gd name="connsiteX4140" fmla="*/ 949343 w 7881457"/>
                <a:gd name="connsiteY4140" fmla="*/ 1681103 h 3299135"/>
                <a:gd name="connsiteX4141" fmla="*/ 949343 w 7881457"/>
                <a:gd name="connsiteY4141" fmla="*/ 1680320 h 3299135"/>
                <a:gd name="connsiteX4142" fmla="*/ 950894 w 7881457"/>
                <a:gd name="connsiteY4142" fmla="*/ 1680320 h 3299135"/>
                <a:gd name="connsiteX4143" fmla="*/ 950894 w 7881457"/>
                <a:gd name="connsiteY4143" fmla="*/ 1679538 h 3299135"/>
                <a:gd name="connsiteX4144" fmla="*/ 951021 w 7881457"/>
                <a:gd name="connsiteY4144" fmla="*/ 1679538 h 3299135"/>
                <a:gd name="connsiteX4145" fmla="*/ 951021 w 7881457"/>
                <a:gd name="connsiteY4145" fmla="*/ 1678756 h 3299135"/>
                <a:gd name="connsiteX4146" fmla="*/ 951285 w 7881457"/>
                <a:gd name="connsiteY4146" fmla="*/ 1678756 h 3299135"/>
                <a:gd name="connsiteX4147" fmla="*/ 951285 w 7881457"/>
                <a:gd name="connsiteY4147" fmla="*/ 1677974 h 3299135"/>
                <a:gd name="connsiteX4148" fmla="*/ 951502 w 7881457"/>
                <a:gd name="connsiteY4148" fmla="*/ 1677974 h 3299135"/>
                <a:gd name="connsiteX4149" fmla="*/ 951502 w 7881457"/>
                <a:gd name="connsiteY4149" fmla="*/ 1677196 h 3299135"/>
                <a:gd name="connsiteX4150" fmla="*/ 951640 w 7881457"/>
                <a:gd name="connsiteY4150" fmla="*/ 1677196 h 3299135"/>
                <a:gd name="connsiteX4151" fmla="*/ 951640 w 7881457"/>
                <a:gd name="connsiteY4151" fmla="*/ 1676414 h 3299135"/>
                <a:gd name="connsiteX4152" fmla="*/ 951911 w 7881457"/>
                <a:gd name="connsiteY4152" fmla="*/ 1676414 h 3299135"/>
                <a:gd name="connsiteX4153" fmla="*/ 951911 w 7881457"/>
                <a:gd name="connsiteY4153" fmla="*/ 1675632 h 3299135"/>
                <a:gd name="connsiteX4154" fmla="*/ 952482 w 7881457"/>
                <a:gd name="connsiteY4154" fmla="*/ 1675632 h 3299135"/>
                <a:gd name="connsiteX4155" fmla="*/ 952482 w 7881457"/>
                <a:gd name="connsiteY4155" fmla="*/ 1674850 h 3299135"/>
                <a:gd name="connsiteX4156" fmla="*/ 952554 w 7881457"/>
                <a:gd name="connsiteY4156" fmla="*/ 1674850 h 3299135"/>
                <a:gd name="connsiteX4157" fmla="*/ 952554 w 7881457"/>
                <a:gd name="connsiteY4157" fmla="*/ 1674068 h 3299135"/>
                <a:gd name="connsiteX4158" fmla="*/ 952975 w 7881457"/>
                <a:gd name="connsiteY4158" fmla="*/ 1674068 h 3299135"/>
                <a:gd name="connsiteX4159" fmla="*/ 952975 w 7881457"/>
                <a:gd name="connsiteY4159" fmla="*/ 1673286 h 3299135"/>
                <a:gd name="connsiteX4160" fmla="*/ 953228 w 7881457"/>
                <a:gd name="connsiteY4160" fmla="*/ 1673286 h 3299135"/>
                <a:gd name="connsiteX4161" fmla="*/ 953228 w 7881457"/>
                <a:gd name="connsiteY4161" fmla="*/ 1672503 h 3299135"/>
                <a:gd name="connsiteX4162" fmla="*/ 953438 w 7881457"/>
                <a:gd name="connsiteY4162" fmla="*/ 1672503 h 3299135"/>
                <a:gd name="connsiteX4163" fmla="*/ 953438 w 7881457"/>
                <a:gd name="connsiteY4163" fmla="*/ 1671721 h 3299135"/>
                <a:gd name="connsiteX4164" fmla="*/ 953859 w 7881457"/>
                <a:gd name="connsiteY4164" fmla="*/ 1671721 h 3299135"/>
                <a:gd name="connsiteX4165" fmla="*/ 953859 w 7881457"/>
                <a:gd name="connsiteY4165" fmla="*/ 1670939 h 3299135"/>
                <a:gd name="connsiteX4166" fmla="*/ 954924 w 7881457"/>
                <a:gd name="connsiteY4166" fmla="*/ 1670939 h 3299135"/>
                <a:gd name="connsiteX4167" fmla="*/ 954924 w 7881457"/>
                <a:gd name="connsiteY4167" fmla="*/ 1670157 h 3299135"/>
                <a:gd name="connsiteX4168" fmla="*/ 954948 w 7881457"/>
                <a:gd name="connsiteY4168" fmla="*/ 1670157 h 3299135"/>
                <a:gd name="connsiteX4169" fmla="*/ 954948 w 7881457"/>
                <a:gd name="connsiteY4169" fmla="*/ 1669375 h 3299135"/>
                <a:gd name="connsiteX4170" fmla="*/ 955080 w 7881457"/>
                <a:gd name="connsiteY4170" fmla="*/ 1669375 h 3299135"/>
                <a:gd name="connsiteX4171" fmla="*/ 955080 w 7881457"/>
                <a:gd name="connsiteY4171" fmla="*/ 1668593 h 3299135"/>
                <a:gd name="connsiteX4172" fmla="*/ 956000 w 7881457"/>
                <a:gd name="connsiteY4172" fmla="*/ 1668593 h 3299135"/>
                <a:gd name="connsiteX4173" fmla="*/ 956000 w 7881457"/>
                <a:gd name="connsiteY4173" fmla="*/ 1667810 h 3299135"/>
                <a:gd name="connsiteX4174" fmla="*/ 957521 w 7881457"/>
                <a:gd name="connsiteY4174" fmla="*/ 1667810 h 3299135"/>
                <a:gd name="connsiteX4175" fmla="*/ 957521 w 7881457"/>
                <a:gd name="connsiteY4175" fmla="*/ 1667028 h 3299135"/>
                <a:gd name="connsiteX4176" fmla="*/ 957654 w 7881457"/>
                <a:gd name="connsiteY4176" fmla="*/ 1667028 h 3299135"/>
                <a:gd name="connsiteX4177" fmla="*/ 957654 w 7881457"/>
                <a:gd name="connsiteY4177" fmla="*/ 1666246 h 3299135"/>
                <a:gd name="connsiteX4178" fmla="*/ 957948 w 7881457"/>
                <a:gd name="connsiteY4178" fmla="*/ 1666246 h 3299135"/>
                <a:gd name="connsiteX4179" fmla="*/ 957948 w 7881457"/>
                <a:gd name="connsiteY4179" fmla="*/ 1665464 h 3299135"/>
                <a:gd name="connsiteX4180" fmla="*/ 958417 w 7881457"/>
                <a:gd name="connsiteY4180" fmla="*/ 1665464 h 3299135"/>
                <a:gd name="connsiteX4181" fmla="*/ 958417 w 7881457"/>
                <a:gd name="connsiteY4181" fmla="*/ 1664682 h 3299135"/>
                <a:gd name="connsiteX4182" fmla="*/ 959169 w 7881457"/>
                <a:gd name="connsiteY4182" fmla="*/ 1664682 h 3299135"/>
                <a:gd name="connsiteX4183" fmla="*/ 959169 w 7881457"/>
                <a:gd name="connsiteY4183" fmla="*/ 1663904 h 3299135"/>
                <a:gd name="connsiteX4184" fmla="*/ 959247 w 7881457"/>
                <a:gd name="connsiteY4184" fmla="*/ 1663904 h 3299135"/>
                <a:gd name="connsiteX4185" fmla="*/ 959247 w 7881457"/>
                <a:gd name="connsiteY4185" fmla="*/ 1663122 h 3299135"/>
                <a:gd name="connsiteX4186" fmla="*/ 959452 w 7881457"/>
                <a:gd name="connsiteY4186" fmla="*/ 1663122 h 3299135"/>
                <a:gd name="connsiteX4187" fmla="*/ 959452 w 7881457"/>
                <a:gd name="connsiteY4187" fmla="*/ 1662340 h 3299135"/>
                <a:gd name="connsiteX4188" fmla="*/ 961021 w 7881457"/>
                <a:gd name="connsiteY4188" fmla="*/ 1662340 h 3299135"/>
                <a:gd name="connsiteX4189" fmla="*/ 961021 w 7881457"/>
                <a:gd name="connsiteY4189" fmla="*/ 1661558 h 3299135"/>
                <a:gd name="connsiteX4190" fmla="*/ 961226 w 7881457"/>
                <a:gd name="connsiteY4190" fmla="*/ 1661558 h 3299135"/>
                <a:gd name="connsiteX4191" fmla="*/ 961226 w 7881457"/>
                <a:gd name="connsiteY4191" fmla="*/ 1660775 h 3299135"/>
                <a:gd name="connsiteX4192" fmla="*/ 961851 w 7881457"/>
                <a:gd name="connsiteY4192" fmla="*/ 1660775 h 3299135"/>
                <a:gd name="connsiteX4193" fmla="*/ 961851 w 7881457"/>
                <a:gd name="connsiteY4193" fmla="*/ 1659993 h 3299135"/>
                <a:gd name="connsiteX4194" fmla="*/ 962008 w 7881457"/>
                <a:gd name="connsiteY4194" fmla="*/ 1659993 h 3299135"/>
                <a:gd name="connsiteX4195" fmla="*/ 962008 w 7881457"/>
                <a:gd name="connsiteY4195" fmla="*/ 1659211 h 3299135"/>
                <a:gd name="connsiteX4196" fmla="*/ 962543 w 7881457"/>
                <a:gd name="connsiteY4196" fmla="*/ 1659211 h 3299135"/>
                <a:gd name="connsiteX4197" fmla="*/ 962543 w 7881457"/>
                <a:gd name="connsiteY4197" fmla="*/ 1658429 h 3299135"/>
                <a:gd name="connsiteX4198" fmla="*/ 962585 w 7881457"/>
                <a:gd name="connsiteY4198" fmla="*/ 1658429 h 3299135"/>
                <a:gd name="connsiteX4199" fmla="*/ 962585 w 7881457"/>
                <a:gd name="connsiteY4199" fmla="*/ 1657647 h 3299135"/>
                <a:gd name="connsiteX4200" fmla="*/ 963511 w 7881457"/>
                <a:gd name="connsiteY4200" fmla="*/ 1657647 h 3299135"/>
                <a:gd name="connsiteX4201" fmla="*/ 963511 w 7881457"/>
                <a:gd name="connsiteY4201" fmla="*/ 1656865 h 3299135"/>
                <a:gd name="connsiteX4202" fmla="*/ 964022 w 7881457"/>
                <a:gd name="connsiteY4202" fmla="*/ 1656865 h 3299135"/>
                <a:gd name="connsiteX4203" fmla="*/ 964022 w 7881457"/>
                <a:gd name="connsiteY4203" fmla="*/ 1656082 h 3299135"/>
                <a:gd name="connsiteX4204" fmla="*/ 964148 w 7881457"/>
                <a:gd name="connsiteY4204" fmla="*/ 1656082 h 3299135"/>
                <a:gd name="connsiteX4205" fmla="*/ 964148 w 7881457"/>
                <a:gd name="connsiteY4205" fmla="*/ 1655300 h 3299135"/>
                <a:gd name="connsiteX4206" fmla="*/ 964154 w 7881457"/>
                <a:gd name="connsiteY4206" fmla="*/ 1655300 h 3299135"/>
                <a:gd name="connsiteX4207" fmla="*/ 964154 w 7881457"/>
                <a:gd name="connsiteY4207" fmla="*/ 1654518 h 3299135"/>
                <a:gd name="connsiteX4208" fmla="*/ 964347 w 7881457"/>
                <a:gd name="connsiteY4208" fmla="*/ 1654518 h 3299135"/>
                <a:gd name="connsiteX4209" fmla="*/ 964347 w 7881457"/>
                <a:gd name="connsiteY4209" fmla="*/ 1653736 h 3299135"/>
                <a:gd name="connsiteX4210" fmla="*/ 964581 w 7881457"/>
                <a:gd name="connsiteY4210" fmla="*/ 1653736 h 3299135"/>
                <a:gd name="connsiteX4211" fmla="*/ 964581 w 7881457"/>
                <a:gd name="connsiteY4211" fmla="*/ 1652954 h 3299135"/>
                <a:gd name="connsiteX4212" fmla="*/ 964617 w 7881457"/>
                <a:gd name="connsiteY4212" fmla="*/ 1652954 h 3299135"/>
                <a:gd name="connsiteX4213" fmla="*/ 964617 w 7881457"/>
                <a:gd name="connsiteY4213" fmla="*/ 1652172 h 3299135"/>
                <a:gd name="connsiteX4214" fmla="*/ 964798 w 7881457"/>
                <a:gd name="connsiteY4214" fmla="*/ 1652172 h 3299135"/>
                <a:gd name="connsiteX4215" fmla="*/ 964798 w 7881457"/>
                <a:gd name="connsiteY4215" fmla="*/ 1651389 h 3299135"/>
                <a:gd name="connsiteX4216" fmla="*/ 965141 w 7881457"/>
                <a:gd name="connsiteY4216" fmla="*/ 1651389 h 3299135"/>
                <a:gd name="connsiteX4217" fmla="*/ 965141 w 7881457"/>
                <a:gd name="connsiteY4217" fmla="*/ 1650612 h 3299135"/>
                <a:gd name="connsiteX4218" fmla="*/ 965525 w 7881457"/>
                <a:gd name="connsiteY4218" fmla="*/ 1650612 h 3299135"/>
                <a:gd name="connsiteX4219" fmla="*/ 965525 w 7881457"/>
                <a:gd name="connsiteY4219" fmla="*/ 1649830 h 3299135"/>
                <a:gd name="connsiteX4220" fmla="*/ 965718 w 7881457"/>
                <a:gd name="connsiteY4220" fmla="*/ 1649830 h 3299135"/>
                <a:gd name="connsiteX4221" fmla="*/ 965718 w 7881457"/>
                <a:gd name="connsiteY4221" fmla="*/ 1649047 h 3299135"/>
                <a:gd name="connsiteX4222" fmla="*/ 966385 w 7881457"/>
                <a:gd name="connsiteY4222" fmla="*/ 1649047 h 3299135"/>
                <a:gd name="connsiteX4223" fmla="*/ 966385 w 7881457"/>
                <a:gd name="connsiteY4223" fmla="*/ 1648265 h 3299135"/>
                <a:gd name="connsiteX4224" fmla="*/ 966945 w 7881457"/>
                <a:gd name="connsiteY4224" fmla="*/ 1648265 h 3299135"/>
                <a:gd name="connsiteX4225" fmla="*/ 966945 w 7881457"/>
                <a:gd name="connsiteY4225" fmla="*/ 1647483 h 3299135"/>
                <a:gd name="connsiteX4226" fmla="*/ 968833 w 7881457"/>
                <a:gd name="connsiteY4226" fmla="*/ 1647483 h 3299135"/>
                <a:gd name="connsiteX4227" fmla="*/ 968833 w 7881457"/>
                <a:gd name="connsiteY4227" fmla="*/ 1646701 h 3299135"/>
                <a:gd name="connsiteX4228" fmla="*/ 968839 w 7881457"/>
                <a:gd name="connsiteY4228" fmla="*/ 1646701 h 3299135"/>
                <a:gd name="connsiteX4229" fmla="*/ 968839 w 7881457"/>
                <a:gd name="connsiteY4229" fmla="*/ 1645919 h 3299135"/>
                <a:gd name="connsiteX4230" fmla="*/ 968995 w 7881457"/>
                <a:gd name="connsiteY4230" fmla="*/ 1645919 h 3299135"/>
                <a:gd name="connsiteX4231" fmla="*/ 968995 w 7881457"/>
                <a:gd name="connsiteY4231" fmla="*/ 1645137 h 3299135"/>
                <a:gd name="connsiteX4232" fmla="*/ 969158 w 7881457"/>
                <a:gd name="connsiteY4232" fmla="*/ 1645137 h 3299135"/>
                <a:gd name="connsiteX4233" fmla="*/ 969158 w 7881457"/>
                <a:gd name="connsiteY4233" fmla="*/ 1644354 h 3299135"/>
                <a:gd name="connsiteX4234" fmla="*/ 969164 w 7881457"/>
                <a:gd name="connsiteY4234" fmla="*/ 1644354 h 3299135"/>
                <a:gd name="connsiteX4235" fmla="*/ 969164 w 7881457"/>
                <a:gd name="connsiteY4235" fmla="*/ 1643572 h 3299135"/>
                <a:gd name="connsiteX4236" fmla="*/ 970090 w 7881457"/>
                <a:gd name="connsiteY4236" fmla="*/ 1643572 h 3299135"/>
                <a:gd name="connsiteX4237" fmla="*/ 970090 w 7881457"/>
                <a:gd name="connsiteY4237" fmla="*/ 1642790 h 3299135"/>
                <a:gd name="connsiteX4238" fmla="*/ 970108 w 7881457"/>
                <a:gd name="connsiteY4238" fmla="*/ 1642790 h 3299135"/>
                <a:gd name="connsiteX4239" fmla="*/ 970108 w 7881457"/>
                <a:gd name="connsiteY4239" fmla="*/ 1642008 h 3299135"/>
                <a:gd name="connsiteX4240" fmla="*/ 970890 w 7881457"/>
                <a:gd name="connsiteY4240" fmla="*/ 1642008 h 3299135"/>
                <a:gd name="connsiteX4241" fmla="*/ 970890 w 7881457"/>
                <a:gd name="connsiteY4241" fmla="*/ 1641226 h 3299135"/>
                <a:gd name="connsiteX4242" fmla="*/ 971485 w 7881457"/>
                <a:gd name="connsiteY4242" fmla="*/ 1641226 h 3299135"/>
                <a:gd name="connsiteX4243" fmla="*/ 971485 w 7881457"/>
                <a:gd name="connsiteY4243" fmla="*/ 1640444 h 3299135"/>
                <a:gd name="connsiteX4244" fmla="*/ 971960 w 7881457"/>
                <a:gd name="connsiteY4244" fmla="*/ 1640444 h 3299135"/>
                <a:gd name="connsiteX4245" fmla="*/ 971960 w 7881457"/>
                <a:gd name="connsiteY4245" fmla="*/ 1639661 h 3299135"/>
                <a:gd name="connsiteX4246" fmla="*/ 972543 w 7881457"/>
                <a:gd name="connsiteY4246" fmla="*/ 1639661 h 3299135"/>
                <a:gd name="connsiteX4247" fmla="*/ 972543 w 7881457"/>
                <a:gd name="connsiteY4247" fmla="*/ 1638879 h 3299135"/>
                <a:gd name="connsiteX4248" fmla="*/ 972958 w 7881457"/>
                <a:gd name="connsiteY4248" fmla="*/ 1638879 h 3299135"/>
                <a:gd name="connsiteX4249" fmla="*/ 972958 w 7881457"/>
                <a:gd name="connsiteY4249" fmla="*/ 1638097 h 3299135"/>
                <a:gd name="connsiteX4250" fmla="*/ 973103 w 7881457"/>
                <a:gd name="connsiteY4250" fmla="*/ 1638097 h 3299135"/>
                <a:gd name="connsiteX4251" fmla="*/ 973103 w 7881457"/>
                <a:gd name="connsiteY4251" fmla="*/ 1637320 h 3299135"/>
                <a:gd name="connsiteX4252" fmla="*/ 973734 w 7881457"/>
                <a:gd name="connsiteY4252" fmla="*/ 1637320 h 3299135"/>
                <a:gd name="connsiteX4253" fmla="*/ 973734 w 7881457"/>
                <a:gd name="connsiteY4253" fmla="*/ 1636537 h 3299135"/>
                <a:gd name="connsiteX4254" fmla="*/ 973782 w 7881457"/>
                <a:gd name="connsiteY4254" fmla="*/ 1636537 h 3299135"/>
                <a:gd name="connsiteX4255" fmla="*/ 973782 w 7881457"/>
                <a:gd name="connsiteY4255" fmla="*/ 1635755 h 3299135"/>
                <a:gd name="connsiteX4256" fmla="*/ 973890 w 7881457"/>
                <a:gd name="connsiteY4256" fmla="*/ 1635755 h 3299135"/>
                <a:gd name="connsiteX4257" fmla="*/ 973890 w 7881457"/>
                <a:gd name="connsiteY4257" fmla="*/ 1634973 h 3299135"/>
                <a:gd name="connsiteX4258" fmla="*/ 974035 w 7881457"/>
                <a:gd name="connsiteY4258" fmla="*/ 1634973 h 3299135"/>
                <a:gd name="connsiteX4259" fmla="*/ 974035 w 7881457"/>
                <a:gd name="connsiteY4259" fmla="*/ 1634191 h 3299135"/>
                <a:gd name="connsiteX4260" fmla="*/ 974726 w 7881457"/>
                <a:gd name="connsiteY4260" fmla="*/ 1634191 h 3299135"/>
                <a:gd name="connsiteX4261" fmla="*/ 974726 w 7881457"/>
                <a:gd name="connsiteY4261" fmla="*/ 1633409 h 3299135"/>
                <a:gd name="connsiteX4262" fmla="*/ 975442 w 7881457"/>
                <a:gd name="connsiteY4262" fmla="*/ 1633409 h 3299135"/>
                <a:gd name="connsiteX4263" fmla="*/ 975442 w 7881457"/>
                <a:gd name="connsiteY4263" fmla="*/ 1632627 h 3299135"/>
                <a:gd name="connsiteX4264" fmla="*/ 975742 w 7881457"/>
                <a:gd name="connsiteY4264" fmla="*/ 1632627 h 3299135"/>
                <a:gd name="connsiteX4265" fmla="*/ 975742 w 7881457"/>
                <a:gd name="connsiteY4265" fmla="*/ 1631844 h 3299135"/>
                <a:gd name="connsiteX4266" fmla="*/ 977474 w 7881457"/>
                <a:gd name="connsiteY4266" fmla="*/ 1631844 h 3299135"/>
                <a:gd name="connsiteX4267" fmla="*/ 977474 w 7881457"/>
                <a:gd name="connsiteY4267" fmla="*/ 1631062 h 3299135"/>
                <a:gd name="connsiteX4268" fmla="*/ 978358 w 7881457"/>
                <a:gd name="connsiteY4268" fmla="*/ 1631062 h 3299135"/>
                <a:gd name="connsiteX4269" fmla="*/ 978358 w 7881457"/>
                <a:gd name="connsiteY4269" fmla="*/ 1630280 h 3299135"/>
                <a:gd name="connsiteX4270" fmla="*/ 978563 w 7881457"/>
                <a:gd name="connsiteY4270" fmla="*/ 1630280 h 3299135"/>
                <a:gd name="connsiteX4271" fmla="*/ 978563 w 7881457"/>
                <a:gd name="connsiteY4271" fmla="*/ 1629498 h 3299135"/>
                <a:gd name="connsiteX4272" fmla="*/ 978713 w 7881457"/>
                <a:gd name="connsiteY4272" fmla="*/ 1629498 h 3299135"/>
                <a:gd name="connsiteX4273" fmla="*/ 978713 w 7881457"/>
                <a:gd name="connsiteY4273" fmla="*/ 1628716 h 3299135"/>
                <a:gd name="connsiteX4274" fmla="*/ 980944 w 7881457"/>
                <a:gd name="connsiteY4274" fmla="*/ 1628716 h 3299135"/>
                <a:gd name="connsiteX4275" fmla="*/ 980944 w 7881457"/>
                <a:gd name="connsiteY4275" fmla="*/ 1627934 h 3299135"/>
                <a:gd name="connsiteX4276" fmla="*/ 981107 w 7881457"/>
                <a:gd name="connsiteY4276" fmla="*/ 1627934 h 3299135"/>
                <a:gd name="connsiteX4277" fmla="*/ 981107 w 7881457"/>
                <a:gd name="connsiteY4277" fmla="*/ 1627151 h 3299135"/>
                <a:gd name="connsiteX4278" fmla="*/ 981431 w 7881457"/>
                <a:gd name="connsiteY4278" fmla="*/ 1627151 h 3299135"/>
                <a:gd name="connsiteX4279" fmla="*/ 981431 w 7881457"/>
                <a:gd name="connsiteY4279" fmla="*/ 1626369 h 3299135"/>
                <a:gd name="connsiteX4280" fmla="*/ 981552 w 7881457"/>
                <a:gd name="connsiteY4280" fmla="*/ 1626369 h 3299135"/>
                <a:gd name="connsiteX4281" fmla="*/ 981552 w 7881457"/>
                <a:gd name="connsiteY4281" fmla="*/ 1625587 h 3299135"/>
                <a:gd name="connsiteX4282" fmla="*/ 981600 w 7881457"/>
                <a:gd name="connsiteY4282" fmla="*/ 1625587 h 3299135"/>
                <a:gd name="connsiteX4283" fmla="*/ 981600 w 7881457"/>
                <a:gd name="connsiteY4283" fmla="*/ 1624805 h 3299135"/>
                <a:gd name="connsiteX4284" fmla="*/ 982267 w 7881457"/>
                <a:gd name="connsiteY4284" fmla="*/ 1624805 h 3299135"/>
                <a:gd name="connsiteX4285" fmla="*/ 982267 w 7881457"/>
                <a:gd name="connsiteY4285" fmla="*/ 1624027 h 3299135"/>
                <a:gd name="connsiteX4286" fmla="*/ 982532 w 7881457"/>
                <a:gd name="connsiteY4286" fmla="*/ 1624027 h 3299135"/>
                <a:gd name="connsiteX4287" fmla="*/ 982532 w 7881457"/>
                <a:gd name="connsiteY4287" fmla="*/ 1623241 h 3299135"/>
                <a:gd name="connsiteX4288" fmla="*/ 982670 w 7881457"/>
                <a:gd name="connsiteY4288" fmla="*/ 1623241 h 3299135"/>
                <a:gd name="connsiteX4289" fmla="*/ 982670 w 7881457"/>
                <a:gd name="connsiteY4289" fmla="*/ 1622463 h 3299135"/>
                <a:gd name="connsiteX4290" fmla="*/ 983103 w 7881457"/>
                <a:gd name="connsiteY4290" fmla="*/ 1622463 h 3299135"/>
                <a:gd name="connsiteX4291" fmla="*/ 983103 w 7881457"/>
                <a:gd name="connsiteY4291" fmla="*/ 1621681 h 3299135"/>
                <a:gd name="connsiteX4292" fmla="*/ 984480 w 7881457"/>
                <a:gd name="connsiteY4292" fmla="*/ 1621681 h 3299135"/>
                <a:gd name="connsiteX4293" fmla="*/ 984480 w 7881457"/>
                <a:gd name="connsiteY4293" fmla="*/ 1620899 h 3299135"/>
                <a:gd name="connsiteX4294" fmla="*/ 984775 w 7881457"/>
                <a:gd name="connsiteY4294" fmla="*/ 1620899 h 3299135"/>
                <a:gd name="connsiteX4295" fmla="*/ 984775 w 7881457"/>
                <a:gd name="connsiteY4295" fmla="*/ 1620116 h 3299135"/>
                <a:gd name="connsiteX4296" fmla="*/ 985105 w 7881457"/>
                <a:gd name="connsiteY4296" fmla="*/ 1620116 h 3299135"/>
                <a:gd name="connsiteX4297" fmla="*/ 985105 w 7881457"/>
                <a:gd name="connsiteY4297" fmla="*/ 1619334 h 3299135"/>
                <a:gd name="connsiteX4298" fmla="*/ 985118 w 7881457"/>
                <a:gd name="connsiteY4298" fmla="*/ 1619334 h 3299135"/>
                <a:gd name="connsiteX4299" fmla="*/ 985118 w 7881457"/>
                <a:gd name="connsiteY4299" fmla="*/ 1618552 h 3299135"/>
                <a:gd name="connsiteX4300" fmla="*/ 985190 w 7881457"/>
                <a:gd name="connsiteY4300" fmla="*/ 1618552 h 3299135"/>
                <a:gd name="connsiteX4301" fmla="*/ 985190 w 7881457"/>
                <a:gd name="connsiteY4301" fmla="*/ 1617770 h 3299135"/>
                <a:gd name="connsiteX4302" fmla="*/ 985508 w 7881457"/>
                <a:gd name="connsiteY4302" fmla="*/ 1617770 h 3299135"/>
                <a:gd name="connsiteX4303" fmla="*/ 985508 w 7881457"/>
                <a:gd name="connsiteY4303" fmla="*/ 1616988 h 3299135"/>
                <a:gd name="connsiteX4304" fmla="*/ 986507 w 7881457"/>
                <a:gd name="connsiteY4304" fmla="*/ 1616988 h 3299135"/>
                <a:gd name="connsiteX4305" fmla="*/ 986507 w 7881457"/>
                <a:gd name="connsiteY4305" fmla="*/ 1616206 h 3299135"/>
                <a:gd name="connsiteX4306" fmla="*/ 986615 w 7881457"/>
                <a:gd name="connsiteY4306" fmla="*/ 1616206 h 3299135"/>
                <a:gd name="connsiteX4307" fmla="*/ 986615 w 7881457"/>
                <a:gd name="connsiteY4307" fmla="*/ 1615423 h 3299135"/>
                <a:gd name="connsiteX4308" fmla="*/ 987878 w 7881457"/>
                <a:gd name="connsiteY4308" fmla="*/ 1615423 h 3299135"/>
                <a:gd name="connsiteX4309" fmla="*/ 987878 w 7881457"/>
                <a:gd name="connsiteY4309" fmla="*/ 1614641 h 3299135"/>
                <a:gd name="connsiteX4310" fmla="*/ 988293 w 7881457"/>
                <a:gd name="connsiteY4310" fmla="*/ 1614641 h 3299135"/>
                <a:gd name="connsiteX4311" fmla="*/ 988293 w 7881457"/>
                <a:gd name="connsiteY4311" fmla="*/ 1613859 h 3299135"/>
                <a:gd name="connsiteX4312" fmla="*/ 988473 w 7881457"/>
                <a:gd name="connsiteY4312" fmla="*/ 1613859 h 3299135"/>
                <a:gd name="connsiteX4313" fmla="*/ 988473 w 7881457"/>
                <a:gd name="connsiteY4313" fmla="*/ 1613077 h 3299135"/>
                <a:gd name="connsiteX4314" fmla="*/ 989423 w 7881457"/>
                <a:gd name="connsiteY4314" fmla="*/ 1613077 h 3299135"/>
                <a:gd name="connsiteX4315" fmla="*/ 989423 w 7881457"/>
                <a:gd name="connsiteY4315" fmla="*/ 1612295 h 3299135"/>
                <a:gd name="connsiteX4316" fmla="*/ 989676 w 7881457"/>
                <a:gd name="connsiteY4316" fmla="*/ 1612295 h 3299135"/>
                <a:gd name="connsiteX4317" fmla="*/ 989676 w 7881457"/>
                <a:gd name="connsiteY4317" fmla="*/ 1611513 h 3299135"/>
                <a:gd name="connsiteX4318" fmla="*/ 990007 w 7881457"/>
                <a:gd name="connsiteY4318" fmla="*/ 1611513 h 3299135"/>
                <a:gd name="connsiteX4319" fmla="*/ 990007 w 7881457"/>
                <a:gd name="connsiteY4319" fmla="*/ 1610730 h 3299135"/>
                <a:gd name="connsiteX4320" fmla="*/ 991035 w 7881457"/>
                <a:gd name="connsiteY4320" fmla="*/ 1610730 h 3299135"/>
                <a:gd name="connsiteX4321" fmla="*/ 991035 w 7881457"/>
                <a:gd name="connsiteY4321" fmla="*/ 1609948 h 3299135"/>
                <a:gd name="connsiteX4322" fmla="*/ 991504 w 7881457"/>
                <a:gd name="connsiteY4322" fmla="*/ 1609948 h 3299135"/>
                <a:gd name="connsiteX4323" fmla="*/ 991504 w 7881457"/>
                <a:gd name="connsiteY4323" fmla="*/ 1609171 h 3299135"/>
                <a:gd name="connsiteX4324" fmla="*/ 991618 w 7881457"/>
                <a:gd name="connsiteY4324" fmla="*/ 1609171 h 3299135"/>
                <a:gd name="connsiteX4325" fmla="*/ 991618 w 7881457"/>
                <a:gd name="connsiteY4325" fmla="*/ 1608388 h 3299135"/>
                <a:gd name="connsiteX4326" fmla="*/ 991720 w 7881457"/>
                <a:gd name="connsiteY4326" fmla="*/ 1608388 h 3299135"/>
                <a:gd name="connsiteX4327" fmla="*/ 991720 w 7881457"/>
                <a:gd name="connsiteY4327" fmla="*/ 1607606 h 3299135"/>
                <a:gd name="connsiteX4328" fmla="*/ 991835 w 7881457"/>
                <a:gd name="connsiteY4328" fmla="*/ 1607606 h 3299135"/>
                <a:gd name="connsiteX4329" fmla="*/ 991835 w 7881457"/>
                <a:gd name="connsiteY4329" fmla="*/ 1606824 h 3299135"/>
                <a:gd name="connsiteX4330" fmla="*/ 993067 w 7881457"/>
                <a:gd name="connsiteY4330" fmla="*/ 1606824 h 3299135"/>
                <a:gd name="connsiteX4331" fmla="*/ 993067 w 7881457"/>
                <a:gd name="connsiteY4331" fmla="*/ 1606042 h 3299135"/>
                <a:gd name="connsiteX4332" fmla="*/ 993512 w 7881457"/>
                <a:gd name="connsiteY4332" fmla="*/ 1606042 h 3299135"/>
                <a:gd name="connsiteX4333" fmla="*/ 993512 w 7881457"/>
                <a:gd name="connsiteY4333" fmla="*/ 1605260 h 3299135"/>
                <a:gd name="connsiteX4334" fmla="*/ 994757 w 7881457"/>
                <a:gd name="connsiteY4334" fmla="*/ 1605260 h 3299135"/>
                <a:gd name="connsiteX4335" fmla="*/ 994757 w 7881457"/>
                <a:gd name="connsiteY4335" fmla="*/ 1604478 h 3299135"/>
                <a:gd name="connsiteX4336" fmla="*/ 994956 w 7881457"/>
                <a:gd name="connsiteY4336" fmla="*/ 1604478 h 3299135"/>
                <a:gd name="connsiteX4337" fmla="*/ 994956 w 7881457"/>
                <a:gd name="connsiteY4337" fmla="*/ 1603696 h 3299135"/>
                <a:gd name="connsiteX4338" fmla="*/ 996219 w 7881457"/>
                <a:gd name="connsiteY4338" fmla="*/ 1603696 h 3299135"/>
                <a:gd name="connsiteX4339" fmla="*/ 996219 w 7881457"/>
                <a:gd name="connsiteY4339" fmla="*/ 1602913 h 3299135"/>
                <a:gd name="connsiteX4340" fmla="*/ 996712 w 7881457"/>
                <a:gd name="connsiteY4340" fmla="*/ 1602913 h 3299135"/>
                <a:gd name="connsiteX4341" fmla="*/ 996712 w 7881457"/>
                <a:gd name="connsiteY4341" fmla="*/ 1602131 h 3299135"/>
                <a:gd name="connsiteX4342" fmla="*/ 997848 w 7881457"/>
                <a:gd name="connsiteY4342" fmla="*/ 1602131 h 3299135"/>
                <a:gd name="connsiteX4343" fmla="*/ 997848 w 7881457"/>
                <a:gd name="connsiteY4343" fmla="*/ 1601349 h 3299135"/>
                <a:gd name="connsiteX4344" fmla="*/ 997890 w 7881457"/>
                <a:gd name="connsiteY4344" fmla="*/ 1601349 h 3299135"/>
                <a:gd name="connsiteX4345" fmla="*/ 997890 w 7881457"/>
                <a:gd name="connsiteY4345" fmla="*/ 1600567 h 3299135"/>
                <a:gd name="connsiteX4346" fmla="*/ 998197 w 7881457"/>
                <a:gd name="connsiteY4346" fmla="*/ 1600567 h 3299135"/>
                <a:gd name="connsiteX4347" fmla="*/ 998197 w 7881457"/>
                <a:gd name="connsiteY4347" fmla="*/ 1599785 h 3299135"/>
                <a:gd name="connsiteX4348" fmla="*/ 998287 w 7881457"/>
                <a:gd name="connsiteY4348" fmla="*/ 1599785 h 3299135"/>
                <a:gd name="connsiteX4349" fmla="*/ 998287 w 7881457"/>
                <a:gd name="connsiteY4349" fmla="*/ 1599003 h 3299135"/>
                <a:gd name="connsiteX4350" fmla="*/ 998853 w 7881457"/>
                <a:gd name="connsiteY4350" fmla="*/ 1599003 h 3299135"/>
                <a:gd name="connsiteX4351" fmla="*/ 998853 w 7881457"/>
                <a:gd name="connsiteY4351" fmla="*/ 1598220 h 3299135"/>
                <a:gd name="connsiteX4352" fmla="*/ 999454 w 7881457"/>
                <a:gd name="connsiteY4352" fmla="*/ 1598220 h 3299135"/>
                <a:gd name="connsiteX4353" fmla="*/ 999454 w 7881457"/>
                <a:gd name="connsiteY4353" fmla="*/ 1597438 h 3299135"/>
                <a:gd name="connsiteX4354" fmla="*/ 1001492 w 7881457"/>
                <a:gd name="connsiteY4354" fmla="*/ 1597438 h 3299135"/>
                <a:gd name="connsiteX4355" fmla="*/ 1001492 w 7881457"/>
                <a:gd name="connsiteY4355" fmla="*/ 1596656 h 3299135"/>
                <a:gd name="connsiteX4356" fmla="*/ 1002016 w 7881457"/>
                <a:gd name="connsiteY4356" fmla="*/ 1596656 h 3299135"/>
                <a:gd name="connsiteX4357" fmla="*/ 1002016 w 7881457"/>
                <a:gd name="connsiteY4357" fmla="*/ 1595878 h 3299135"/>
                <a:gd name="connsiteX4358" fmla="*/ 1002461 w 7881457"/>
                <a:gd name="connsiteY4358" fmla="*/ 1595878 h 3299135"/>
                <a:gd name="connsiteX4359" fmla="*/ 1002461 w 7881457"/>
                <a:gd name="connsiteY4359" fmla="*/ 1595096 h 3299135"/>
                <a:gd name="connsiteX4360" fmla="*/ 1005407 w 7881457"/>
                <a:gd name="connsiteY4360" fmla="*/ 1595096 h 3299135"/>
                <a:gd name="connsiteX4361" fmla="*/ 1005407 w 7881457"/>
                <a:gd name="connsiteY4361" fmla="*/ 1594314 h 3299135"/>
                <a:gd name="connsiteX4362" fmla="*/ 1005461 w 7881457"/>
                <a:gd name="connsiteY4362" fmla="*/ 1594314 h 3299135"/>
                <a:gd name="connsiteX4363" fmla="*/ 1005461 w 7881457"/>
                <a:gd name="connsiteY4363" fmla="*/ 1593532 h 3299135"/>
                <a:gd name="connsiteX4364" fmla="*/ 1005690 w 7881457"/>
                <a:gd name="connsiteY4364" fmla="*/ 1593532 h 3299135"/>
                <a:gd name="connsiteX4365" fmla="*/ 1005690 w 7881457"/>
                <a:gd name="connsiteY4365" fmla="*/ 1592750 h 3299135"/>
                <a:gd name="connsiteX4366" fmla="*/ 1006815 w 7881457"/>
                <a:gd name="connsiteY4366" fmla="*/ 1592750 h 3299135"/>
                <a:gd name="connsiteX4367" fmla="*/ 1006815 w 7881457"/>
                <a:gd name="connsiteY4367" fmla="*/ 1591968 h 3299135"/>
                <a:gd name="connsiteX4368" fmla="*/ 1008077 w 7881457"/>
                <a:gd name="connsiteY4368" fmla="*/ 1591968 h 3299135"/>
                <a:gd name="connsiteX4369" fmla="*/ 1008077 w 7881457"/>
                <a:gd name="connsiteY4369" fmla="*/ 1591185 h 3299135"/>
                <a:gd name="connsiteX4370" fmla="*/ 1008619 w 7881457"/>
                <a:gd name="connsiteY4370" fmla="*/ 1591185 h 3299135"/>
                <a:gd name="connsiteX4371" fmla="*/ 1008619 w 7881457"/>
                <a:gd name="connsiteY4371" fmla="*/ 1590403 h 3299135"/>
                <a:gd name="connsiteX4372" fmla="*/ 1009009 w 7881457"/>
                <a:gd name="connsiteY4372" fmla="*/ 1590403 h 3299135"/>
                <a:gd name="connsiteX4373" fmla="*/ 1009009 w 7881457"/>
                <a:gd name="connsiteY4373" fmla="*/ 1589621 h 3299135"/>
                <a:gd name="connsiteX4374" fmla="*/ 1009244 w 7881457"/>
                <a:gd name="connsiteY4374" fmla="*/ 1589621 h 3299135"/>
                <a:gd name="connsiteX4375" fmla="*/ 1009244 w 7881457"/>
                <a:gd name="connsiteY4375" fmla="*/ 1588839 h 3299135"/>
                <a:gd name="connsiteX4376" fmla="*/ 1009382 w 7881457"/>
                <a:gd name="connsiteY4376" fmla="*/ 1588839 h 3299135"/>
                <a:gd name="connsiteX4377" fmla="*/ 1009382 w 7881457"/>
                <a:gd name="connsiteY4377" fmla="*/ 1588057 h 3299135"/>
                <a:gd name="connsiteX4378" fmla="*/ 1009430 w 7881457"/>
                <a:gd name="connsiteY4378" fmla="*/ 1588057 h 3299135"/>
                <a:gd name="connsiteX4379" fmla="*/ 1009430 w 7881457"/>
                <a:gd name="connsiteY4379" fmla="*/ 1587275 h 3299135"/>
                <a:gd name="connsiteX4380" fmla="*/ 1009839 w 7881457"/>
                <a:gd name="connsiteY4380" fmla="*/ 1587275 h 3299135"/>
                <a:gd name="connsiteX4381" fmla="*/ 1009839 w 7881457"/>
                <a:gd name="connsiteY4381" fmla="*/ 1586492 h 3299135"/>
                <a:gd name="connsiteX4382" fmla="*/ 1010801 w 7881457"/>
                <a:gd name="connsiteY4382" fmla="*/ 1586492 h 3299135"/>
                <a:gd name="connsiteX4383" fmla="*/ 1010801 w 7881457"/>
                <a:gd name="connsiteY4383" fmla="*/ 1585710 h 3299135"/>
                <a:gd name="connsiteX4384" fmla="*/ 1011150 w 7881457"/>
                <a:gd name="connsiteY4384" fmla="*/ 1585710 h 3299135"/>
                <a:gd name="connsiteX4385" fmla="*/ 1011150 w 7881457"/>
                <a:gd name="connsiteY4385" fmla="*/ 1584928 h 3299135"/>
                <a:gd name="connsiteX4386" fmla="*/ 1011283 w 7881457"/>
                <a:gd name="connsiteY4386" fmla="*/ 1584928 h 3299135"/>
                <a:gd name="connsiteX4387" fmla="*/ 1011283 w 7881457"/>
                <a:gd name="connsiteY4387" fmla="*/ 1584146 h 3299135"/>
                <a:gd name="connsiteX4388" fmla="*/ 1011854 w 7881457"/>
                <a:gd name="connsiteY4388" fmla="*/ 1584146 h 3299135"/>
                <a:gd name="connsiteX4389" fmla="*/ 1011854 w 7881457"/>
                <a:gd name="connsiteY4389" fmla="*/ 1583364 h 3299135"/>
                <a:gd name="connsiteX4390" fmla="*/ 1013008 w 7881457"/>
                <a:gd name="connsiteY4390" fmla="*/ 1583364 h 3299135"/>
                <a:gd name="connsiteX4391" fmla="*/ 1013008 w 7881457"/>
                <a:gd name="connsiteY4391" fmla="*/ 1582582 h 3299135"/>
                <a:gd name="connsiteX4392" fmla="*/ 1013050 w 7881457"/>
                <a:gd name="connsiteY4392" fmla="*/ 1582582 h 3299135"/>
                <a:gd name="connsiteX4393" fmla="*/ 1013050 w 7881457"/>
                <a:gd name="connsiteY4393" fmla="*/ 1581800 h 3299135"/>
                <a:gd name="connsiteX4394" fmla="*/ 1013213 w 7881457"/>
                <a:gd name="connsiteY4394" fmla="*/ 1581800 h 3299135"/>
                <a:gd name="connsiteX4395" fmla="*/ 1013213 w 7881457"/>
                <a:gd name="connsiteY4395" fmla="*/ 1581017 h 3299135"/>
                <a:gd name="connsiteX4396" fmla="*/ 1013303 w 7881457"/>
                <a:gd name="connsiteY4396" fmla="*/ 1581017 h 3299135"/>
                <a:gd name="connsiteX4397" fmla="*/ 1013303 w 7881457"/>
                <a:gd name="connsiteY4397" fmla="*/ 1580240 h 3299135"/>
                <a:gd name="connsiteX4398" fmla="*/ 1014386 w 7881457"/>
                <a:gd name="connsiteY4398" fmla="*/ 1580240 h 3299135"/>
                <a:gd name="connsiteX4399" fmla="*/ 1014386 w 7881457"/>
                <a:gd name="connsiteY4399" fmla="*/ 1579458 h 3299135"/>
                <a:gd name="connsiteX4400" fmla="*/ 1015444 w 7881457"/>
                <a:gd name="connsiteY4400" fmla="*/ 1579458 h 3299135"/>
                <a:gd name="connsiteX4401" fmla="*/ 1015444 w 7881457"/>
                <a:gd name="connsiteY4401" fmla="*/ 1578675 h 3299135"/>
                <a:gd name="connsiteX4402" fmla="*/ 1015685 w 7881457"/>
                <a:gd name="connsiteY4402" fmla="*/ 1578675 h 3299135"/>
                <a:gd name="connsiteX4403" fmla="*/ 1015685 w 7881457"/>
                <a:gd name="connsiteY4403" fmla="*/ 1577893 h 3299135"/>
                <a:gd name="connsiteX4404" fmla="*/ 1016725 w 7881457"/>
                <a:gd name="connsiteY4404" fmla="*/ 1577893 h 3299135"/>
                <a:gd name="connsiteX4405" fmla="*/ 1016725 w 7881457"/>
                <a:gd name="connsiteY4405" fmla="*/ 1577111 h 3299135"/>
                <a:gd name="connsiteX4406" fmla="*/ 1017513 w 7881457"/>
                <a:gd name="connsiteY4406" fmla="*/ 1577111 h 3299135"/>
                <a:gd name="connsiteX4407" fmla="*/ 1017513 w 7881457"/>
                <a:gd name="connsiteY4407" fmla="*/ 1576329 h 3299135"/>
                <a:gd name="connsiteX4408" fmla="*/ 1017868 w 7881457"/>
                <a:gd name="connsiteY4408" fmla="*/ 1576329 h 3299135"/>
                <a:gd name="connsiteX4409" fmla="*/ 1017868 w 7881457"/>
                <a:gd name="connsiteY4409" fmla="*/ 1575547 h 3299135"/>
                <a:gd name="connsiteX4410" fmla="*/ 1018132 w 7881457"/>
                <a:gd name="connsiteY4410" fmla="*/ 1575547 h 3299135"/>
                <a:gd name="connsiteX4411" fmla="*/ 1018132 w 7881457"/>
                <a:gd name="connsiteY4411" fmla="*/ 1574765 h 3299135"/>
                <a:gd name="connsiteX4412" fmla="*/ 1018824 w 7881457"/>
                <a:gd name="connsiteY4412" fmla="*/ 1574765 h 3299135"/>
                <a:gd name="connsiteX4413" fmla="*/ 1018824 w 7881457"/>
                <a:gd name="connsiteY4413" fmla="*/ 1573982 h 3299135"/>
                <a:gd name="connsiteX4414" fmla="*/ 1019641 w 7881457"/>
                <a:gd name="connsiteY4414" fmla="*/ 1573982 h 3299135"/>
                <a:gd name="connsiteX4415" fmla="*/ 1019641 w 7881457"/>
                <a:gd name="connsiteY4415" fmla="*/ 1573200 h 3299135"/>
                <a:gd name="connsiteX4416" fmla="*/ 1020153 w 7881457"/>
                <a:gd name="connsiteY4416" fmla="*/ 1573200 h 3299135"/>
                <a:gd name="connsiteX4417" fmla="*/ 1020153 w 7881457"/>
                <a:gd name="connsiteY4417" fmla="*/ 1572418 h 3299135"/>
                <a:gd name="connsiteX4418" fmla="*/ 1021193 w 7881457"/>
                <a:gd name="connsiteY4418" fmla="*/ 1572418 h 3299135"/>
                <a:gd name="connsiteX4419" fmla="*/ 1021193 w 7881457"/>
                <a:gd name="connsiteY4419" fmla="*/ 1571636 h 3299135"/>
                <a:gd name="connsiteX4420" fmla="*/ 1021409 w 7881457"/>
                <a:gd name="connsiteY4420" fmla="*/ 1571636 h 3299135"/>
                <a:gd name="connsiteX4421" fmla="*/ 1021409 w 7881457"/>
                <a:gd name="connsiteY4421" fmla="*/ 1570854 h 3299135"/>
                <a:gd name="connsiteX4422" fmla="*/ 1024741 w 7881457"/>
                <a:gd name="connsiteY4422" fmla="*/ 1570854 h 3299135"/>
                <a:gd name="connsiteX4423" fmla="*/ 1024741 w 7881457"/>
                <a:gd name="connsiteY4423" fmla="*/ 1570072 h 3299135"/>
                <a:gd name="connsiteX4424" fmla="*/ 1025030 w 7881457"/>
                <a:gd name="connsiteY4424" fmla="*/ 1570072 h 3299135"/>
                <a:gd name="connsiteX4425" fmla="*/ 1025030 w 7881457"/>
                <a:gd name="connsiteY4425" fmla="*/ 1569289 h 3299135"/>
                <a:gd name="connsiteX4426" fmla="*/ 1026100 w 7881457"/>
                <a:gd name="connsiteY4426" fmla="*/ 1569289 h 3299135"/>
                <a:gd name="connsiteX4427" fmla="*/ 1026100 w 7881457"/>
                <a:gd name="connsiteY4427" fmla="*/ 1568507 h 3299135"/>
                <a:gd name="connsiteX4428" fmla="*/ 1027465 w 7881457"/>
                <a:gd name="connsiteY4428" fmla="*/ 1568507 h 3299135"/>
                <a:gd name="connsiteX4429" fmla="*/ 1027465 w 7881457"/>
                <a:gd name="connsiteY4429" fmla="*/ 1567725 h 3299135"/>
                <a:gd name="connsiteX4430" fmla="*/ 1027537 w 7881457"/>
                <a:gd name="connsiteY4430" fmla="*/ 1567725 h 3299135"/>
                <a:gd name="connsiteX4431" fmla="*/ 1027537 w 7881457"/>
                <a:gd name="connsiteY4431" fmla="*/ 1566947 h 3299135"/>
                <a:gd name="connsiteX4432" fmla="*/ 1027952 w 7881457"/>
                <a:gd name="connsiteY4432" fmla="*/ 1566947 h 3299135"/>
                <a:gd name="connsiteX4433" fmla="*/ 1027952 w 7881457"/>
                <a:gd name="connsiteY4433" fmla="*/ 1566165 h 3299135"/>
                <a:gd name="connsiteX4434" fmla="*/ 1028253 w 7881457"/>
                <a:gd name="connsiteY4434" fmla="*/ 1566165 h 3299135"/>
                <a:gd name="connsiteX4435" fmla="*/ 1028253 w 7881457"/>
                <a:gd name="connsiteY4435" fmla="*/ 1565383 h 3299135"/>
                <a:gd name="connsiteX4436" fmla="*/ 1029516 w 7881457"/>
                <a:gd name="connsiteY4436" fmla="*/ 1565383 h 3299135"/>
                <a:gd name="connsiteX4437" fmla="*/ 1029516 w 7881457"/>
                <a:gd name="connsiteY4437" fmla="*/ 1564601 h 3299135"/>
                <a:gd name="connsiteX4438" fmla="*/ 1029925 w 7881457"/>
                <a:gd name="connsiteY4438" fmla="*/ 1564601 h 3299135"/>
                <a:gd name="connsiteX4439" fmla="*/ 1029925 w 7881457"/>
                <a:gd name="connsiteY4439" fmla="*/ 1563819 h 3299135"/>
                <a:gd name="connsiteX4440" fmla="*/ 1030339 w 7881457"/>
                <a:gd name="connsiteY4440" fmla="*/ 1563819 h 3299135"/>
                <a:gd name="connsiteX4441" fmla="*/ 1030339 w 7881457"/>
                <a:gd name="connsiteY4441" fmla="*/ 1563037 h 3299135"/>
                <a:gd name="connsiteX4442" fmla="*/ 1030754 w 7881457"/>
                <a:gd name="connsiteY4442" fmla="*/ 1563037 h 3299135"/>
                <a:gd name="connsiteX4443" fmla="*/ 1030754 w 7881457"/>
                <a:gd name="connsiteY4443" fmla="*/ 1562254 h 3299135"/>
                <a:gd name="connsiteX4444" fmla="*/ 1030875 w 7881457"/>
                <a:gd name="connsiteY4444" fmla="*/ 1562254 h 3299135"/>
                <a:gd name="connsiteX4445" fmla="*/ 1030875 w 7881457"/>
                <a:gd name="connsiteY4445" fmla="*/ 1561472 h 3299135"/>
                <a:gd name="connsiteX4446" fmla="*/ 1031338 w 7881457"/>
                <a:gd name="connsiteY4446" fmla="*/ 1561472 h 3299135"/>
                <a:gd name="connsiteX4447" fmla="*/ 1031338 w 7881457"/>
                <a:gd name="connsiteY4447" fmla="*/ 1560690 h 3299135"/>
                <a:gd name="connsiteX4448" fmla="*/ 1031374 w 7881457"/>
                <a:gd name="connsiteY4448" fmla="*/ 1560690 h 3299135"/>
                <a:gd name="connsiteX4449" fmla="*/ 1031374 w 7881457"/>
                <a:gd name="connsiteY4449" fmla="*/ 1559908 h 3299135"/>
                <a:gd name="connsiteX4450" fmla="*/ 1031578 w 7881457"/>
                <a:gd name="connsiteY4450" fmla="*/ 1559908 h 3299135"/>
                <a:gd name="connsiteX4451" fmla="*/ 1031578 w 7881457"/>
                <a:gd name="connsiteY4451" fmla="*/ 1559126 h 3299135"/>
                <a:gd name="connsiteX4452" fmla="*/ 1031795 w 7881457"/>
                <a:gd name="connsiteY4452" fmla="*/ 1559126 h 3299135"/>
                <a:gd name="connsiteX4453" fmla="*/ 1031795 w 7881457"/>
                <a:gd name="connsiteY4453" fmla="*/ 1558344 h 3299135"/>
                <a:gd name="connsiteX4454" fmla="*/ 1032396 w 7881457"/>
                <a:gd name="connsiteY4454" fmla="*/ 1558344 h 3299135"/>
                <a:gd name="connsiteX4455" fmla="*/ 1032396 w 7881457"/>
                <a:gd name="connsiteY4455" fmla="*/ 1557562 h 3299135"/>
                <a:gd name="connsiteX4456" fmla="*/ 1032559 w 7881457"/>
                <a:gd name="connsiteY4456" fmla="*/ 1557562 h 3299135"/>
                <a:gd name="connsiteX4457" fmla="*/ 1032559 w 7881457"/>
                <a:gd name="connsiteY4457" fmla="*/ 1556779 h 3299135"/>
                <a:gd name="connsiteX4458" fmla="*/ 1032811 w 7881457"/>
                <a:gd name="connsiteY4458" fmla="*/ 1556779 h 3299135"/>
                <a:gd name="connsiteX4459" fmla="*/ 1032811 w 7881457"/>
                <a:gd name="connsiteY4459" fmla="*/ 1555997 h 3299135"/>
                <a:gd name="connsiteX4460" fmla="*/ 1032901 w 7881457"/>
                <a:gd name="connsiteY4460" fmla="*/ 1555997 h 3299135"/>
                <a:gd name="connsiteX4461" fmla="*/ 1032901 w 7881457"/>
                <a:gd name="connsiteY4461" fmla="*/ 1555215 h 3299135"/>
                <a:gd name="connsiteX4462" fmla="*/ 1033671 w 7881457"/>
                <a:gd name="connsiteY4462" fmla="*/ 1555215 h 3299135"/>
                <a:gd name="connsiteX4463" fmla="*/ 1033671 w 7881457"/>
                <a:gd name="connsiteY4463" fmla="*/ 1554433 h 3299135"/>
                <a:gd name="connsiteX4464" fmla="*/ 1033948 w 7881457"/>
                <a:gd name="connsiteY4464" fmla="*/ 1554433 h 3299135"/>
                <a:gd name="connsiteX4465" fmla="*/ 1033948 w 7881457"/>
                <a:gd name="connsiteY4465" fmla="*/ 1553655 h 3299135"/>
                <a:gd name="connsiteX4466" fmla="*/ 1034218 w 7881457"/>
                <a:gd name="connsiteY4466" fmla="*/ 1553655 h 3299135"/>
                <a:gd name="connsiteX4467" fmla="*/ 1034218 w 7881457"/>
                <a:gd name="connsiteY4467" fmla="*/ 1552873 h 3299135"/>
                <a:gd name="connsiteX4468" fmla="*/ 1034669 w 7881457"/>
                <a:gd name="connsiteY4468" fmla="*/ 1552873 h 3299135"/>
                <a:gd name="connsiteX4469" fmla="*/ 1034669 w 7881457"/>
                <a:gd name="connsiteY4469" fmla="*/ 1552091 h 3299135"/>
                <a:gd name="connsiteX4470" fmla="*/ 1035547 w 7881457"/>
                <a:gd name="connsiteY4470" fmla="*/ 1552091 h 3299135"/>
                <a:gd name="connsiteX4471" fmla="*/ 1035547 w 7881457"/>
                <a:gd name="connsiteY4471" fmla="*/ 1551309 h 3299135"/>
                <a:gd name="connsiteX4472" fmla="*/ 1036089 w 7881457"/>
                <a:gd name="connsiteY4472" fmla="*/ 1551309 h 3299135"/>
                <a:gd name="connsiteX4473" fmla="*/ 1036089 w 7881457"/>
                <a:gd name="connsiteY4473" fmla="*/ 1550527 h 3299135"/>
                <a:gd name="connsiteX4474" fmla="*/ 1036666 w 7881457"/>
                <a:gd name="connsiteY4474" fmla="*/ 1550527 h 3299135"/>
                <a:gd name="connsiteX4475" fmla="*/ 1036666 w 7881457"/>
                <a:gd name="connsiteY4475" fmla="*/ 1549744 h 3299135"/>
                <a:gd name="connsiteX4476" fmla="*/ 1036684 w 7881457"/>
                <a:gd name="connsiteY4476" fmla="*/ 1549744 h 3299135"/>
                <a:gd name="connsiteX4477" fmla="*/ 1036684 w 7881457"/>
                <a:gd name="connsiteY4477" fmla="*/ 1548962 h 3299135"/>
                <a:gd name="connsiteX4478" fmla="*/ 1036943 w 7881457"/>
                <a:gd name="connsiteY4478" fmla="*/ 1548962 h 3299135"/>
                <a:gd name="connsiteX4479" fmla="*/ 1036943 w 7881457"/>
                <a:gd name="connsiteY4479" fmla="*/ 1548180 h 3299135"/>
                <a:gd name="connsiteX4480" fmla="*/ 1037706 w 7881457"/>
                <a:gd name="connsiteY4480" fmla="*/ 1548180 h 3299135"/>
                <a:gd name="connsiteX4481" fmla="*/ 1037706 w 7881457"/>
                <a:gd name="connsiteY4481" fmla="*/ 1547398 h 3299135"/>
                <a:gd name="connsiteX4482" fmla="*/ 1038482 w 7881457"/>
                <a:gd name="connsiteY4482" fmla="*/ 1547398 h 3299135"/>
                <a:gd name="connsiteX4483" fmla="*/ 1038482 w 7881457"/>
                <a:gd name="connsiteY4483" fmla="*/ 1546616 h 3299135"/>
                <a:gd name="connsiteX4484" fmla="*/ 1039402 w 7881457"/>
                <a:gd name="connsiteY4484" fmla="*/ 1546616 h 3299135"/>
                <a:gd name="connsiteX4485" fmla="*/ 1039402 w 7881457"/>
                <a:gd name="connsiteY4485" fmla="*/ 1545834 h 3299135"/>
                <a:gd name="connsiteX4486" fmla="*/ 1039967 w 7881457"/>
                <a:gd name="connsiteY4486" fmla="*/ 1545834 h 3299135"/>
                <a:gd name="connsiteX4487" fmla="*/ 1039967 w 7881457"/>
                <a:gd name="connsiteY4487" fmla="*/ 1545051 h 3299135"/>
                <a:gd name="connsiteX4488" fmla="*/ 1041062 w 7881457"/>
                <a:gd name="connsiteY4488" fmla="*/ 1545051 h 3299135"/>
                <a:gd name="connsiteX4489" fmla="*/ 1041062 w 7881457"/>
                <a:gd name="connsiteY4489" fmla="*/ 1544269 h 3299135"/>
                <a:gd name="connsiteX4490" fmla="*/ 1041146 w 7881457"/>
                <a:gd name="connsiteY4490" fmla="*/ 1544269 h 3299135"/>
                <a:gd name="connsiteX4491" fmla="*/ 1041146 w 7881457"/>
                <a:gd name="connsiteY4491" fmla="*/ 1543487 h 3299135"/>
                <a:gd name="connsiteX4492" fmla="*/ 1041970 w 7881457"/>
                <a:gd name="connsiteY4492" fmla="*/ 1543487 h 3299135"/>
                <a:gd name="connsiteX4493" fmla="*/ 1041970 w 7881457"/>
                <a:gd name="connsiteY4493" fmla="*/ 1542705 h 3299135"/>
                <a:gd name="connsiteX4494" fmla="*/ 1042090 w 7881457"/>
                <a:gd name="connsiteY4494" fmla="*/ 1542705 h 3299135"/>
                <a:gd name="connsiteX4495" fmla="*/ 1042090 w 7881457"/>
                <a:gd name="connsiteY4495" fmla="*/ 1541923 h 3299135"/>
                <a:gd name="connsiteX4496" fmla="*/ 1042301 w 7881457"/>
                <a:gd name="connsiteY4496" fmla="*/ 1541923 h 3299135"/>
                <a:gd name="connsiteX4497" fmla="*/ 1042301 w 7881457"/>
                <a:gd name="connsiteY4497" fmla="*/ 1541141 h 3299135"/>
                <a:gd name="connsiteX4498" fmla="*/ 1042415 w 7881457"/>
                <a:gd name="connsiteY4498" fmla="*/ 1541141 h 3299135"/>
                <a:gd name="connsiteX4499" fmla="*/ 1042415 w 7881457"/>
                <a:gd name="connsiteY4499" fmla="*/ 1540363 h 3299135"/>
                <a:gd name="connsiteX4500" fmla="*/ 1042685 w 7881457"/>
                <a:gd name="connsiteY4500" fmla="*/ 1540363 h 3299135"/>
                <a:gd name="connsiteX4501" fmla="*/ 1042685 w 7881457"/>
                <a:gd name="connsiteY4501" fmla="*/ 1539576 h 3299135"/>
                <a:gd name="connsiteX4502" fmla="*/ 1042715 w 7881457"/>
                <a:gd name="connsiteY4502" fmla="*/ 1539576 h 3299135"/>
                <a:gd name="connsiteX4503" fmla="*/ 1042715 w 7881457"/>
                <a:gd name="connsiteY4503" fmla="*/ 1538799 h 3299135"/>
                <a:gd name="connsiteX4504" fmla="*/ 1043161 w 7881457"/>
                <a:gd name="connsiteY4504" fmla="*/ 1538799 h 3299135"/>
                <a:gd name="connsiteX4505" fmla="*/ 1043161 w 7881457"/>
                <a:gd name="connsiteY4505" fmla="*/ 1538016 h 3299135"/>
                <a:gd name="connsiteX4506" fmla="*/ 1043642 w 7881457"/>
                <a:gd name="connsiteY4506" fmla="*/ 1538016 h 3299135"/>
                <a:gd name="connsiteX4507" fmla="*/ 1043642 w 7881457"/>
                <a:gd name="connsiteY4507" fmla="*/ 1537234 h 3299135"/>
                <a:gd name="connsiteX4508" fmla="*/ 1043690 w 7881457"/>
                <a:gd name="connsiteY4508" fmla="*/ 1537234 h 3299135"/>
                <a:gd name="connsiteX4509" fmla="*/ 1043690 w 7881457"/>
                <a:gd name="connsiteY4509" fmla="*/ 1536452 h 3299135"/>
                <a:gd name="connsiteX4510" fmla="*/ 1044177 w 7881457"/>
                <a:gd name="connsiteY4510" fmla="*/ 1536452 h 3299135"/>
                <a:gd name="connsiteX4511" fmla="*/ 1044177 w 7881457"/>
                <a:gd name="connsiteY4511" fmla="*/ 1535670 h 3299135"/>
                <a:gd name="connsiteX4512" fmla="*/ 1045211 w 7881457"/>
                <a:gd name="connsiteY4512" fmla="*/ 1535670 h 3299135"/>
                <a:gd name="connsiteX4513" fmla="*/ 1045211 w 7881457"/>
                <a:gd name="connsiteY4513" fmla="*/ 1534888 h 3299135"/>
                <a:gd name="connsiteX4514" fmla="*/ 1045921 w 7881457"/>
                <a:gd name="connsiteY4514" fmla="*/ 1534888 h 3299135"/>
                <a:gd name="connsiteX4515" fmla="*/ 1045921 w 7881457"/>
                <a:gd name="connsiteY4515" fmla="*/ 1534106 h 3299135"/>
                <a:gd name="connsiteX4516" fmla="*/ 1046041 w 7881457"/>
                <a:gd name="connsiteY4516" fmla="*/ 1534106 h 3299135"/>
                <a:gd name="connsiteX4517" fmla="*/ 1046041 w 7881457"/>
                <a:gd name="connsiteY4517" fmla="*/ 1533324 h 3299135"/>
                <a:gd name="connsiteX4518" fmla="*/ 1046835 w 7881457"/>
                <a:gd name="connsiteY4518" fmla="*/ 1533324 h 3299135"/>
                <a:gd name="connsiteX4519" fmla="*/ 1046835 w 7881457"/>
                <a:gd name="connsiteY4519" fmla="*/ 1532541 h 3299135"/>
                <a:gd name="connsiteX4520" fmla="*/ 1047226 w 7881457"/>
                <a:gd name="connsiteY4520" fmla="*/ 1532541 h 3299135"/>
                <a:gd name="connsiteX4521" fmla="*/ 1047226 w 7881457"/>
                <a:gd name="connsiteY4521" fmla="*/ 1531759 h 3299135"/>
                <a:gd name="connsiteX4522" fmla="*/ 1047370 w 7881457"/>
                <a:gd name="connsiteY4522" fmla="*/ 1531759 h 3299135"/>
                <a:gd name="connsiteX4523" fmla="*/ 1047370 w 7881457"/>
                <a:gd name="connsiteY4523" fmla="*/ 1530977 h 3299135"/>
                <a:gd name="connsiteX4524" fmla="*/ 1047635 w 7881457"/>
                <a:gd name="connsiteY4524" fmla="*/ 1530977 h 3299135"/>
                <a:gd name="connsiteX4525" fmla="*/ 1047635 w 7881457"/>
                <a:gd name="connsiteY4525" fmla="*/ 1530195 h 3299135"/>
                <a:gd name="connsiteX4526" fmla="*/ 1047761 w 7881457"/>
                <a:gd name="connsiteY4526" fmla="*/ 1530195 h 3299135"/>
                <a:gd name="connsiteX4527" fmla="*/ 1047761 w 7881457"/>
                <a:gd name="connsiteY4527" fmla="*/ 1529413 h 3299135"/>
                <a:gd name="connsiteX4528" fmla="*/ 1047863 w 7881457"/>
                <a:gd name="connsiteY4528" fmla="*/ 1529413 h 3299135"/>
                <a:gd name="connsiteX4529" fmla="*/ 1047863 w 7881457"/>
                <a:gd name="connsiteY4529" fmla="*/ 1528631 h 3299135"/>
                <a:gd name="connsiteX4530" fmla="*/ 1048597 w 7881457"/>
                <a:gd name="connsiteY4530" fmla="*/ 1528631 h 3299135"/>
                <a:gd name="connsiteX4531" fmla="*/ 1048597 w 7881457"/>
                <a:gd name="connsiteY4531" fmla="*/ 1527848 h 3299135"/>
                <a:gd name="connsiteX4532" fmla="*/ 1049000 w 7881457"/>
                <a:gd name="connsiteY4532" fmla="*/ 1527848 h 3299135"/>
                <a:gd name="connsiteX4533" fmla="*/ 1049000 w 7881457"/>
                <a:gd name="connsiteY4533" fmla="*/ 1527066 h 3299135"/>
                <a:gd name="connsiteX4534" fmla="*/ 1049757 w 7881457"/>
                <a:gd name="connsiteY4534" fmla="*/ 1527066 h 3299135"/>
                <a:gd name="connsiteX4535" fmla="*/ 1049757 w 7881457"/>
                <a:gd name="connsiteY4535" fmla="*/ 1526284 h 3299135"/>
                <a:gd name="connsiteX4536" fmla="*/ 1050413 w 7881457"/>
                <a:gd name="connsiteY4536" fmla="*/ 1526284 h 3299135"/>
                <a:gd name="connsiteX4537" fmla="*/ 1050413 w 7881457"/>
                <a:gd name="connsiteY4537" fmla="*/ 1525506 h 3299135"/>
                <a:gd name="connsiteX4538" fmla="*/ 1050695 w 7881457"/>
                <a:gd name="connsiteY4538" fmla="*/ 1525506 h 3299135"/>
                <a:gd name="connsiteX4539" fmla="*/ 1050695 w 7881457"/>
                <a:gd name="connsiteY4539" fmla="*/ 1524724 h 3299135"/>
                <a:gd name="connsiteX4540" fmla="*/ 1051195 w 7881457"/>
                <a:gd name="connsiteY4540" fmla="*/ 1524724 h 3299135"/>
                <a:gd name="connsiteX4541" fmla="*/ 1051195 w 7881457"/>
                <a:gd name="connsiteY4541" fmla="*/ 1523942 h 3299135"/>
                <a:gd name="connsiteX4542" fmla="*/ 1052121 w 7881457"/>
                <a:gd name="connsiteY4542" fmla="*/ 1523942 h 3299135"/>
                <a:gd name="connsiteX4543" fmla="*/ 1052121 w 7881457"/>
                <a:gd name="connsiteY4543" fmla="*/ 1523160 h 3299135"/>
                <a:gd name="connsiteX4544" fmla="*/ 1052295 w 7881457"/>
                <a:gd name="connsiteY4544" fmla="*/ 1523160 h 3299135"/>
                <a:gd name="connsiteX4545" fmla="*/ 1052295 w 7881457"/>
                <a:gd name="connsiteY4545" fmla="*/ 1522378 h 3299135"/>
                <a:gd name="connsiteX4546" fmla="*/ 1053835 w 7881457"/>
                <a:gd name="connsiteY4546" fmla="*/ 1522378 h 3299135"/>
                <a:gd name="connsiteX4547" fmla="*/ 1053835 w 7881457"/>
                <a:gd name="connsiteY4547" fmla="*/ 1521596 h 3299135"/>
                <a:gd name="connsiteX4548" fmla="*/ 1054622 w 7881457"/>
                <a:gd name="connsiteY4548" fmla="*/ 1521596 h 3299135"/>
                <a:gd name="connsiteX4549" fmla="*/ 1054622 w 7881457"/>
                <a:gd name="connsiteY4549" fmla="*/ 1520813 h 3299135"/>
                <a:gd name="connsiteX4550" fmla="*/ 1054688 w 7881457"/>
                <a:gd name="connsiteY4550" fmla="*/ 1520813 h 3299135"/>
                <a:gd name="connsiteX4551" fmla="*/ 1054688 w 7881457"/>
                <a:gd name="connsiteY4551" fmla="*/ 1520031 h 3299135"/>
                <a:gd name="connsiteX4552" fmla="*/ 1055356 w 7881457"/>
                <a:gd name="connsiteY4552" fmla="*/ 1520031 h 3299135"/>
                <a:gd name="connsiteX4553" fmla="*/ 1055356 w 7881457"/>
                <a:gd name="connsiteY4553" fmla="*/ 1519249 h 3299135"/>
                <a:gd name="connsiteX4554" fmla="*/ 1055494 w 7881457"/>
                <a:gd name="connsiteY4554" fmla="*/ 1519249 h 3299135"/>
                <a:gd name="connsiteX4555" fmla="*/ 1055494 w 7881457"/>
                <a:gd name="connsiteY4555" fmla="*/ 1518467 h 3299135"/>
                <a:gd name="connsiteX4556" fmla="*/ 1055741 w 7881457"/>
                <a:gd name="connsiteY4556" fmla="*/ 1518467 h 3299135"/>
                <a:gd name="connsiteX4557" fmla="*/ 1055741 w 7881457"/>
                <a:gd name="connsiteY4557" fmla="*/ 1517685 h 3299135"/>
                <a:gd name="connsiteX4558" fmla="*/ 1055945 w 7881457"/>
                <a:gd name="connsiteY4558" fmla="*/ 1517685 h 3299135"/>
                <a:gd name="connsiteX4559" fmla="*/ 1055945 w 7881457"/>
                <a:gd name="connsiteY4559" fmla="*/ 1516903 h 3299135"/>
                <a:gd name="connsiteX4560" fmla="*/ 1056703 w 7881457"/>
                <a:gd name="connsiteY4560" fmla="*/ 1516903 h 3299135"/>
                <a:gd name="connsiteX4561" fmla="*/ 1056703 w 7881457"/>
                <a:gd name="connsiteY4561" fmla="*/ 1516120 h 3299135"/>
                <a:gd name="connsiteX4562" fmla="*/ 1057268 w 7881457"/>
                <a:gd name="connsiteY4562" fmla="*/ 1516120 h 3299135"/>
                <a:gd name="connsiteX4563" fmla="*/ 1057268 w 7881457"/>
                <a:gd name="connsiteY4563" fmla="*/ 1515338 h 3299135"/>
                <a:gd name="connsiteX4564" fmla="*/ 1058417 w 7881457"/>
                <a:gd name="connsiteY4564" fmla="*/ 1515338 h 3299135"/>
                <a:gd name="connsiteX4565" fmla="*/ 1058417 w 7881457"/>
                <a:gd name="connsiteY4565" fmla="*/ 1514556 h 3299135"/>
                <a:gd name="connsiteX4566" fmla="*/ 1058435 w 7881457"/>
                <a:gd name="connsiteY4566" fmla="*/ 1514556 h 3299135"/>
                <a:gd name="connsiteX4567" fmla="*/ 1058435 w 7881457"/>
                <a:gd name="connsiteY4567" fmla="*/ 1513774 h 3299135"/>
                <a:gd name="connsiteX4568" fmla="*/ 1059433 w 7881457"/>
                <a:gd name="connsiteY4568" fmla="*/ 1513774 h 3299135"/>
                <a:gd name="connsiteX4569" fmla="*/ 1059433 w 7881457"/>
                <a:gd name="connsiteY4569" fmla="*/ 1512992 h 3299135"/>
                <a:gd name="connsiteX4570" fmla="*/ 1060804 w 7881457"/>
                <a:gd name="connsiteY4570" fmla="*/ 1512992 h 3299135"/>
                <a:gd name="connsiteX4571" fmla="*/ 1060804 w 7881457"/>
                <a:gd name="connsiteY4571" fmla="*/ 1512214 h 3299135"/>
                <a:gd name="connsiteX4572" fmla="*/ 1061869 w 7881457"/>
                <a:gd name="connsiteY4572" fmla="*/ 1512214 h 3299135"/>
                <a:gd name="connsiteX4573" fmla="*/ 1061869 w 7881457"/>
                <a:gd name="connsiteY4573" fmla="*/ 1511432 h 3299135"/>
                <a:gd name="connsiteX4574" fmla="*/ 1062326 w 7881457"/>
                <a:gd name="connsiteY4574" fmla="*/ 1511432 h 3299135"/>
                <a:gd name="connsiteX4575" fmla="*/ 1062326 w 7881457"/>
                <a:gd name="connsiteY4575" fmla="*/ 1510650 h 3299135"/>
                <a:gd name="connsiteX4576" fmla="*/ 1062855 w 7881457"/>
                <a:gd name="connsiteY4576" fmla="*/ 1510650 h 3299135"/>
                <a:gd name="connsiteX4577" fmla="*/ 1062855 w 7881457"/>
                <a:gd name="connsiteY4577" fmla="*/ 1509868 h 3299135"/>
                <a:gd name="connsiteX4578" fmla="*/ 1062993 w 7881457"/>
                <a:gd name="connsiteY4578" fmla="*/ 1509868 h 3299135"/>
                <a:gd name="connsiteX4579" fmla="*/ 1062993 w 7881457"/>
                <a:gd name="connsiteY4579" fmla="*/ 1509085 h 3299135"/>
                <a:gd name="connsiteX4580" fmla="*/ 1063144 w 7881457"/>
                <a:gd name="connsiteY4580" fmla="*/ 1509085 h 3299135"/>
                <a:gd name="connsiteX4581" fmla="*/ 1063144 w 7881457"/>
                <a:gd name="connsiteY4581" fmla="*/ 1508303 h 3299135"/>
                <a:gd name="connsiteX4582" fmla="*/ 1064100 w 7881457"/>
                <a:gd name="connsiteY4582" fmla="*/ 1508303 h 3299135"/>
                <a:gd name="connsiteX4583" fmla="*/ 1064100 w 7881457"/>
                <a:gd name="connsiteY4583" fmla="*/ 1507521 h 3299135"/>
                <a:gd name="connsiteX4584" fmla="*/ 1064370 w 7881457"/>
                <a:gd name="connsiteY4584" fmla="*/ 1507521 h 3299135"/>
                <a:gd name="connsiteX4585" fmla="*/ 1064370 w 7881457"/>
                <a:gd name="connsiteY4585" fmla="*/ 1506739 h 3299135"/>
                <a:gd name="connsiteX4586" fmla="*/ 1065303 w 7881457"/>
                <a:gd name="connsiteY4586" fmla="*/ 1506739 h 3299135"/>
                <a:gd name="connsiteX4587" fmla="*/ 1065303 w 7881457"/>
                <a:gd name="connsiteY4587" fmla="*/ 1505957 h 3299135"/>
                <a:gd name="connsiteX4588" fmla="*/ 1065387 w 7881457"/>
                <a:gd name="connsiteY4588" fmla="*/ 1505957 h 3299135"/>
                <a:gd name="connsiteX4589" fmla="*/ 1065387 w 7881457"/>
                <a:gd name="connsiteY4589" fmla="*/ 1505175 h 3299135"/>
                <a:gd name="connsiteX4590" fmla="*/ 1066048 w 7881457"/>
                <a:gd name="connsiteY4590" fmla="*/ 1505175 h 3299135"/>
                <a:gd name="connsiteX4591" fmla="*/ 1066048 w 7881457"/>
                <a:gd name="connsiteY4591" fmla="*/ 1504393 h 3299135"/>
                <a:gd name="connsiteX4592" fmla="*/ 1066559 w 7881457"/>
                <a:gd name="connsiteY4592" fmla="*/ 1504393 h 3299135"/>
                <a:gd name="connsiteX4593" fmla="*/ 1066559 w 7881457"/>
                <a:gd name="connsiteY4593" fmla="*/ 1503610 h 3299135"/>
                <a:gd name="connsiteX4594" fmla="*/ 1066650 w 7881457"/>
                <a:gd name="connsiteY4594" fmla="*/ 1503610 h 3299135"/>
                <a:gd name="connsiteX4595" fmla="*/ 1066650 w 7881457"/>
                <a:gd name="connsiteY4595" fmla="*/ 1502828 h 3299135"/>
                <a:gd name="connsiteX4596" fmla="*/ 1066992 w 7881457"/>
                <a:gd name="connsiteY4596" fmla="*/ 1502828 h 3299135"/>
                <a:gd name="connsiteX4597" fmla="*/ 1066992 w 7881457"/>
                <a:gd name="connsiteY4597" fmla="*/ 1502046 h 3299135"/>
                <a:gd name="connsiteX4598" fmla="*/ 1067040 w 7881457"/>
                <a:gd name="connsiteY4598" fmla="*/ 1502046 h 3299135"/>
                <a:gd name="connsiteX4599" fmla="*/ 1067040 w 7881457"/>
                <a:gd name="connsiteY4599" fmla="*/ 1501264 h 3299135"/>
                <a:gd name="connsiteX4600" fmla="*/ 1067461 w 7881457"/>
                <a:gd name="connsiteY4600" fmla="*/ 1501264 h 3299135"/>
                <a:gd name="connsiteX4601" fmla="*/ 1067461 w 7881457"/>
                <a:gd name="connsiteY4601" fmla="*/ 1500482 h 3299135"/>
                <a:gd name="connsiteX4602" fmla="*/ 1068057 w 7881457"/>
                <a:gd name="connsiteY4602" fmla="*/ 1500482 h 3299135"/>
                <a:gd name="connsiteX4603" fmla="*/ 1068057 w 7881457"/>
                <a:gd name="connsiteY4603" fmla="*/ 1499700 h 3299135"/>
                <a:gd name="connsiteX4604" fmla="*/ 1068159 w 7881457"/>
                <a:gd name="connsiteY4604" fmla="*/ 1499700 h 3299135"/>
                <a:gd name="connsiteX4605" fmla="*/ 1068159 w 7881457"/>
                <a:gd name="connsiteY4605" fmla="*/ 1498922 h 3299135"/>
                <a:gd name="connsiteX4606" fmla="*/ 1068165 w 7881457"/>
                <a:gd name="connsiteY4606" fmla="*/ 1498922 h 3299135"/>
                <a:gd name="connsiteX4607" fmla="*/ 1068165 w 7881457"/>
                <a:gd name="connsiteY4607" fmla="*/ 1498140 h 3299135"/>
                <a:gd name="connsiteX4608" fmla="*/ 1068321 w 7881457"/>
                <a:gd name="connsiteY4608" fmla="*/ 1498140 h 3299135"/>
                <a:gd name="connsiteX4609" fmla="*/ 1068321 w 7881457"/>
                <a:gd name="connsiteY4609" fmla="*/ 1497358 h 3299135"/>
                <a:gd name="connsiteX4610" fmla="*/ 1068568 w 7881457"/>
                <a:gd name="connsiteY4610" fmla="*/ 1497358 h 3299135"/>
                <a:gd name="connsiteX4611" fmla="*/ 1068568 w 7881457"/>
                <a:gd name="connsiteY4611" fmla="*/ 1496575 h 3299135"/>
                <a:gd name="connsiteX4612" fmla="*/ 1068856 w 7881457"/>
                <a:gd name="connsiteY4612" fmla="*/ 1496575 h 3299135"/>
                <a:gd name="connsiteX4613" fmla="*/ 1068856 w 7881457"/>
                <a:gd name="connsiteY4613" fmla="*/ 1495793 h 3299135"/>
                <a:gd name="connsiteX4614" fmla="*/ 1069951 w 7881457"/>
                <a:gd name="connsiteY4614" fmla="*/ 1495793 h 3299135"/>
                <a:gd name="connsiteX4615" fmla="*/ 1069951 w 7881457"/>
                <a:gd name="connsiteY4615" fmla="*/ 1495011 h 3299135"/>
                <a:gd name="connsiteX4616" fmla="*/ 1070047 w 7881457"/>
                <a:gd name="connsiteY4616" fmla="*/ 1495011 h 3299135"/>
                <a:gd name="connsiteX4617" fmla="*/ 1070047 w 7881457"/>
                <a:gd name="connsiteY4617" fmla="*/ 1494229 h 3299135"/>
                <a:gd name="connsiteX4618" fmla="*/ 1070372 w 7881457"/>
                <a:gd name="connsiteY4618" fmla="*/ 1494229 h 3299135"/>
                <a:gd name="connsiteX4619" fmla="*/ 1070372 w 7881457"/>
                <a:gd name="connsiteY4619" fmla="*/ 1493447 h 3299135"/>
                <a:gd name="connsiteX4620" fmla="*/ 1070889 w 7881457"/>
                <a:gd name="connsiteY4620" fmla="*/ 1493447 h 3299135"/>
                <a:gd name="connsiteX4621" fmla="*/ 1070889 w 7881457"/>
                <a:gd name="connsiteY4621" fmla="*/ 1492665 h 3299135"/>
                <a:gd name="connsiteX4622" fmla="*/ 1071406 w 7881457"/>
                <a:gd name="connsiteY4622" fmla="*/ 1492665 h 3299135"/>
                <a:gd name="connsiteX4623" fmla="*/ 1071406 w 7881457"/>
                <a:gd name="connsiteY4623" fmla="*/ 1491882 h 3299135"/>
                <a:gd name="connsiteX4624" fmla="*/ 1073583 w 7881457"/>
                <a:gd name="connsiteY4624" fmla="*/ 1491882 h 3299135"/>
                <a:gd name="connsiteX4625" fmla="*/ 1073583 w 7881457"/>
                <a:gd name="connsiteY4625" fmla="*/ 1491100 h 3299135"/>
                <a:gd name="connsiteX4626" fmla="*/ 1073601 w 7881457"/>
                <a:gd name="connsiteY4626" fmla="*/ 1491100 h 3299135"/>
                <a:gd name="connsiteX4627" fmla="*/ 1073601 w 7881457"/>
                <a:gd name="connsiteY4627" fmla="*/ 1490318 h 3299135"/>
                <a:gd name="connsiteX4628" fmla="*/ 1074004 w 7881457"/>
                <a:gd name="connsiteY4628" fmla="*/ 1490318 h 3299135"/>
                <a:gd name="connsiteX4629" fmla="*/ 1074004 w 7881457"/>
                <a:gd name="connsiteY4629" fmla="*/ 1489536 h 3299135"/>
                <a:gd name="connsiteX4630" fmla="*/ 1074449 w 7881457"/>
                <a:gd name="connsiteY4630" fmla="*/ 1489536 h 3299135"/>
                <a:gd name="connsiteX4631" fmla="*/ 1074449 w 7881457"/>
                <a:gd name="connsiteY4631" fmla="*/ 1488754 h 3299135"/>
                <a:gd name="connsiteX4632" fmla="*/ 1074930 w 7881457"/>
                <a:gd name="connsiteY4632" fmla="*/ 1488754 h 3299135"/>
                <a:gd name="connsiteX4633" fmla="*/ 1074930 w 7881457"/>
                <a:gd name="connsiteY4633" fmla="*/ 1487972 h 3299135"/>
                <a:gd name="connsiteX4634" fmla="*/ 1076025 w 7881457"/>
                <a:gd name="connsiteY4634" fmla="*/ 1487972 h 3299135"/>
                <a:gd name="connsiteX4635" fmla="*/ 1076025 w 7881457"/>
                <a:gd name="connsiteY4635" fmla="*/ 1487189 h 3299135"/>
                <a:gd name="connsiteX4636" fmla="*/ 1077468 w 7881457"/>
                <a:gd name="connsiteY4636" fmla="*/ 1487189 h 3299135"/>
                <a:gd name="connsiteX4637" fmla="*/ 1077468 w 7881457"/>
                <a:gd name="connsiteY4637" fmla="*/ 1486407 h 3299135"/>
                <a:gd name="connsiteX4638" fmla="*/ 1078647 w 7881457"/>
                <a:gd name="connsiteY4638" fmla="*/ 1486407 h 3299135"/>
                <a:gd name="connsiteX4639" fmla="*/ 1078647 w 7881457"/>
                <a:gd name="connsiteY4639" fmla="*/ 1485625 h 3299135"/>
                <a:gd name="connsiteX4640" fmla="*/ 1078833 w 7881457"/>
                <a:gd name="connsiteY4640" fmla="*/ 1485625 h 3299135"/>
                <a:gd name="connsiteX4641" fmla="*/ 1078833 w 7881457"/>
                <a:gd name="connsiteY4641" fmla="*/ 1484843 h 3299135"/>
                <a:gd name="connsiteX4642" fmla="*/ 1079470 w 7881457"/>
                <a:gd name="connsiteY4642" fmla="*/ 1484843 h 3299135"/>
                <a:gd name="connsiteX4643" fmla="*/ 1079470 w 7881457"/>
                <a:gd name="connsiteY4643" fmla="*/ 1484061 h 3299135"/>
                <a:gd name="connsiteX4644" fmla="*/ 1079482 w 7881457"/>
                <a:gd name="connsiteY4644" fmla="*/ 1484061 h 3299135"/>
                <a:gd name="connsiteX4645" fmla="*/ 1079482 w 7881457"/>
                <a:gd name="connsiteY4645" fmla="*/ 1483283 h 3299135"/>
                <a:gd name="connsiteX4646" fmla="*/ 1079663 w 7881457"/>
                <a:gd name="connsiteY4646" fmla="*/ 1483283 h 3299135"/>
                <a:gd name="connsiteX4647" fmla="*/ 1079663 w 7881457"/>
                <a:gd name="connsiteY4647" fmla="*/ 1482501 h 3299135"/>
                <a:gd name="connsiteX4648" fmla="*/ 1081287 w 7881457"/>
                <a:gd name="connsiteY4648" fmla="*/ 1482501 h 3299135"/>
                <a:gd name="connsiteX4649" fmla="*/ 1081287 w 7881457"/>
                <a:gd name="connsiteY4649" fmla="*/ 1481719 h 3299135"/>
                <a:gd name="connsiteX4650" fmla="*/ 1081425 w 7881457"/>
                <a:gd name="connsiteY4650" fmla="*/ 1481719 h 3299135"/>
                <a:gd name="connsiteX4651" fmla="*/ 1081425 w 7881457"/>
                <a:gd name="connsiteY4651" fmla="*/ 1480937 h 3299135"/>
                <a:gd name="connsiteX4652" fmla="*/ 1082393 w 7881457"/>
                <a:gd name="connsiteY4652" fmla="*/ 1480937 h 3299135"/>
                <a:gd name="connsiteX4653" fmla="*/ 1082393 w 7881457"/>
                <a:gd name="connsiteY4653" fmla="*/ 1480154 h 3299135"/>
                <a:gd name="connsiteX4654" fmla="*/ 1084053 w 7881457"/>
                <a:gd name="connsiteY4654" fmla="*/ 1480154 h 3299135"/>
                <a:gd name="connsiteX4655" fmla="*/ 1084053 w 7881457"/>
                <a:gd name="connsiteY4655" fmla="*/ 1479372 h 3299135"/>
                <a:gd name="connsiteX4656" fmla="*/ 1084450 w 7881457"/>
                <a:gd name="connsiteY4656" fmla="*/ 1479372 h 3299135"/>
                <a:gd name="connsiteX4657" fmla="*/ 1084450 w 7881457"/>
                <a:gd name="connsiteY4657" fmla="*/ 1478590 h 3299135"/>
                <a:gd name="connsiteX4658" fmla="*/ 1084762 w 7881457"/>
                <a:gd name="connsiteY4658" fmla="*/ 1478590 h 3299135"/>
                <a:gd name="connsiteX4659" fmla="*/ 1084762 w 7881457"/>
                <a:gd name="connsiteY4659" fmla="*/ 1477808 h 3299135"/>
                <a:gd name="connsiteX4660" fmla="*/ 1084792 w 7881457"/>
                <a:gd name="connsiteY4660" fmla="*/ 1477808 h 3299135"/>
                <a:gd name="connsiteX4661" fmla="*/ 1084792 w 7881457"/>
                <a:gd name="connsiteY4661" fmla="*/ 1477026 h 3299135"/>
                <a:gd name="connsiteX4662" fmla="*/ 1084877 w 7881457"/>
                <a:gd name="connsiteY4662" fmla="*/ 1477026 h 3299135"/>
                <a:gd name="connsiteX4663" fmla="*/ 1084877 w 7881457"/>
                <a:gd name="connsiteY4663" fmla="*/ 1476244 h 3299135"/>
                <a:gd name="connsiteX4664" fmla="*/ 1085075 w 7881457"/>
                <a:gd name="connsiteY4664" fmla="*/ 1476244 h 3299135"/>
                <a:gd name="connsiteX4665" fmla="*/ 1085075 w 7881457"/>
                <a:gd name="connsiteY4665" fmla="*/ 1475461 h 3299135"/>
                <a:gd name="connsiteX4666" fmla="*/ 1085087 w 7881457"/>
                <a:gd name="connsiteY4666" fmla="*/ 1475461 h 3299135"/>
                <a:gd name="connsiteX4667" fmla="*/ 1085087 w 7881457"/>
                <a:gd name="connsiteY4667" fmla="*/ 1474679 h 3299135"/>
                <a:gd name="connsiteX4668" fmla="*/ 1085682 w 7881457"/>
                <a:gd name="connsiteY4668" fmla="*/ 1474679 h 3299135"/>
                <a:gd name="connsiteX4669" fmla="*/ 1085682 w 7881457"/>
                <a:gd name="connsiteY4669" fmla="*/ 1473897 h 3299135"/>
                <a:gd name="connsiteX4670" fmla="*/ 1085899 w 7881457"/>
                <a:gd name="connsiteY4670" fmla="*/ 1473897 h 3299135"/>
                <a:gd name="connsiteX4671" fmla="*/ 1085899 w 7881457"/>
                <a:gd name="connsiteY4671" fmla="*/ 1473115 h 3299135"/>
                <a:gd name="connsiteX4672" fmla="*/ 1086452 w 7881457"/>
                <a:gd name="connsiteY4672" fmla="*/ 1473115 h 3299135"/>
                <a:gd name="connsiteX4673" fmla="*/ 1086452 w 7881457"/>
                <a:gd name="connsiteY4673" fmla="*/ 1472333 h 3299135"/>
                <a:gd name="connsiteX4674" fmla="*/ 1086603 w 7881457"/>
                <a:gd name="connsiteY4674" fmla="*/ 1472333 h 3299135"/>
                <a:gd name="connsiteX4675" fmla="*/ 1086603 w 7881457"/>
                <a:gd name="connsiteY4675" fmla="*/ 1471551 h 3299135"/>
                <a:gd name="connsiteX4676" fmla="*/ 1086825 w 7881457"/>
                <a:gd name="connsiteY4676" fmla="*/ 1471551 h 3299135"/>
                <a:gd name="connsiteX4677" fmla="*/ 1086825 w 7881457"/>
                <a:gd name="connsiteY4677" fmla="*/ 1470768 h 3299135"/>
                <a:gd name="connsiteX4678" fmla="*/ 1088924 w 7881457"/>
                <a:gd name="connsiteY4678" fmla="*/ 1470768 h 3299135"/>
                <a:gd name="connsiteX4679" fmla="*/ 1088924 w 7881457"/>
                <a:gd name="connsiteY4679" fmla="*/ 1469991 h 3299135"/>
                <a:gd name="connsiteX4680" fmla="*/ 1088984 w 7881457"/>
                <a:gd name="connsiteY4680" fmla="*/ 1469991 h 3299135"/>
                <a:gd name="connsiteX4681" fmla="*/ 1088984 w 7881457"/>
                <a:gd name="connsiteY4681" fmla="*/ 1469209 h 3299135"/>
                <a:gd name="connsiteX4682" fmla="*/ 1089952 w 7881457"/>
                <a:gd name="connsiteY4682" fmla="*/ 1469209 h 3299135"/>
                <a:gd name="connsiteX4683" fmla="*/ 1089952 w 7881457"/>
                <a:gd name="connsiteY4683" fmla="*/ 1468427 h 3299135"/>
                <a:gd name="connsiteX4684" fmla="*/ 1090439 w 7881457"/>
                <a:gd name="connsiteY4684" fmla="*/ 1468427 h 3299135"/>
                <a:gd name="connsiteX4685" fmla="*/ 1090439 w 7881457"/>
                <a:gd name="connsiteY4685" fmla="*/ 1467644 h 3299135"/>
                <a:gd name="connsiteX4686" fmla="*/ 1091930 w 7881457"/>
                <a:gd name="connsiteY4686" fmla="*/ 1467644 h 3299135"/>
                <a:gd name="connsiteX4687" fmla="*/ 1091930 w 7881457"/>
                <a:gd name="connsiteY4687" fmla="*/ 1466862 h 3299135"/>
                <a:gd name="connsiteX4688" fmla="*/ 1092087 w 7881457"/>
                <a:gd name="connsiteY4688" fmla="*/ 1466862 h 3299135"/>
                <a:gd name="connsiteX4689" fmla="*/ 1092087 w 7881457"/>
                <a:gd name="connsiteY4689" fmla="*/ 1466080 h 3299135"/>
                <a:gd name="connsiteX4690" fmla="*/ 1092382 w 7881457"/>
                <a:gd name="connsiteY4690" fmla="*/ 1466080 h 3299135"/>
                <a:gd name="connsiteX4691" fmla="*/ 1092382 w 7881457"/>
                <a:gd name="connsiteY4691" fmla="*/ 1465298 h 3299135"/>
                <a:gd name="connsiteX4692" fmla="*/ 1093019 w 7881457"/>
                <a:gd name="connsiteY4692" fmla="*/ 1465298 h 3299135"/>
                <a:gd name="connsiteX4693" fmla="*/ 1093019 w 7881457"/>
                <a:gd name="connsiteY4693" fmla="*/ 1464516 h 3299135"/>
                <a:gd name="connsiteX4694" fmla="*/ 1093759 w 7881457"/>
                <a:gd name="connsiteY4694" fmla="*/ 1464516 h 3299135"/>
                <a:gd name="connsiteX4695" fmla="*/ 1093759 w 7881457"/>
                <a:gd name="connsiteY4695" fmla="*/ 1463734 h 3299135"/>
                <a:gd name="connsiteX4696" fmla="*/ 1093879 w 7881457"/>
                <a:gd name="connsiteY4696" fmla="*/ 1463734 h 3299135"/>
                <a:gd name="connsiteX4697" fmla="*/ 1093879 w 7881457"/>
                <a:gd name="connsiteY4697" fmla="*/ 1462951 h 3299135"/>
                <a:gd name="connsiteX4698" fmla="*/ 1095869 w 7881457"/>
                <a:gd name="connsiteY4698" fmla="*/ 1462951 h 3299135"/>
                <a:gd name="connsiteX4699" fmla="*/ 1095869 w 7881457"/>
                <a:gd name="connsiteY4699" fmla="*/ 1462169 h 3299135"/>
                <a:gd name="connsiteX4700" fmla="*/ 1096483 w 7881457"/>
                <a:gd name="connsiteY4700" fmla="*/ 1462169 h 3299135"/>
                <a:gd name="connsiteX4701" fmla="*/ 1096483 w 7881457"/>
                <a:gd name="connsiteY4701" fmla="*/ 1461387 h 3299135"/>
                <a:gd name="connsiteX4702" fmla="*/ 1096507 w 7881457"/>
                <a:gd name="connsiteY4702" fmla="*/ 1461387 h 3299135"/>
                <a:gd name="connsiteX4703" fmla="*/ 1096507 w 7881457"/>
                <a:gd name="connsiteY4703" fmla="*/ 1460605 h 3299135"/>
                <a:gd name="connsiteX4704" fmla="*/ 1097463 w 7881457"/>
                <a:gd name="connsiteY4704" fmla="*/ 1460605 h 3299135"/>
                <a:gd name="connsiteX4705" fmla="*/ 1097463 w 7881457"/>
                <a:gd name="connsiteY4705" fmla="*/ 1459823 h 3299135"/>
                <a:gd name="connsiteX4706" fmla="*/ 1098167 w 7881457"/>
                <a:gd name="connsiteY4706" fmla="*/ 1459823 h 3299135"/>
                <a:gd name="connsiteX4707" fmla="*/ 1098167 w 7881457"/>
                <a:gd name="connsiteY4707" fmla="*/ 1459041 h 3299135"/>
                <a:gd name="connsiteX4708" fmla="*/ 1098930 w 7881457"/>
                <a:gd name="connsiteY4708" fmla="*/ 1459041 h 3299135"/>
                <a:gd name="connsiteX4709" fmla="*/ 1098930 w 7881457"/>
                <a:gd name="connsiteY4709" fmla="*/ 1458258 h 3299135"/>
                <a:gd name="connsiteX4710" fmla="*/ 1101354 w 7881457"/>
                <a:gd name="connsiteY4710" fmla="*/ 1458258 h 3299135"/>
                <a:gd name="connsiteX4711" fmla="*/ 1101354 w 7881457"/>
                <a:gd name="connsiteY4711" fmla="*/ 1457476 h 3299135"/>
                <a:gd name="connsiteX4712" fmla="*/ 1101612 w 7881457"/>
                <a:gd name="connsiteY4712" fmla="*/ 1457476 h 3299135"/>
                <a:gd name="connsiteX4713" fmla="*/ 1101612 w 7881457"/>
                <a:gd name="connsiteY4713" fmla="*/ 1456699 h 3299135"/>
                <a:gd name="connsiteX4714" fmla="*/ 1101757 w 7881457"/>
                <a:gd name="connsiteY4714" fmla="*/ 1456699 h 3299135"/>
                <a:gd name="connsiteX4715" fmla="*/ 1101757 w 7881457"/>
                <a:gd name="connsiteY4715" fmla="*/ 1455916 h 3299135"/>
                <a:gd name="connsiteX4716" fmla="*/ 1102268 w 7881457"/>
                <a:gd name="connsiteY4716" fmla="*/ 1455916 h 3299135"/>
                <a:gd name="connsiteX4717" fmla="*/ 1102268 w 7881457"/>
                <a:gd name="connsiteY4717" fmla="*/ 1455134 h 3299135"/>
                <a:gd name="connsiteX4718" fmla="*/ 1102562 w 7881457"/>
                <a:gd name="connsiteY4718" fmla="*/ 1455134 h 3299135"/>
                <a:gd name="connsiteX4719" fmla="*/ 1102562 w 7881457"/>
                <a:gd name="connsiteY4719" fmla="*/ 1454352 h 3299135"/>
                <a:gd name="connsiteX4720" fmla="*/ 1102839 w 7881457"/>
                <a:gd name="connsiteY4720" fmla="*/ 1454352 h 3299135"/>
                <a:gd name="connsiteX4721" fmla="*/ 1102839 w 7881457"/>
                <a:gd name="connsiteY4721" fmla="*/ 1453570 h 3299135"/>
                <a:gd name="connsiteX4722" fmla="*/ 1103056 w 7881457"/>
                <a:gd name="connsiteY4722" fmla="*/ 1453570 h 3299135"/>
                <a:gd name="connsiteX4723" fmla="*/ 1103056 w 7881457"/>
                <a:gd name="connsiteY4723" fmla="*/ 1452788 h 3299135"/>
                <a:gd name="connsiteX4724" fmla="*/ 1103488 w 7881457"/>
                <a:gd name="connsiteY4724" fmla="*/ 1452788 h 3299135"/>
                <a:gd name="connsiteX4725" fmla="*/ 1103488 w 7881457"/>
                <a:gd name="connsiteY4725" fmla="*/ 1452006 h 3299135"/>
                <a:gd name="connsiteX4726" fmla="*/ 1104565 w 7881457"/>
                <a:gd name="connsiteY4726" fmla="*/ 1452006 h 3299135"/>
                <a:gd name="connsiteX4727" fmla="*/ 1104565 w 7881457"/>
                <a:gd name="connsiteY4727" fmla="*/ 1451223 h 3299135"/>
                <a:gd name="connsiteX4728" fmla="*/ 1104878 w 7881457"/>
                <a:gd name="connsiteY4728" fmla="*/ 1451223 h 3299135"/>
                <a:gd name="connsiteX4729" fmla="*/ 1104878 w 7881457"/>
                <a:gd name="connsiteY4729" fmla="*/ 1450441 h 3299135"/>
                <a:gd name="connsiteX4730" fmla="*/ 1107031 w 7881457"/>
                <a:gd name="connsiteY4730" fmla="*/ 1450441 h 3299135"/>
                <a:gd name="connsiteX4731" fmla="*/ 1107031 w 7881457"/>
                <a:gd name="connsiteY4731" fmla="*/ 1449659 h 3299135"/>
                <a:gd name="connsiteX4732" fmla="*/ 1108281 w 7881457"/>
                <a:gd name="connsiteY4732" fmla="*/ 1449659 h 3299135"/>
                <a:gd name="connsiteX4733" fmla="*/ 1108281 w 7881457"/>
                <a:gd name="connsiteY4733" fmla="*/ 1448877 h 3299135"/>
                <a:gd name="connsiteX4734" fmla="*/ 1108654 w 7881457"/>
                <a:gd name="connsiteY4734" fmla="*/ 1448877 h 3299135"/>
                <a:gd name="connsiteX4735" fmla="*/ 1108654 w 7881457"/>
                <a:gd name="connsiteY4735" fmla="*/ 1448095 h 3299135"/>
                <a:gd name="connsiteX4736" fmla="*/ 1108756 w 7881457"/>
                <a:gd name="connsiteY4736" fmla="*/ 1448095 h 3299135"/>
                <a:gd name="connsiteX4737" fmla="*/ 1108756 w 7881457"/>
                <a:gd name="connsiteY4737" fmla="*/ 1447313 h 3299135"/>
                <a:gd name="connsiteX4738" fmla="*/ 1108889 w 7881457"/>
                <a:gd name="connsiteY4738" fmla="*/ 1447313 h 3299135"/>
                <a:gd name="connsiteX4739" fmla="*/ 1108889 w 7881457"/>
                <a:gd name="connsiteY4739" fmla="*/ 1446530 h 3299135"/>
                <a:gd name="connsiteX4740" fmla="*/ 1109568 w 7881457"/>
                <a:gd name="connsiteY4740" fmla="*/ 1446530 h 3299135"/>
                <a:gd name="connsiteX4741" fmla="*/ 1109568 w 7881457"/>
                <a:gd name="connsiteY4741" fmla="*/ 1445748 h 3299135"/>
                <a:gd name="connsiteX4742" fmla="*/ 1109977 w 7881457"/>
                <a:gd name="connsiteY4742" fmla="*/ 1445748 h 3299135"/>
                <a:gd name="connsiteX4743" fmla="*/ 1109977 w 7881457"/>
                <a:gd name="connsiteY4743" fmla="*/ 1444966 h 3299135"/>
                <a:gd name="connsiteX4744" fmla="*/ 1110140 w 7881457"/>
                <a:gd name="connsiteY4744" fmla="*/ 1444966 h 3299135"/>
                <a:gd name="connsiteX4745" fmla="*/ 1110140 w 7881457"/>
                <a:gd name="connsiteY4745" fmla="*/ 1444184 h 3299135"/>
                <a:gd name="connsiteX4746" fmla="*/ 1110735 w 7881457"/>
                <a:gd name="connsiteY4746" fmla="*/ 1444184 h 3299135"/>
                <a:gd name="connsiteX4747" fmla="*/ 1110735 w 7881457"/>
                <a:gd name="connsiteY4747" fmla="*/ 1443402 h 3299135"/>
                <a:gd name="connsiteX4748" fmla="*/ 1112208 w 7881457"/>
                <a:gd name="connsiteY4748" fmla="*/ 1443402 h 3299135"/>
                <a:gd name="connsiteX4749" fmla="*/ 1112208 w 7881457"/>
                <a:gd name="connsiteY4749" fmla="*/ 1442620 h 3299135"/>
                <a:gd name="connsiteX4750" fmla="*/ 1112419 w 7881457"/>
                <a:gd name="connsiteY4750" fmla="*/ 1442620 h 3299135"/>
                <a:gd name="connsiteX4751" fmla="*/ 1112419 w 7881457"/>
                <a:gd name="connsiteY4751" fmla="*/ 1441842 h 3299135"/>
                <a:gd name="connsiteX4752" fmla="*/ 1113068 w 7881457"/>
                <a:gd name="connsiteY4752" fmla="*/ 1441842 h 3299135"/>
                <a:gd name="connsiteX4753" fmla="*/ 1113068 w 7881457"/>
                <a:gd name="connsiteY4753" fmla="*/ 1441060 h 3299135"/>
                <a:gd name="connsiteX4754" fmla="*/ 1113495 w 7881457"/>
                <a:gd name="connsiteY4754" fmla="*/ 1441060 h 3299135"/>
                <a:gd name="connsiteX4755" fmla="*/ 1113495 w 7881457"/>
                <a:gd name="connsiteY4755" fmla="*/ 1440278 h 3299135"/>
                <a:gd name="connsiteX4756" fmla="*/ 1114223 w 7881457"/>
                <a:gd name="connsiteY4756" fmla="*/ 1440278 h 3299135"/>
                <a:gd name="connsiteX4757" fmla="*/ 1114223 w 7881457"/>
                <a:gd name="connsiteY4757" fmla="*/ 1439495 h 3299135"/>
                <a:gd name="connsiteX4758" fmla="*/ 1114247 w 7881457"/>
                <a:gd name="connsiteY4758" fmla="*/ 1439495 h 3299135"/>
                <a:gd name="connsiteX4759" fmla="*/ 1114247 w 7881457"/>
                <a:gd name="connsiteY4759" fmla="*/ 1438713 h 3299135"/>
                <a:gd name="connsiteX4760" fmla="*/ 1114505 w 7881457"/>
                <a:gd name="connsiteY4760" fmla="*/ 1438713 h 3299135"/>
                <a:gd name="connsiteX4761" fmla="*/ 1114505 w 7881457"/>
                <a:gd name="connsiteY4761" fmla="*/ 1437931 h 3299135"/>
                <a:gd name="connsiteX4762" fmla="*/ 1114535 w 7881457"/>
                <a:gd name="connsiteY4762" fmla="*/ 1437931 h 3299135"/>
                <a:gd name="connsiteX4763" fmla="*/ 1114535 w 7881457"/>
                <a:gd name="connsiteY4763" fmla="*/ 1437149 h 3299135"/>
                <a:gd name="connsiteX4764" fmla="*/ 1115714 w 7881457"/>
                <a:gd name="connsiteY4764" fmla="*/ 1437149 h 3299135"/>
                <a:gd name="connsiteX4765" fmla="*/ 1115714 w 7881457"/>
                <a:gd name="connsiteY4765" fmla="*/ 1436367 h 3299135"/>
                <a:gd name="connsiteX4766" fmla="*/ 1116165 w 7881457"/>
                <a:gd name="connsiteY4766" fmla="*/ 1436367 h 3299135"/>
                <a:gd name="connsiteX4767" fmla="*/ 1116165 w 7881457"/>
                <a:gd name="connsiteY4767" fmla="*/ 1435585 h 3299135"/>
                <a:gd name="connsiteX4768" fmla="*/ 1116592 w 7881457"/>
                <a:gd name="connsiteY4768" fmla="*/ 1435585 h 3299135"/>
                <a:gd name="connsiteX4769" fmla="*/ 1116592 w 7881457"/>
                <a:gd name="connsiteY4769" fmla="*/ 1434802 h 3299135"/>
                <a:gd name="connsiteX4770" fmla="*/ 1116628 w 7881457"/>
                <a:gd name="connsiteY4770" fmla="*/ 1434802 h 3299135"/>
                <a:gd name="connsiteX4771" fmla="*/ 1116628 w 7881457"/>
                <a:gd name="connsiteY4771" fmla="*/ 1434020 h 3299135"/>
                <a:gd name="connsiteX4772" fmla="*/ 1117115 w 7881457"/>
                <a:gd name="connsiteY4772" fmla="*/ 1434020 h 3299135"/>
                <a:gd name="connsiteX4773" fmla="*/ 1117115 w 7881457"/>
                <a:gd name="connsiteY4773" fmla="*/ 1433238 h 3299135"/>
                <a:gd name="connsiteX4774" fmla="*/ 1117476 w 7881457"/>
                <a:gd name="connsiteY4774" fmla="*/ 1433238 h 3299135"/>
                <a:gd name="connsiteX4775" fmla="*/ 1117476 w 7881457"/>
                <a:gd name="connsiteY4775" fmla="*/ 1432456 h 3299135"/>
                <a:gd name="connsiteX4776" fmla="*/ 1118961 w 7881457"/>
                <a:gd name="connsiteY4776" fmla="*/ 1432456 h 3299135"/>
                <a:gd name="connsiteX4777" fmla="*/ 1118961 w 7881457"/>
                <a:gd name="connsiteY4777" fmla="*/ 1431674 h 3299135"/>
                <a:gd name="connsiteX4778" fmla="*/ 1119815 w 7881457"/>
                <a:gd name="connsiteY4778" fmla="*/ 1431674 h 3299135"/>
                <a:gd name="connsiteX4779" fmla="*/ 1119815 w 7881457"/>
                <a:gd name="connsiteY4779" fmla="*/ 1430892 h 3299135"/>
                <a:gd name="connsiteX4780" fmla="*/ 1120880 w 7881457"/>
                <a:gd name="connsiteY4780" fmla="*/ 1430892 h 3299135"/>
                <a:gd name="connsiteX4781" fmla="*/ 1120880 w 7881457"/>
                <a:gd name="connsiteY4781" fmla="*/ 1430109 h 3299135"/>
                <a:gd name="connsiteX4782" fmla="*/ 1121397 w 7881457"/>
                <a:gd name="connsiteY4782" fmla="*/ 1430109 h 3299135"/>
                <a:gd name="connsiteX4783" fmla="*/ 1121397 w 7881457"/>
                <a:gd name="connsiteY4783" fmla="*/ 1429327 h 3299135"/>
                <a:gd name="connsiteX4784" fmla="*/ 1121752 w 7881457"/>
                <a:gd name="connsiteY4784" fmla="*/ 1429327 h 3299135"/>
                <a:gd name="connsiteX4785" fmla="*/ 1121752 w 7881457"/>
                <a:gd name="connsiteY4785" fmla="*/ 1428550 h 3299135"/>
                <a:gd name="connsiteX4786" fmla="*/ 1122058 w 7881457"/>
                <a:gd name="connsiteY4786" fmla="*/ 1428550 h 3299135"/>
                <a:gd name="connsiteX4787" fmla="*/ 1122058 w 7881457"/>
                <a:gd name="connsiteY4787" fmla="*/ 1427768 h 3299135"/>
                <a:gd name="connsiteX4788" fmla="*/ 1122341 w 7881457"/>
                <a:gd name="connsiteY4788" fmla="*/ 1427768 h 3299135"/>
                <a:gd name="connsiteX4789" fmla="*/ 1122341 w 7881457"/>
                <a:gd name="connsiteY4789" fmla="*/ 1426985 h 3299135"/>
                <a:gd name="connsiteX4790" fmla="*/ 1123622 w 7881457"/>
                <a:gd name="connsiteY4790" fmla="*/ 1426985 h 3299135"/>
                <a:gd name="connsiteX4791" fmla="*/ 1123622 w 7881457"/>
                <a:gd name="connsiteY4791" fmla="*/ 1426203 h 3299135"/>
                <a:gd name="connsiteX4792" fmla="*/ 1123886 w 7881457"/>
                <a:gd name="connsiteY4792" fmla="*/ 1426203 h 3299135"/>
                <a:gd name="connsiteX4793" fmla="*/ 1123886 w 7881457"/>
                <a:gd name="connsiteY4793" fmla="*/ 1425421 h 3299135"/>
                <a:gd name="connsiteX4794" fmla="*/ 1123917 w 7881457"/>
                <a:gd name="connsiteY4794" fmla="*/ 1425421 h 3299135"/>
                <a:gd name="connsiteX4795" fmla="*/ 1123917 w 7881457"/>
                <a:gd name="connsiteY4795" fmla="*/ 1424639 h 3299135"/>
                <a:gd name="connsiteX4796" fmla="*/ 1123917 w 7881457"/>
                <a:gd name="connsiteY4796" fmla="*/ 1424639 h 3299135"/>
                <a:gd name="connsiteX4797" fmla="*/ 1123917 w 7881457"/>
                <a:gd name="connsiteY4797" fmla="*/ 1423857 h 3299135"/>
                <a:gd name="connsiteX4798" fmla="*/ 1124001 w 7881457"/>
                <a:gd name="connsiteY4798" fmla="*/ 1423857 h 3299135"/>
                <a:gd name="connsiteX4799" fmla="*/ 1124001 w 7881457"/>
                <a:gd name="connsiteY4799" fmla="*/ 1423075 h 3299135"/>
                <a:gd name="connsiteX4800" fmla="*/ 1124638 w 7881457"/>
                <a:gd name="connsiteY4800" fmla="*/ 1423075 h 3299135"/>
                <a:gd name="connsiteX4801" fmla="*/ 1124638 w 7881457"/>
                <a:gd name="connsiteY4801" fmla="*/ 1422292 h 3299135"/>
                <a:gd name="connsiteX4802" fmla="*/ 1124939 w 7881457"/>
                <a:gd name="connsiteY4802" fmla="*/ 1422292 h 3299135"/>
                <a:gd name="connsiteX4803" fmla="*/ 1124939 w 7881457"/>
                <a:gd name="connsiteY4803" fmla="*/ 1421510 h 3299135"/>
                <a:gd name="connsiteX4804" fmla="*/ 1125167 w 7881457"/>
                <a:gd name="connsiteY4804" fmla="*/ 1421510 h 3299135"/>
                <a:gd name="connsiteX4805" fmla="*/ 1125167 w 7881457"/>
                <a:gd name="connsiteY4805" fmla="*/ 1420728 h 3299135"/>
                <a:gd name="connsiteX4806" fmla="*/ 1125216 w 7881457"/>
                <a:gd name="connsiteY4806" fmla="*/ 1420728 h 3299135"/>
                <a:gd name="connsiteX4807" fmla="*/ 1125216 w 7881457"/>
                <a:gd name="connsiteY4807" fmla="*/ 1419946 h 3299135"/>
                <a:gd name="connsiteX4808" fmla="*/ 1126232 w 7881457"/>
                <a:gd name="connsiteY4808" fmla="*/ 1419946 h 3299135"/>
                <a:gd name="connsiteX4809" fmla="*/ 1126232 w 7881457"/>
                <a:gd name="connsiteY4809" fmla="*/ 1419164 h 3299135"/>
                <a:gd name="connsiteX4810" fmla="*/ 1126388 w 7881457"/>
                <a:gd name="connsiteY4810" fmla="*/ 1419164 h 3299135"/>
                <a:gd name="connsiteX4811" fmla="*/ 1126388 w 7881457"/>
                <a:gd name="connsiteY4811" fmla="*/ 1418382 h 3299135"/>
                <a:gd name="connsiteX4812" fmla="*/ 1126990 w 7881457"/>
                <a:gd name="connsiteY4812" fmla="*/ 1418382 h 3299135"/>
                <a:gd name="connsiteX4813" fmla="*/ 1126990 w 7881457"/>
                <a:gd name="connsiteY4813" fmla="*/ 1417599 h 3299135"/>
                <a:gd name="connsiteX4814" fmla="*/ 1127567 w 7881457"/>
                <a:gd name="connsiteY4814" fmla="*/ 1417599 h 3299135"/>
                <a:gd name="connsiteX4815" fmla="*/ 1127567 w 7881457"/>
                <a:gd name="connsiteY4815" fmla="*/ 1416817 h 3299135"/>
                <a:gd name="connsiteX4816" fmla="*/ 1128427 w 7881457"/>
                <a:gd name="connsiteY4816" fmla="*/ 1416817 h 3299135"/>
                <a:gd name="connsiteX4817" fmla="*/ 1128427 w 7881457"/>
                <a:gd name="connsiteY4817" fmla="*/ 1416035 h 3299135"/>
                <a:gd name="connsiteX4818" fmla="*/ 1128607 w 7881457"/>
                <a:gd name="connsiteY4818" fmla="*/ 1416035 h 3299135"/>
                <a:gd name="connsiteX4819" fmla="*/ 1128607 w 7881457"/>
                <a:gd name="connsiteY4819" fmla="*/ 1415257 h 3299135"/>
                <a:gd name="connsiteX4820" fmla="*/ 1129311 w 7881457"/>
                <a:gd name="connsiteY4820" fmla="*/ 1415257 h 3299135"/>
                <a:gd name="connsiteX4821" fmla="*/ 1129311 w 7881457"/>
                <a:gd name="connsiteY4821" fmla="*/ 1414475 h 3299135"/>
                <a:gd name="connsiteX4822" fmla="*/ 1129864 w 7881457"/>
                <a:gd name="connsiteY4822" fmla="*/ 1414475 h 3299135"/>
                <a:gd name="connsiteX4823" fmla="*/ 1129864 w 7881457"/>
                <a:gd name="connsiteY4823" fmla="*/ 1413693 h 3299135"/>
                <a:gd name="connsiteX4824" fmla="*/ 1129942 w 7881457"/>
                <a:gd name="connsiteY4824" fmla="*/ 1413693 h 3299135"/>
                <a:gd name="connsiteX4825" fmla="*/ 1129942 w 7881457"/>
                <a:gd name="connsiteY4825" fmla="*/ 1412911 h 3299135"/>
                <a:gd name="connsiteX4826" fmla="*/ 1130574 w 7881457"/>
                <a:gd name="connsiteY4826" fmla="*/ 1412911 h 3299135"/>
                <a:gd name="connsiteX4827" fmla="*/ 1130574 w 7881457"/>
                <a:gd name="connsiteY4827" fmla="*/ 1412129 h 3299135"/>
                <a:gd name="connsiteX4828" fmla="*/ 1131385 w 7881457"/>
                <a:gd name="connsiteY4828" fmla="*/ 1412129 h 3299135"/>
                <a:gd name="connsiteX4829" fmla="*/ 1131385 w 7881457"/>
                <a:gd name="connsiteY4829" fmla="*/ 1411347 h 3299135"/>
                <a:gd name="connsiteX4830" fmla="*/ 1131933 w 7881457"/>
                <a:gd name="connsiteY4830" fmla="*/ 1411347 h 3299135"/>
                <a:gd name="connsiteX4831" fmla="*/ 1131933 w 7881457"/>
                <a:gd name="connsiteY4831" fmla="*/ 1410564 h 3299135"/>
                <a:gd name="connsiteX4832" fmla="*/ 1133274 w 7881457"/>
                <a:gd name="connsiteY4832" fmla="*/ 1410564 h 3299135"/>
                <a:gd name="connsiteX4833" fmla="*/ 1133274 w 7881457"/>
                <a:gd name="connsiteY4833" fmla="*/ 1409782 h 3299135"/>
                <a:gd name="connsiteX4834" fmla="*/ 1135463 w 7881457"/>
                <a:gd name="connsiteY4834" fmla="*/ 1409782 h 3299135"/>
                <a:gd name="connsiteX4835" fmla="*/ 1135463 w 7881457"/>
                <a:gd name="connsiteY4835" fmla="*/ 1409000 h 3299135"/>
                <a:gd name="connsiteX4836" fmla="*/ 1135523 w 7881457"/>
                <a:gd name="connsiteY4836" fmla="*/ 1409000 h 3299135"/>
                <a:gd name="connsiteX4837" fmla="*/ 1135523 w 7881457"/>
                <a:gd name="connsiteY4837" fmla="*/ 1408218 h 3299135"/>
                <a:gd name="connsiteX4838" fmla="*/ 1135806 w 7881457"/>
                <a:gd name="connsiteY4838" fmla="*/ 1408218 h 3299135"/>
                <a:gd name="connsiteX4839" fmla="*/ 1135806 w 7881457"/>
                <a:gd name="connsiteY4839" fmla="*/ 1407436 h 3299135"/>
                <a:gd name="connsiteX4840" fmla="*/ 1136347 w 7881457"/>
                <a:gd name="connsiteY4840" fmla="*/ 1407436 h 3299135"/>
                <a:gd name="connsiteX4841" fmla="*/ 1136347 w 7881457"/>
                <a:gd name="connsiteY4841" fmla="*/ 1406654 h 3299135"/>
                <a:gd name="connsiteX4842" fmla="*/ 1136671 w 7881457"/>
                <a:gd name="connsiteY4842" fmla="*/ 1406654 h 3299135"/>
                <a:gd name="connsiteX4843" fmla="*/ 1136671 w 7881457"/>
                <a:gd name="connsiteY4843" fmla="*/ 1405871 h 3299135"/>
                <a:gd name="connsiteX4844" fmla="*/ 1137249 w 7881457"/>
                <a:gd name="connsiteY4844" fmla="*/ 1405871 h 3299135"/>
                <a:gd name="connsiteX4845" fmla="*/ 1137249 w 7881457"/>
                <a:gd name="connsiteY4845" fmla="*/ 1405089 h 3299135"/>
                <a:gd name="connsiteX4846" fmla="*/ 1138331 w 7881457"/>
                <a:gd name="connsiteY4846" fmla="*/ 1405089 h 3299135"/>
                <a:gd name="connsiteX4847" fmla="*/ 1138331 w 7881457"/>
                <a:gd name="connsiteY4847" fmla="*/ 1404307 h 3299135"/>
                <a:gd name="connsiteX4848" fmla="*/ 1139203 w 7881457"/>
                <a:gd name="connsiteY4848" fmla="*/ 1404307 h 3299135"/>
                <a:gd name="connsiteX4849" fmla="*/ 1139203 w 7881457"/>
                <a:gd name="connsiteY4849" fmla="*/ 1403525 h 3299135"/>
                <a:gd name="connsiteX4850" fmla="*/ 1140105 w 7881457"/>
                <a:gd name="connsiteY4850" fmla="*/ 1403525 h 3299135"/>
                <a:gd name="connsiteX4851" fmla="*/ 1140105 w 7881457"/>
                <a:gd name="connsiteY4851" fmla="*/ 1402743 h 3299135"/>
                <a:gd name="connsiteX4852" fmla="*/ 1140334 w 7881457"/>
                <a:gd name="connsiteY4852" fmla="*/ 1402743 h 3299135"/>
                <a:gd name="connsiteX4853" fmla="*/ 1140334 w 7881457"/>
                <a:gd name="connsiteY4853" fmla="*/ 1401961 h 3299135"/>
                <a:gd name="connsiteX4854" fmla="*/ 1140616 w 7881457"/>
                <a:gd name="connsiteY4854" fmla="*/ 1401961 h 3299135"/>
                <a:gd name="connsiteX4855" fmla="*/ 1140616 w 7881457"/>
                <a:gd name="connsiteY4855" fmla="*/ 1401179 h 3299135"/>
                <a:gd name="connsiteX4856" fmla="*/ 1140923 w 7881457"/>
                <a:gd name="connsiteY4856" fmla="*/ 1401179 h 3299135"/>
                <a:gd name="connsiteX4857" fmla="*/ 1140923 w 7881457"/>
                <a:gd name="connsiteY4857" fmla="*/ 1400396 h 3299135"/>
                <a:gd name="connsiteX4858" fmla="*/ 1141109 w 7881457"/>
                <a:gd name="connsiteY4858" fmla="*/ 1400396 h 3299135"/>
                <a:gd name="connsiteX4859" fmla="*/ 1141109 w 7881457"/>
                <a:gd name="connsiteY4859" fmla="*/ 1399619 h 3299135"/>
                <a:gd name="connsiteX4860" fmla="*/ 1141290 w 7881457"/>
                <a:gd name="connsiteY4860" fmla="*/ 1399619 h 3299135"/>
                <a:gd name="connsiteX4861" fmla="*/ 1141290 w 7881457"/>
                <a:gd name="connsiteY4861" fmla="*/ 1398836 h 3299135"/>
                <a:gd name="connsiteX4862" fmla="*/ 1141332 w 7881457"/>
                <a:gd name="connsiteY4862" fmla="*/ 1398836 h 3299135"/>
                <a:gd name="connsiteX4863" fmla="*/ 1141332 w 7881457"/>
                <a:gd name="connsiteY4863" fmla="*/ 1398054 h 3299135"/>
                <a:gd name="connsiteX4864" fmla="*/ 1141386 w 7881457"/>
                <a:gd name="connsiteY4864" fmla="*/ 1398054 h 3299135"/>
                <a:gd name="connsiteX4865" fmla="*/ 1141386 w 7881457"/>
                <a:gd name="connsiteY4865" fmla="*/ 1397272 h 3299135"/>
                <a:gd name="connsiteX4866" fmla="*/ 1141585 w 7881457"/>
                <a:gd name="connsiteY4866" fmla="*/ 1397272 h 3299135"/>
                <a:gd name="connsiteX4867" fmla="*/ 1141585 w 7881457"/>
                <a:gd name="connsiteY4867" fmla="*/ 1396490 h 3299135"/>
                <a:gd name="connsiteX4868" fmla="*/ 1141867 w 7881457"/>
                <a:gd name="connsiteY4868" fmla="*/ 1396490 h 3299135"/>
                <a:gd name="connsiteX4869" fmla="*/ 1141867 w 7881457"/>
                <a:gd name="connsiteY4869" fmla="*/ 1395708 h 3299135"/>
                <a:gd name="connsiteX4870" fmla="*/ 1141975 w 7881457"/>
                <a:gd name="connsiteY4870" fmla="*/ 1395708 h 3299135"/>
                <a:gd name="connsiteX4871" fmla="*/ 1141975 w 7881457"/>
                <a:gd name="connsiteY4871" fmla="*/ 1394926 h 3299135"/>
                <a:gd name="connsiteX4872" fmla="*/ 1142035 w 7881457"/>
                <a:gd name="connsiteY4872" fmla="*/ 1394926 h 3299135"/>
                <a:gd name="connsiteX4873" fmla="*/ 1142035 w 7881457"/>
                <a:gd name="connsiteY4873" fmla="*/ 1394144 h 3299135"/>
                <a:gd name="connsiteX4874" fmla="*/ 1143389 w 7881457"/>
                <a:gd name="connsiteY4874" fmla="*/ 1394144 h 3299135"/>
                <a:gd name="connsiteX4875" fmla="*/ 1143389 w 7881457"/>
                <a:gd name="connsiteY4875" fmla="*/ 1393361 h 3299135"/>
                <a:gd name="connsiteX4876" fmla="*/ 1145187 w 7881457"/>
                <a:gd name="connsiteY4876" fmla="*/ 1393361 h 3299135"/>
                <a:gd name="connsiteX4877" fmla="*/ 1145187 w 7881457"/>
                <a:gd name="connsiteY4877" fmla="*/ 1392579 h 3299135"/>
                <a:gd name="connsiteX4878" fmla="*/ 1146323 w 7881457"/>
                <a:gd name="connsiteY4878" fmla="*/ 1392579 h 3299135"/>
                <a:gd name="connsiteX4879" fmla="*/ 1146323 w 7881457"/>
                <a:gd name="connsiteY4879" fmla="*/ 1391797 h 3299135"/>
                <a:gd name="connsiteX4880" fmla="*/ 1147622 w 7881457"/>
                <a:gd name="connsiteY4880" fmla="*/ 1391797 h 3299135"/>
                <a:gd name="connsiteX4881" fmla="*/ 1147622 w 7881457"/>
                <a:gd name="connsiteY4881" fmla="*/ 1391015 h 3299135"/>
                <a:gd name="connsiteX4882" fmla="*/ 1149161 w 7881457"/>
                <a:gd name="connsiteY4882" fmla="*/ 1391015 h 3299135"/>
                <a:gd name="connsiteX4883" fmla="*/ 1149161 w 7881457"/>
                <a:gd name="connsiteY4883" fmla="*/ 1390233 h 3299135"/>
                <a:gd name="connsiteX4884" fmla="*/ 1150803 w 7881457"/>
                <a:gd name="connsiteY4884" fmla="*/ 1390233 h 3299135"/>
                <a:gd name="connsiteX4885" fmla="*/ 1150803 w 7881457"/>
                <a:gd name="connsiteY4885" fmla="*/ 1389451 h 3299135"/>
                <a:gd name="connsiteX4886" fmla="*/ 1151435 w 7881457"/>
                <a:gd name="connsiteY4886" fmla="*/ 1389451 h 3299135"/>
                <a:gd name="connsiteX4887" fmla="*/ 1151435 w 7881457"/>
                <a:gd name="connsiteY4887" fmla="*/ 1388668 h 3299135"/>
                <a:gd name="connsiteX4888" fmla="*/ 1151988 w 7881457"/>
                <a:gd name="connsiteY4888" fmla="*/ 1388668 h 3299135"/>
                <a:gd name="connsiteX4889" fmla="*/ 1151988 w 7881457"/>
                <a:gd name="connsiteY4889" fmla="*/ 1387886 h 3299135"/>
                <a:gd name="connsiteX4890" fmla="*/ 1152144 w 7881457"/>
                <a:gd name="connsiteY4890" fmla="*/ 1387886 h 3299135"/>
                <a:gd name="connsiteX4891" fmla="*/ 1152144 w 7881457"/>
                <a:gd name="connsiteY4891" fmla="*/ 1387104 h 3299135"/>
                <a:gd name="connsiteX4892" fmla="*/ 1152289 w 7881457"/>
                <a:gd name="connsiteY4892" fmla="*/ 1387104 h 3299135"/>
                <a:gd name="connsiteX4893" fmla="*/ 1152289 w 7881457"/>
                <a:gd name="connsiteY4893" fmla="*/ 1386326 h 3299135"/>
                <a:gd name="connsiteX4894" fmla="*/ 1152517 w 7881457"/>
                <a:gd name="connsiteY4894" fmla="*/ 1386326 h 3299135"/>
                <a:gd name="connsiteX4895" fmla="*/ 1152517 w 7881457"/>
                <a:gd name="connsiteY4895" fmla="*/ 1385544 h 3299135"/>
                <a:gd name="connsiteX4896" fmla="*/ 1152613 w 7881457"/>
                <a:gd name="connsiteY4896" fmla="*/ 1385544 h 3299135"/>
                <a:gd name="connsiteX4897" fmla="*/ 1152613 w 7881457"/>
                <a:gd name="connsiteY4897" fmla="*/ 1384762 h 3299135"/>
                <a:gd name="connsiteX4898" fmla="*/ 1153371 w 7881457"/>
                <a:gd name="connsiteY4898" fmla="*/ 1384762 h 3299135"/>
                <a:gd name="connsiteX4899" fmla="*/ 1153371 w 7881457"/>
                <a:gd name="connsiteY4899" fmla="*/ 1383980 h 3299135"/>
                <a:gd name="connsiteX4900" fmla="*/ 1153558 w 7881457"/>
                <a:gd name="connsiteY4900" fmla="*/ 1383980 h 3299135"/>
                <a:gd name="connsiteX4901" fmla="*/ 1153558 w 7881457"/>
                <a:gd name="connsiteY4901" fmla="*/ 1383198 h 3299135"/>
                <a:gd name="connsiteX4902" fmla="*/ 1154814 w 7881457"/>
                <a:gd name="connsiteY4902" fmla="*/ 1383198 h 3299135"/>
                <a:gd name="connsiteX4903" fmla="*/ 1154814 w 7881457"/>
                <a:gd name="connsiteY4903" fmla="*/ 1382416 h 3299135"/>
                <a:gd name="connsiteX4904" fmla="*/ 1155199 w 7881457"/>
                <a:gd name="connsiteY4904" fmla="*/ 1382416 h 3299135"/>
                <a:gd name="connsiteX4905" fmla="*/ 1155199 w 7881457"/>
                <a:gd name="connsiteY4905" fmla="*/ 1381633 h 3299135"/>
                <a:gd name="connsiteX4906" fmla="*/ 1155572 w 7881457"/>
                <a:gd name="connsiteY4906" fmla="*/ 1381633 h 3299135"/>
                <a:gd name="connsiteX4907" fmla="*/ 1155572 w 7881457"/>
                <a:gd name="connsiteY4907" fmla="*/ 1380851 h 3299135"/>
                <a:gd name="connsiteX4908" fmla="*/ 1155867 w 7881457"/>
                <a:gd name="connsiteY4908" fmla="*/ 1380851 h 3299135"/>
                <a:gd name="connsiteX4909" fmla="*/ 1155867 w 7881457"/>
                <a:gd name="connsiteY4909" fmla="*/ 1380069 h 3299135"/>
                <a:gd name="connsiteX4910" fmla="*/ 1155903 w 7881457"/>
                <a:gd name="connsiteY4910" fmla="*/ 1380069 h 3299135"/>
                <a:gd name="connsiteX4911" fmla="*/ 1155903 w 7881457"/>
                <a:gd name="connsiteY4911" fmla="*/ 1379287 h 3299135"/>
                <a:gd name="connsiteX4912" fmla="*/ 1156510 w 7881457"/>
                <a:gd name="connsiteY4912" fmla="*/ 1379287 h 3299135"/>
                <a:gd name="connsiteX4913" fmla="*/ 1156510 w 7881457"/>
                <a:gd name="connsiteY4913" fmla="*/ 1378505 h 3299135"/>
                <a:gd name="connsiteX4914" fmla="*/ 1157063 w 7881457"/>
                <a:gd name="connsiteY4914" fmla="*/ 1378505 h 3299135"/>
                <a:gd name="connsiteX4915" fmla="*/ 1157063 w 7881457"/>
                <a:gd name="connsiteY4915" fmla="*/ 1377723 h 3299135"/>
                <a:gd name="connsiteX4916" fmla="*/ 1157929 w 7881457"/>
                <a:gd name="connsiteY4916" fmla="*/ 1377723 h 3299135"/>
                <a:gd name="connsiteX4917" fmla="*/ 1157929 w 7881457"/>
                <a:gd name="connsiteY4917" fmla="*/ 1376941 h 3299135"/>
                <a:gd name="connsiteX4918" fmla="*/ 1158729 w 7881457"/>
                <a:gd name="connsiteY4918" fmla="*/ 1376941 h 3299135"/>
                <a:gd name="connsiteX4919" fmla="*/ 1158729 w 7881457"/>
                <a:gd name="connsiteY4919" fmla="*/ 1376158 h 3299135"/>
                <a:gd name="connsiteX4920" fmla="*/ 1159697 w 7881457"/>
                <a:gd name="connsiteY4920" fmla="*/ 1376158 h 3299135"/>
                <a:gd name="connsiteX4921" fmla="*/ 1159697 w 7881457"/>
                <a:gd name="connsiteY4921" fmla="*/ 1375376 h 3299135"/>
                <a:gd name="connsiteX4922" fmla="*/ 1159932 w 7881457"/>
                <a:gd name="connsiteY4922" fmla="*/ 1375376 h 3299135"/>
                <a:gd name="connsiteX4923" fmla="*/ 1159932 w 7881457"/>
                <a:gd name="connsiteY4923" fmla="*/ 1374594 h 3299135"/>
                <a:gd name="connsiteX4924" fmla="*/ 1161159 w 7881457"/>
                <a:gd name="connsiteY4924" fmla="*/ 1374594 h 3299135"/>
                <a:gd name="connsiteX4925" fmla="*/ 1161159 w 7881457"/>
                <a:gd name="connsiteY4925" fmla="*/ 1373812 h 3299135"/>
                <a:gd name="connsiteX4926" fmla="*/ 1162349 w 7881457"/>
                <a:gd name="connsiteY4926" fmla="*/ 1373812 h 3299135"/>
                <a:gd name="connsiteX4927" fmla="*/ 1162349 w 7881457"/>
                <a:gd name="connsiteY4927" fmla="*/ 1373034 h 3299135"/>
                <a:gd name="connsiteX4928" fmla="*/ 1162704 w 7881457"/>
                <a:gd name="connsiteY4928" fmla="*/ 1373034 h 3299135"/>
                <a:gd name="connsiteX4929" fmla="*/ 1162704 w 7881457"/>
                <a:gd name="connsiteY4929" fmla="*/ 1372252 h 3299135"/>
                <a:gd name="connsiteX4930" fmla="*/ 1162722 w 7881457"/>
                <a:gd name="connsiteY4930" fmla="*/ 1372252 h 3299135"/>
                <a:gd name="connsiteX4931" fmla="*/ 1162722 w 7881457"/>
                <a:gd name="connsiteY4931" fmla="*/ 1371470 h 3299135"/>
                <a:gd name="connsiteX4932" fmla="*/ 1162987 w 7881457"/>
                <a:gd name="connsiteY4932" fmla="*/ 1371470 h 3299135"/>
                <a:gd name="connsiteX4933" fmla="*/ 1162987 w 7881457"/>
                <a:gd name="connsiteY4933" fmla="*/ 1370688 h 3299135"/>
                <a:gd name="connsiteX4934" fmla="*/ 1163011 w 7881457"/>
                <a:gd name="connsiteY4934" fmla="*/ 1370688 h 3299135"/>
                <a:gd name="connsiteX4935" fmla="*/ 1163011 w 7881457"/>
                <a:gd name="connsiteY4935" fmla="*/ 1369906 h 3299135"/>
                <a:gd name="connsiteX4936" fmla="*/ 1163600 w 7881457"/>
                <a:gd name="connsiteY4936" fmla="*/ 1369906 h 3299135"/>
                <a:gd name="connsiteX4937" fmla="*/ 1163600 w 7881457"/>
                <a:gd name="connsiteY4937" fmla="*/ 1369123 h 3299135"/>
                <a:gd name="connsiteX4938" fmla="*/ 1163606 w 7881457"/>
                <a:gd name="connsiteY4938" fmla="*/ 1369123 h 3299135"/>
                <a:gd name="connsiteX4939" fmla="*/ 1163606 w 7881457"/>
                <a:gd name="connsiteY4939" fmla="*/ 1368341 h 3299135"/>
                <a:gd name="connsiteX4940" fmla="*/ 1163967 w 7881457"/>
                <a:gd name="connsiteY4940" fmla="*/ 1368341 h 3299135"/>
                <a:gd name="connsiteX4941" fmla="*/ 1163967 w 7881457"/>
                <a:gd name="connsiteY4941" fmla="*/ 1367559 h 3299135"/>
                <a:gd name="connsiteX4942" fmla="*/ 1165392 w 7881457"/>
                <a:gd name="connsiteY4942" fmla="*/ 1367559 h 3299135"/>
                <a:gd name="connsiteX4943" fmla="*/ 1165392 w 7881457"/>
                <a:gd name="connsiteY4943" fmla="*/ 1366777 h 3299135"/>
                <a:gd name="connsiteX4944" fmla="*/ 1167413 w 7881457"/>
                <a:gd name="connsiteY4944" fmla="*/ 1366777 h 3299135"/>
                <a:gd name="connsiteX4945" fmla="*/ 1167413 w 7881457"/>
                <a:gd name="connsiteY4945" fmla="*/ 1365995 h 3299135"/>
                <a:gd name="connsiteX4946" fmla="*/ 1167659 w 7881457"/>
                <a:gd name="connsiteY4946" fmla="*/ 1365995 h 3299135"/>
                <a:gd name="connsiteX4947" fmla="*/ 1167659 w 7881457"/>
                <a:gd name="connsiteY4947" fmla="*/ 1365213 h 3299135"/>
                <a:gd name="connsiteX4948" fmla="*/ 1167984 w 7881457"/>
                <a:gd name="connsiteY4948" fmla="*/ 1365213 h 3299135"/>
                <a:gd name="connsiteX4949" fmla="*/ 1167984 w 7881457"/>
                <a:gd name="connsiteY4949" fmla="*/ 1364430 h 3299135"/>
                <a:gd name="connsiteX4950" fmla="*/ 1168194 w 7881457"/>
                <a:gd name="connsiteY4950" fmla="*/ 1364430 h 3299135"/>
                <a:gd name="connsiteX4951" fmla="*/ 1168194 w 7881457"/>
                <a:gd name="connsiteY4951" fmla="*/ 1363648 h 3299135"/>
                <a:gd name="connsiteX4952" fmla="*/ 1168369 w 7881457"/>
                <a:gd name="connsiteY4952" fmla="*/ 1363648 h 3299135"/>
                <a:gd name="connsiteX4953" fmla="*/ 1168369 w 7881457"/>
                <a:gd name="connsiteY4953" fmla="*/ 1362866 h 3299135"/>
                <a:gd name="connsiteX4954" fmla="*/ 1169962 w 7881457"/>
                <a:gd name="connsiteY4954" fmla="*/ 1362866 h 3299135"/>
                <a:gd name="connsiteX4955" fmla="*/ 1169962 w 7881457"/>
                <a:gd name="connsiteY4955" fmla="*/ 1362084 h 3299135"/>
                <a:gd name="connsiteX4956" fmla="*/ 1170029 w 7881457"/>
                <a:gd name="connsiteY4956" fmla="*/ 1362084 h 3299135"/>
                <a:gd name="connsiteX4957" fmla="*/ 1170029 w 7881457"/>
                <a:gd name="connsiteY4957" fmla="*/ 1361302 h 3299135"/>
                <a:gd name="connsiteX4958" fmla="*/ 1170035 w 7881457"/>
                <a:gd name="connsiteY4958" fmla="*/ 1361302 h 3299135"/>
                <a:gd name="connsiteX4959" fmla="*/ 1170035 w 7881457"/>
                <a:gd name="connsiteY4959" fmla="*/ 1360520 h 3299135"/>
                <a:gd name="connsiteX4960" fmla="*/ 1171466 w 7881457"/>
                <a:gd name="connsiteY4960" fmla="*/ 1360520 h 3299135"/>
                <a:gd name="connsiteX4961" fmla="*/ 1171466 w 7881457"/>
                <a:gd name="connsiteY4961" fmla="*/ 1359742 h 3299135"/>
                <a:gd name="connsiteX4962" fmla="*/ 1172145 w 7881457"/>
                <a:gd name="connsiteY4962" fmla="*/ 1359742 h 3299135"/>
                <a:gd name="connsiteX4963" fmla="*/ 1172145 w 7881457"/>
                <a:gd name="connsiteY4963" fmla="*/ 1358955 h 3299135"/>
                <a:gd name="connsiteX4964" fmla="*/ 1172596 w 7881457"/>
                <a:gd name="connsiteY4964" fmla="*/ 1358955 h 3299135"/>
                <a:gd name="connsiteX4965" fmla="*/ 1172596 w 7881457"/>
                <a:gd name="connsiteY4965" fmla="*/ 1358178 h 3299135"/>
                <a:gd name="connsiteX4966" fmla="*/ 1172933 w 7881457"/>
                <a:gd name="connsiteY4966" fmla="*/ 1358178 h 3299135"/>
                <a:gd name="connsiteX4967" fmla="*/ 1172933 w 7881457"/>
                <a:gd name="connsiteY4967" fmla="*/ 1357395 h 3299135"/>
                <a:gd name="connsiteX4968" fmla="*/ 1173282 w 7881457"/>
                <a:gd name="connsiteY4968" fmla="*/ 1357395 h 3299135"/>
                <a:gd name="connsiteX4969" fmla="*/ 1173282 w 7881457"/>
                <a:gd name="connsiteY4969" fmla="*/ 1356613 h 3299135"/>
                <a:gd name="connsiteX4970" fmla="*/ 1174406 w 7881457"/>
                <a:gd name="connsiteY4970" fmla="*/ 1356613 h 3299135"/>
                <a:gd name="connsiteX4971" fmla="*/ 1174406 w 7881457"/>
                <a:gd name="connsiteY4971" fmla="*/ 1355831 h 3299135"/>
                <a:gd name="connsiteX4972" fmla="*/ 1175062 w 7881457"/>
                <a:gd name="connsiteY4972" fmla="*/ 1355831 h 3299135"/>
                <a:gd name="connsiteX4973" fmla="*/ 1175062 w 7881457"/>
                <a:gd name="connsiteY4973" fmla="*/ 1355049 h 3299135"/>
                <a:gd name="connsiteX4974" fmla="*/ 1175272 w 7881457"/>
                <a:gd name="connsiteY4974" fmla="*/ 1355049 h 3299135"/>
                <a:gd name="connsiteX4975" fmla="*/ 1175272 w 7881457"/>
                <a:gd name="connsiteY4975" fmla="*/ 1354267 h 3299135"/>
                <a:gd name="connsiteX4976" fmla="*/ 1176090 w 7881457"/>
                <a:gd name="connsiteY4976" fmla="*/ 1354267 h 3299135"/>
                <a:gd name="connsiteX4977" fmla="*/ 1176090 w 7881457"/>
                <a:gd name="connsiteY4977" fmla="*/ 1353485 h 3299135"/>
                <a:gd name="connsiteX4978" fmla="*/ 1176595 w 7881457"/>
                <a:gd name="connsiteY4978" fmla="*/ 1353485 h 3299135"/>
                <a:gd name="connsiteX4979" fmla="*/ 1176595 w 7881457"/>
                <a:gd name="connsiteY4979" fmla="*/ 1352703 h 3299135"/>
                <a:gd name="connsiteX4980" fmla="*/ 1176656 w 7881457"/>
                <a:gd name="connsiteY4980" fmla="*/ 1352703 h 3299135"/>
                <a:gd name="connsiteX4981" fmla="*/ 1176656 w 7881457"/>
                <a:gd name="connsiteY4981" fmla="*/ 1351920 h 3299135"/>
                <a:gd name="connsiteX4982" fmla="*/ 1177630 w 7881457"/>
                <a:gd name="connsiteY4982" fmla="*/ 1351920 h 3299135"/>
                <a:gd name="connsiteX4983" fmla="*/ 1177630 w 7881457"/>
                <a:gd name="connsiteY4983" fmla="*/ 1351138 h 3299135"/>
                <a:gd name="connsiteX4984" fmla="*/ 1178279 w 7881457"/>
                <a:gd name="connsiteY4984" fmla="*/ 1351138 h 3299135"/>
                <a:gd name="connsiteX4985" fmla="*/ 1178279 w 7881457"/>
                <a:gd name="connsiteY4985" fmla="*/ 1350356 h 3299135"/>
                <a:gd name="connsiteX4986" fmla="*/ 1178586 w 7881457"/>
                <a:gd name="connsiteY4986" fmla="*/ 1350356 h 3299135"/>
                <a:gd name="connsiteX4987" fmla="*/ 1178586 w 7881457"/>
                <a:gd name="connsiteY4987" fmla="*/ 1349574 h 3299135"/>
                <a:gd name="connsiteX4988" fmla="*/ 1178844 w 7881457"/>
                <a:gd name="connsiteY4988" fmla="*/ 1349574 h 3299135"/>
                <a:gd name="connsiteX4989" fmla="*/ 1178844 w 7881457"/>
                <a:gd name="connsiteY4989" fmla="*/ 1348792 h 3299135"/>
                <a:gd name="connsiteX4990" fmla="*/ 1179223 w 7881457"/>
                <a:gd name="connsiteY4990" fmla="*/ 1348792 h 3299135"/>
                <a:gd name="connsiteX4991" fmla="*/ 1179223 w 7881457"/>
                <a:gd name="connsiteY4991" fmla="*/ 1348010 h 3299135"/>
                <a:gd name="connsiteX4992" fmla="*/ 1180234 w 7881457"/>
                <a:gd name="connsiteY4992" fmla="*/ 1348010 h 3299135"/>
                <a:gd name="connsiteX4993" fmla="*/ 1180234 w 7881457"/>
                <a:gd name="connsiteY4993" fmla="*/ 1347227 h 3299135"/>
                <a:gd name="connsiteX4994" fmla="*/ 1181093 w 7881457"/>
                <a:gd name="connsiteY4994" fmla="*/ 1347227 h 3299135"/>
                <a:gd name="connsiteX4995" fmla="*/ 1181093 w 7881457"/>
                <a:gd name="connsiteY4995" fmla="*/ 1346445 h 3299135"/>
                <a:gd name="connsiteX4996" fmla="*/ 1181172 w 7881457"/>
                <a:gd name="connsiteY4996" fmla="*/ 1346445 h 3299135"/>
                <a:gd name="connsiteX4997" fmla="*/ 1181172 w 7881457"/>
                <a:gd name="connsiteY4997" fmla="*/ 1345663 h 3299135"/>
                <a:gd name="connsiteX4998" fmla="*/ 1181376 w 7881457"/>
                <a:gd name="connsiteY4998" fmla="*/ 1345663 h 3299135"/>
                <a:gd name="connsiteX4999" fmla="*/ 1181376 w 7881457"/>
                <a:gd name="connsiteY4999" fmla="*/ 1344885 h 3299135"/>
                <a:gd name="connsiteX5000" fmla="*/ 1182567 w 7881457"/>
                <a:gd name="connsiteY5000" fmla="*/ 1344885 h 3299135"/>
                <a:gd name="connsiteX5001" fmla="*/ 1182567 w 7881457"/>
                <a:gd name="connsiteY5001" fmla="*/ 1344103 h 3299135"/>
                <a:gd name="connsiteX5002" fmla="*/ 1182850 w 7881457"/>
                <a:gd name="connsiteY5002" fmla="*/ 1344103 h 3299135"/>
                <a:gd name="connsiteX5003" fmla="*/ 1182850 w 7881457"/>
                <a:gd name="connsiteY5003" fmla="*/ 1343321 h 3299135"/>
                <a:gd name="connsiteX5004" fmla="*/ 1182880 w 7881457"/>
                <a:gd name="connsiteY5004" fmla="*/ 1343321 h 3299135"/>
                <a:gd name="connsiteX5005" fmla="*/ 1182880 w 7881457"/>
                <a:gd name="connsiteY5005" fmla="*/ 1342539 h 3299135"/>
                <a:gd name="connsiteX5006" fmla="*/ 1183325 w 7881457"/>
                <a:gd name="connsiteY5006" fmla="*/ 1342539 h 3299135"/>
                <a:gd name="connsiteX5007" fmla="*/ 1183325 w 7881457"/>
                <a:gd name="connsiteY5007" fmla="*/ 1341757 h 3299135"/>
                <a:gd name="connsiteX5008" fmla="*/ 1185333 w 7881457"/>
                <a:gd name="connsiteY5008" fmla="*/ 1341757 h 3299135"/>
                <a:gd name="connsiteX5009" fmla="*/ 1185333 w 7881457"/>
                <a:gd name="connsiteY5009" fmla="*/ 1340975 h 3299135"/>
                <a:gd name="connsiteX5010" fmla="*/ 1185453 w 7881457"/>
                <a:gd name="connsiteY5010" fmla="*/ 1340975 h 3299135"/>
                <a:gd name="connsiteX5011" fmla="*/ 1185453 w 7881457"/>
                <a:gd name="connsiteY5011" fmla="*/ 1340192 h 3299135"/>
                <a:gd name="connsiteX5012" fmla="*/ 1185706 w 7881457"/>
                <a:gd name="connsiteY5012" fmla="*/ 1340192 h 3299135"/>
                <a:gd name="connsiteX5013" fmla="*/ 1185706 w 7881457"/>
                <a:gd name="connsiteY5013" fmla="*/ 1339410 h 3299135"/>
                <a:gd name="connsiteX5014" fmla="*/ 1186097 w 7881457"/>
                <a:gd name="connsiteY5014" fmla="*/ 1339410 h 3299135"/>
                <a:gd name="connsiteX5015" fmla="*/ 1186097 w 7881457"/>
                <a:gd name="connsiteY5015" fmla="*/ 1338628 h 3299135"/>
                <a:gd name="connsiteX5016" fmla="*/ 1186518 w 7881457"/>
                <a:gd name="connsiteY5016" fmla="*/ 1338628 h 3299135"/>
                <a:gd name="connsiteX5017" fmla="*/ 1186518 w 7881457"/>
                <a:gd name="connsiteY5017" fmla="*/ 1337846 h 3299135"/>
                <a:gd name="connsiteX5018" fmla="*/ 1186680 w 7881457"/>
                <a:gd name="connsiteY5018" fmla="*/ 1337846 h 3299135"/>
                <a:gd name="connsiteX5019" fmla="*/ 1186680 w 7881457"/>
                <a:gd name="connsiteY5019" fmla="*/ 1337064 h 3299135"/>
                <a:gd name="connsiteX5020" fmla="*/ 1187047 w 7881457"/>
                <a:gd name="connsiteY5020" fmla="*/ 1337064 h 3299135"/>
                <a:gd name="connsiteX5021" fmla="*/ 1187047 w 7881457"/>
                <a:gd name="connsiteY5021" fmla="*/ 1336282 h 3299135"/>
                <a:gd name="connsiteX5022" fmla="*/ 1188057 w 7881457"/>
                <a:gd name="connsiteY5022" fmla="*/ 1336282 h 3299135"/>
                <a:gd name="connsiteX5023" fmla="*/ 1188057 w 7881457"/>
                <a:gd name="connsiteY5023" fmla="*/ 1335499 h 3299135"/>
                <a:gd name="connsiteX5024" fmla="*/ 1188262 w 7881457"/>
                <a:gd name="connsiteY5024" fmla="*/ 1335499 h 3299135"/>
                <a:gd name="connsiteX5025" fmla="*/ 1188262 w 7881457"/>
                <a:gd name="connsiteY5025" fmla="*/ 1334717 h 3299135"/>
                <a:gd name="connsiteX5026" fmla="*/ 1188881 w 7881457"/>
                <a:gd name="connsiteY5026" fmla="*/ 1334717 h 3299135"/>
                <a:gd name="connsiteX5027" fmla="*/ 1188881 w 7881457"/>
                <a:gd name="connsiteY5027" fmla="*/ 1333935 h 3299135"/>
                <a:gd name="connsiteX5028" fmla="*/ 1189488 w 7881457"/>
                <a:gd name="connsiteY5028" fmla="*/ 1333935 h 3299135"/>
                <a:gd name="connsiteX5029" fmla="*/ 1189488 w 7881457"/>
                <a:gd name="connsiteY5029" fmla="*/ 1333153 h 3299135"/>
                <a:gd name="connsiteX5030" fmla="*/ 1189693 w 7881457"/>
                <a:gd name="connsiteY5030" fmla="*/ 1333153 h 3299135"/>
                <a:gd name="connsiteX5031" fmla="*/ 1189693 w 7881457"/>
                <a:gd name="connsiteY5031" fmla="*/ 1332371 h 3299135"/>
                <a:gd name="connsiteX5032" fmla="*/ 1190030 w 7881457"/>
                <a:gd name="connsiteY5032" fmla="*/ 1332371 h 3299135"/>
                <a:gd name="connsiteX5033" fmla="*/ 1190030 w 7881457"/>
                <a:gd name="connsiteY5033" fmla="*/ 1331593 h 3299135"/>
                <a:gd name="connsiteX5034" fmla="*/ 1190583 w 7881457"/>
                <a:gd name="connsiteY5034" fmla="*/ 1331593 h 3299135"/>
                <a:gd name="connsiteX5035" fmla="*/ 1190583 w 7881457"/>
                <a:gd name="connsiteY5035" fmla="*/ 1330811 h 3299135"/>
                <a:gd name="connsiteX5036" fmla="*/ 1191804 w 7881457"/>
                <a:gd name="connsiteY5036" fmla="*/ 1330811 h 3299135"/>
                <a:gd name="connsiteX5037" fmla="*/ 1191804 w 7881457"/>
                <a:gd name="connsiteY5037" fmla="*/ 1330029 h 3299135"/>
                <a:gd name="connsiteX5038" fmla="*/ 1191864 w 7881457"/>
                <a:gd name="connsiteY5038" fmla="*/ 1330029 h 3299135"/>
                <a:gd name="connsiteX5039" fmla="*/ 1191864 w 7881457"/>
                <a:gd name="connsiteY5039" fmla="*/ 1329247 h 3299135"/>
                <a:gd name="connsiteX5040" fmla="*/ 1193343 w 7881457"/>
                <a:gd name="connsiteY5040" fmla="*/ 1329247 h 3299135"/>
                <a:gd name="connsiteX5041" fmla="*/ 1193343 w 7881457"/>
                <a:gd name="connsiteY5041" fmla="*/ 1328464 h 3299135"/>
                <a:gd name="connsiteX5042" fmla="*/ 1193361 w 7881457"/>
                <a:gd name="connsiteY5042" fmla="*/ 1328464 h 3299135"/>
                <a:gd name="connsiteX5043" fmla="*/ 1193361 w 7881457"/>
                <a:gd name="connsiteY5043" fmla="*/ 1327682 h 3299135"/>
                <a:gd name="connsiteX5044" fmla="*/ 1193512 w 7881457"/>
                <a:gd name="connsiteY5044" fmla="*/ 1327682 h 3299135"/>
                <a:gd name="connsiteX5045" fmla="*/ 1193512 w 7881457"/>
                <a:gd name="connsiteY5045" fmla="*/ 1326900 h 3299135"/>
                <a:gd name="connsiteX5046" fmla="*/ 1193740 w 7881457"/>
                <a:gd name="connsiteY5046" fmla="*/ 1326900 h 3299135"/>
                <a:gd name="connsiteX5047" fmla="*/ 1193740 w 7881457"/>
                <a:gd name="connsiteY5047" fmla="*/ 1326118 h 3299135"/>
                <a:gd name="connsiteX5048" fmla="*/ 1194474 w 7881457"/>
                <a:gd name="connsiteY5048" fmla="*/ 1326118 h 3299135"/>
                <a:gd name="connsiteX5049" fmla="*/ 1194474 w 7881457"/>
                <a:gd name="connsiteY5049" fmla="*/ 1325336 h 3299135"/>
                <a:gd name="connsiteX5050" fmla="*/ 1195093 w 7881457"/>
                <a:gd name="connsiteY5050" fmla="*/ 1325336 h 3299135"/>
                <a:gd name="connsiteX5051" fmla="*/ 1195093 w 7881457"/>
                <a:gd name="connsiteY5051" fmla="*/ 1324554 h 3299135"/>
                <a:gd name="connsiteX5052" fmla="*/ 1195262 w 7881457"/>
                <a:gd name="connsiteY5052" fmla="*/ 1324554 h 3299135"/>
                <a:gd name="connsiteX5053" fmla="*/ 1195262 w 7881457"/>
                <a:gd name="connsiteY5053" fmla="*/ 1323772 h 3299135"/>
                <a:gd name="connsiteX5054" fmla="*/ 1195298 w 7881457"/>
                <a:gd name="connsiteY5054" fmla="*/ 1323772 h 3299135"/>
                <a:gd name="connsiteX5055" fmla="*/ 1195298 w 7881457"/>
                <a:gd name="connsiteY5055" fmla="*/ 1322989 h 3299135"/>
                <a:gd name="connsiteX5056" fmla="*/ 1195977 w 7881457"/>
                <a:gd name="connsiteY5056" fmla="*/ 1322989 h 3299135"/>
                <a:gd name="connsiteX5057" fmla="*/ 1195977 w 7881457"/>
                <a:gd name="connsiteY5057" fmla="*/ 1322207 h 3299135"/>
                <a:gd name="connsiteX5058" fmla="*/ 1196416 w 7881457"/>
                <a:gd name="connsiteY5058" fmla="*/ 1322207 h 3299135"/>
                <a:gd name="connsiteX5059" fmla="*/ 1196416 w 7881457"/>
                <a:gd name="connsiteY5059" fmla="*/ 1321425 h 3299135"/>
                <a:gd name="connsiteX5060" fmla="*/ 1196585 w 7881457"/>
                <a:gd name="connsiteY5060" fmla="*/ 1321425 h 3299135"/>
                <a:gd name="connsiteX5061" fmla="*/ 1196585 w 7881457"/>
                <a:gd name="connsiteY5061" fmla="*/ 1320643 h 3299135"/>
                <a:gd name="connsiteX5062" fmla="*/ 1197613 w 7881457"/>
                <a:gd name="connsiteY5062" fmla="*/ 1320643 h 3299135"/>
                <a:gd name="connsiteX5063" fmla="*/ 1197613 w 7881457"/>
                <a:gd name="connsiteY5063" fmla="*/ 1319861 h 3299135"/>
                <a:gd name="connsiteX5064" fmla="*/ 1197715 w 7881457"/>
                <a:gd name="connsiteY5064" fmla="*/ 1319861 h 3299135"/>
                <a:gd name="connsiteX5065" fmla="*/ 1197715 w 7881457"/>
                <a:gd name="connsiteY5065" fmla="*/ 1319079 h 3299135"/>
                <a:gd name="connsiteX5066" fmla="*/ 1197727 w 7881457"/>
                <a:gd name="connsiteY5066" fmla="*/ 1319079 h 3299135"/>
                <a:gd name="connsiteX5067" fmla="*/ 1197727 w 7881457"/>
                <a:gd name="connsiteY5067" fmla="*/ 1318301 h 3299135"/>
                <a:gd name="connsiteX5068" fmla="*/ 1198671 w 7881457"/>
                <a:gd name="connsiteY5068" fmla="*/ 1318301 h 3299135"/>
                <a:gd name="connsiteX5069" fmla="*/ 1198671 w 7881457"/>
                <a:gd name="connsiteY5069" fmla="*/ 1317519 h 3299135"/>
                <a:gd name="connsiteX5070" fmla="*/ 1200674 w 7881457"/>
                <a:gd name="connsiteY5070" fmla="*/ 1317519 h 3299135"/>
                <a:gd name="connsiteX5071" fmla="*/ 1200674 w 7881457"/>
                <a:gd name="connsiteY5071" fmla="*/ 1316737 h 3299135"/>
                <a:gd name="connsiteX5072" fmla="*/ 1201504 w 7881457"/>
                <a:gd name="connsiteY5072" fmla="*/ 1316737 h 3299135"/>
                <a:gd name="connsiteX5073" fmla="*/ 1201504 w 7881457"/>
                <a:gd name="connsiteY5073" fmla="*/ 1315954 h 3299135"/>
                <a:gd name="connsiteX5074" fmla="*/ 1202201 w 7881457"/>
                <a:gd name="connsiteY5074" fmla="*/ 1315954 h 3299135"/>
                <a:gd name="connsiteX5075" fmla="*/ 1202201 w 7881457"/>
                <a:gd name="connsiteY5075" fmla="*/ 1315172 h 3299135"/>
                <a:gd name="connsiteX5076" fmla="*/ 1202833 w 7881457"/>
                <a:gd name="connsiteY5076" fmla="*/ 1315172 h 3299135"/>
                <a:gd name="connsiteX5077" fmla="*/ 1202833 w 7881457"/>
                <a:gd name="connsiteY5077" fmla="*/ 1314390 h 3299135"/>
                <a:gd name="connsiteX5078" fmla="*/ 1203362 w 7881457"/>
                <a:gd name="connsiteY5078" fmla="*/ 1314390 h 3299135"/>
                <a:gd name="connsiteX5079" fmla="*/ 1203362 w 7881457"/>
                <a:gd name="connsiteY5079" fmla="*/ 1313608 h 3299135"/>
                <a:gd name="connsiteX5080" fmla="*/ 1204083 w 7881457"/>
                <a:gd name="connsiteY5080" fmla="*/ 1313608 h 3299135"/>
                <a:gd name="connsiteX5081" fmla="*/ 1204083 w 7881457"/>
                <a:gd name="connsiteY5081" fmla="*/ 1312826 h 3299135"/>
                <a:gd name="connsiteX5082" fmla="*/ 1204613 w 7881457"/>
                <a:gd name="connsiteY5082" fmla="*/ 1312826 h 3299135"/>
                <a:gd name="connsiteX5083" fmla="*/ 1204613 w 7881457"/>
                <a:gd name="connsiteY5083" fmla="*/ 1312044 h 3299135"/>
                <a:gd name="connsiteX5084" fmla="*/ 1207150 w 7881457"/>
                <a:gd name="connsiteY5084" fmla="*/ 1312044 h 3299135"/>
                <a:gd name="connsiteX5085" fmla="*/ 1207150 w 7881457"/>
                <a:gd name="connsiteY5085" fmla="*/ 1311261 h 3299135"/>
                <a:gd name="connsiteX5086" fmla="*/ 1209081 w 7881457"/>
                <a:gd name="connsiteY5086" fmla="*/ 1311261 h 3299135"/>
                <a:gd name="connsiteX5087" fmla="*/ 1209081 w 7881457"/>
                <a:gd name="connsiteY5087" fmla="*/ 1310479 h 3299135"/>
                <a:gd name="connsiteX5088" fmla="*/ 1209508 w 7881457"/>
                <a:gd name="connsiteY5088" fmla="*/ 1310479 h 3299135"/>
                <a:gd name="connsiteX5089" fmla="*/ 1209508 w 7881457"/>
                <a:gd name="connsiteY5089" fmla="*/ 1309697 h 3299135"/>
                <a:gd name="connsiteX5090" fmla="*/ 1209772 w 7881457"/>
                <a:gd name="connsiteY5090" fmla="*/ 1309697 h 3299135"/>
                <a:gd name="connsiteX5091" fmla="*/ 1209772 w 7881457"/>
                <a:gd name="connsiteY5091" fmla="*/ 1308915 h 3299135"/>
                <a:gd name="connsiteX5092" fmla="*/ 1209790 w 7881457"/>
                <a:gd name="connsiteY5092" fmla="*/ 1308915 h 3299135"/>
                <a:gd name="connsiteX5093" fmla="*/ 1209790 w 7881457"/>
                <a:gd name="connsiteY5093" fmla="*/ 1308133 h 3299135"/>
                <a:gd name="connsiteX5094" fmla="*/ 1210476 w 7881457"/>
                <a:gd name="connsiteY5094" fmla="*/ 1308133 h 3299135"/>
                <a:gd name="connsiteX5095" fmla="*/ 1210476 w 7881457"/>
                <a:gd name="connsiteY5095" fmla="*/ 1307351 h 3299135"/>
                <a:gd name="connsiteX5096" fmla="*/ 1210482 w 7881457"/>
                <a:gd name="connsiteY5096" fmla="*/ 1307351 h 3299135"/>
                <a:gd name="connsiteX5097" fmla="*/ 1210482 w 7881457"/>
                <a:gd name="connsiteY5097" fmla="*/ 1306568 h 3299135"/>
                <a:gd name="connsiteX5098" fmla="*/ 1210800 w 7881457"/>
                <a:gd name="connsiteY5098" fmla="*/ 1306568 h 3299135"/>
                <a:gd name="connsiteX5099" fmla="*/ 1210800 w 7881457"/>
                <a:gd name="connsiteY5099" fmla="*/ 1305786 h 3299135"/>
                <a:gd name="connsiteX5100" fmla="*/ 1211721 w 7881457"/>
                <a:gd name="connsiteY5100" fmla="*/ 1305786 h 3299135"/>
                <a:gd name="connsiteX5101" fmla="*/ 1211721 w 7881457"/>
                <a:gd name="connsiteY5101" fmla="*/ 1305004 h 3299135"/>
                <a:gd name="connsiteX5102" fmla="*/ 1211775 w 7881457"/>
                <a:gd name="connsiteY5102" fmla="*/ 1305004 h 3299135"/>
                <a:gd name="connsiteX5103" fmla="*/ 1211775 w 7881457"/>
                <a:gd name="connsiteY5103" fmla="*/ 1304222 h 3299135"/>
                <a:gd name="connsiteX5104" fmla="*/ 1212388 w 7881457"/>
                <a:gd name="connsiteY5104" fmla="*/ 1304222 h 3299135"/>
                <a:gd name="connsiteX5105" fmla="*/ 1212388 w 7881457"/>
                <a:gd name="connsiteY5105" fmla="*/ 1303440 h 3299135"/>
                <a:gd name="connsiteX5106" fmla="*/ 1213092 w 7881457"/>
                <a:gd name="connsiteY5106" fmla="*/ 1303440 h 3299135"/>
                <a:gd name="connsiteX5107" fmla="*/ 1213092 w 7881457"/>
                <a:gd name="connsiteY5107" fmla="*/ 1302662 h 3299135"/>
                <a:gd name="connsiteX5108" fmla="*/ 1213807 w 7881457"/>
                <a:gd name="connsiteY5108" fmla="*/ 1302662 h 3299135"/>
                <a:gd name="connsiteX5109" fmla="*/ 1213807 w 7881457"/>
                <a:gd name="connsiteY5109" fmla="*/ 1301880 h 3299135"/>
                <a:gd name="connsiteX5110" fmla="*/ 1214102 w 7881457"/>
                <a:gd name="connsiteY5110" fmla="*/ 1301880 h 3299135"/>
                <a:gd name="connsiteX5111" fmla="*/ 1214102 w 7881457"/>
                <a:gd name="connsiteY5111" fmla="*/ 1301098 h 3299135"/>
                <a:gd name="connsiteX5112" fmla="*/ 1216135 w 7881457"/>
                <a:gd name="connsiteY5112" fmla="*/ 1301098 h 3299135"/>
                <a:gd name="connsiteX5113" fmla="*/ 1216135 w 7881457"/>
                <a:gd name="connsiteY5113" fmla="*/ 1300316 h 3299135"/>
                <a:gd name="connsiteX5114" fmla="*/ 1216159 w 7881457"/>
                <a:gd name="connsiteY5114" fmla="*/ 1300316 h 3299135"/>
                <a:gd name="connsiteX5115" fmla="*/ 1216159 w 7881457"/>
                <a:gd name="connsiteY5115" fmla="*/ 1299534 h 3299135"/>
                <a:gd name="connsiteX5116" fmla="*/ 1216411 w 7881457"/>
                <a:gd name="connsiteY5116" fmla="*/ 1299534 h 3299135"/>
                <a:gd name="connsiteX5117" fmla="*/ 1216411 w 7881457"/>
                <a:gd name="connsiteY5117" fmla="*/ 1298751 h 3299135"/>
                <a:gd name="connsiteX5118" fmla="*/ 1217662 w 7881457"/>
                <a:gd name="connsiteY5118" fmla="*/ 1298751 h 3299135"/>
                <a:gd name="connsiteX5119" fmla="*/ 1217662 w 7881457"/>
                <a:gd name="connsiteY5119" fmla="*/ 1297969 h 3299135"/>
                <a:gd name="connsiteX5120" fmla="*/ 1218341 w 7881457"/>
                <a:gd name="connsiteY5120" fmla="*/ 1297969 h 3299135"/>
                <a:gd name="connsiteX5121" fmla="*/ 1218341 w 7881457"/>
                <a:gd name="connsiteY5121" fmla="*/ 1297187 h 3299135"/>
                <a:gd name="connsiteX5122" fmla="*/ 1218528 w 7881457"/>
                <a:gd name="connsiteY5122" fmla="*/ 1297187 h 3299135"/>
                <a:gd name="connsiteX5123" fmla="*/ 1218528 w 7881457"/>
                <a:gd name="connsiteY5123" fmla="*/ 1296405 h 3299135"/>
                <a:gd name="connsiteX5124" fmla="*/ 1219995 w 7881457"/>
                <a:gd name="connsiteY5124" fmla="*/ 1296405 h 3299135"/>
                <a:gd name="connsiteX5125" fmla="*/ 1219995 w 7881457"/>
                <a:gd name="connsiteY5125" fmla="*/ 1295623 h 3299135"/>
                <a:gd name="connsiteX5126" fmla="*/ 1221450 w 7881457"/>
                <a:gd name="connsiteY5126" fmla="*/ 1295623 h 3299135"/>
                <a:gd name="connsiteX5127" fmla="*/ 1221450 w 7881457"/>
                <a:gd name="connsiteY5127" fmla="*/ 1294841 h 3299135"/>
                <a:gd name="connsiteX5128" fmla="*/ 1221481 w 7881457"/>
                <a:gd name="connsiteY5128" fmla="*/ 1294841 h 3299135"/>
                <a:gd name="connsiteX5129" fmla="*/ 1221481 w 7881457"/>
                <a:gd name="connsiteY5129" fmla="*/ 1294058 h 3299135"/>
                <a:gd name="connsiteX5130" fmla="*/ 1221571 w 7881457"/>
                <a:gd name="connsiteY5130" fmla="*/ 1294058 h 3299135"/>
                <a:gd name="connsiteX5131" fmla="*/ 1221571 w 7881457"/>
                <a:gd name="connsiteY5131" fmla="*/ 1293276 h 3299135"/>
                <a:gd name="connsiteX5132" fmla="*/ 1222244 w 7881457"/>
                <a:gd name="connsiteY5132" fmla="*/ 1293276 h 3299135"/>
                <a:gd name="connsiteX5133" fmla="*/ 1222244 w 7881457"/>
                <a:gd name="connsiteY5133" fmla="*/ 1292494 h 3299135"/>
                <a:gd name="connsiteX5134" fmla="*/ 1222852 w 7881457"/>
                <a:gd name="connsiteY5134" fmla="*/ 1292494 h 3299135"/>
                <a:gd name="connsiteX5135" fmla="*/ 1222852 w 7881457"/>
                <a:gd name="connsiteY5135" fmla="*/ 1291712 h 3299135"/>
                <a:gd name="connsiteX5136" fmla="*/ 1225257 w 7881457"/>
                <a:gd name="connsiteY5136" fmla="*/ 1291712 h 3299135"/>
                <a:gd name="connsiteX5137" fmla="*/ 1225257 w 7881457"/>
                <a:gd name="connsiteY5137" fmla="*/ 1290930 h 3299135"/>
                <a:gd name="connsiteX5138" fmla="*/ 1225480 w 7881457"/>
                <a:gd name="connsiteY5138" fmla="*/ 1290930 h 3299135"/>
                <a:gd name="connsiteX5139" fmla="*/ 1225480 w 7881457"/>
                <a:gd name="connsiteY5139" fmla="*/ 1290148 h 3299135"/>
                <a:gd name="connsiteX5140" fmla="*/ 1225973 w 7881457"/>
                <a:gd name="connsiteY5140" fmla="*/ 1290148 h 3299135"/>
                <a:gd name="connsiteX5141" fmla="*/ 1225973 w 7881457"/>
                <a:gd name="connsiteY5141" fmla="*/ 1289370 h 3299135"/>
                <a:gd name="connsiteX5142" fmla="*/ 1226123 w 7881457"/>
                <a:gd name="connsiteY5142" fmla="*/ 1289370 h 3299135"/>
                <a:gd name="connsiteX5143" fmla="*/ 1226123 w 7881457"/>
                <a:gd name="connsiteY5143" fmla="*/ 1288588 h 3299135"/>
                <a:gd name="connsiteX5144" fmla="*/ 1226953 w 7881457"/>
                <a:gd name="connsiteY5144" fmla="*/ 1288588 h 3299135"/>
                <a:gd name="connsiteX5145" fmla="*/ 1226953 w 7881457"/>
                <a:gd name="connsiteY5145" fmla="*/ 1287806 h 3299135"/>
                <a:gd name="connsiteX5146" fmla="*/ 1227338 w 7881457"/>
                <a:gd name="connsiteY5146" fmla="*/ 1287806 h 3299135"/>
                <a:gd name="connsiteX5147" fmla="*/ 1227338 w 7881457"/>
                <a:gd name="connsiteY5147" fmla="*/ 1287023 h 3299135"/>
                <a:gd name="connsiteX5148" fmla="*/ 1228108 w 7881457"/>
                <a:gd name="connsiteY5148" fmla="*/ 1287023 h 3299135"/>
                <a:gd name="connsiteX5149" fmla="*/ 1228108 w 7881457"/>
                <a:gd name="connsiteY5149" fmla="*/ 1286241 h 3299135"/>
                <a:gd name="connsiteX5150" fmla="*/ 1228763 w 7881457"/>
                <a:gd name="connsiteY5150" fmla="*/ 1286241 h 3299135"/>
                <a:gd name="connsiteX5151" fmla="*/ 1228763 w 7881457"/>
                <a:gd name="connsiteY5151" fmla="*/ 1285459 h 3299135"/>
                <a:gd name="connsiteX5152" fmla="*/ 1228823 w 7881457"/>
                <a:gd name="connsiteY5152" fmla="*/ 1285459 h 3299135"/>
                <a:gd name="connsiteX5153" fmla="*/ 1228823 w 7881457"/>
                <a:gd name="connsiteY5153" fmla="*/ 1284677 h 3299135"/>
                <a:gd name="connsiteX5154" fmla="*/ 1230417 w 7881457"/>
                <a:gd name="connsiteY5154" fmla="*/ 1284677 h 3299135"/>
                <a:gd name="connsiteX5155" fmla="*/ 1230417 w 7881457"/>
                <a:gd name="connsiteY5155" fmla="*/ 1283895 h 3299135"/>
                <a:gd name="connsiteX5156" fmla="*/ 1230603 w 7881457"/>
                <a:gd name="connsiteY5156" fmla="*/ 1283895 h 3299135"/>
                <a:gd name="connsiteX5157" fmla="*/ 1230603 w 7881457"/>
                <a:gd name="connsiteY5157" fmla="*/ 1283113 h 3299135"/>
                <a:gd name="connsiteX5158" fmla="*/ 1231072 w 7881457"/>
                <a:gd name="connsiteY5158" fmla="*/ 1283113 h 3299135"/>
                <a:gd name="connsiteX5159" fmla="*/ 1231072 w 7881457"/>
                <a:gd name="connsiteY5159" fmla="*/ 1282330 h 3299135"/>
                <a:gd name="connsiteX5160" fmla="*/ 1231102 w 7881457"/>
                <a:gd name="connsiteY5160" fmla="*/ 1282330 h 3299135"/>
                <a:gd name="connsiteX5161" fmla="*/ 1231102 w 7881457"/>
                <a:gd name="connsiteY5161" fmla="*/ 1281548 h 3299135"/>
                <a:gd name="connsiteX5162" fmla="*/ 1231571 w 7881457"/>
                <a:gd name="connsiteY5162" fmla="*/ 1281548 h 3299135"/>
                <a:gd name="connsiteX5163" fmla="*/ 1231571 w 7881457"/>
                <a:gd name="connsiteY5163" fmla="*/ 1280766 h 3299135"/>
                <a:gd name="connsiteX5164" fmla="*/ 1233556 w 7881457"/>
                <a:gd name="connsiteY5164" fmla="*/ 1280766 h 3299135"/>
                <a:gd name="connsiteX5165" fmla="*/ 1233556 w 7881457"/>
                <a:gd name="connsiteY5165" fmla="*/ 1279984 h 3299135"/>
                <a:gd name="connsiteX5166" fmla="*/ 1233826 w 7881457"/>
                <a:gd name="connsiteY5166" fmla="*/ 1279984 h 3299135"/>
                <a:gd name="connsiteX5167" fmla="*/ 1233826 w 7881457"/>
                <a:gd name="connsiteY5167" fmla="*/ 1279202 h 3299135"/>
                <a:gd name="connsiteX5168" fmla="*/ 1234392 w 7881457"/>
                <a:gd name="connsiteY5168" fmla="*/ 1279202 h 3299135"/>
                <a:gd name="connsiteX5169" fmla="*/ 1234392 w 7881457"/>
                <a:gd name="connsiteY5169" fmla="*/ 1278420 h 3299135"/>
                <a:gd name="connsiteX5170" fmla="*/ 1234717 w 7881457"/>
                <a:gd name="connsiteY5170" fmla="*/ 1278420 h 3299135"/>
                <a:gd name="connsiteX5171" fmla="*/ 1234717 w 7881457"/>
                <a:gd name="connsiteY5171" fmla="*/ 1277637 h 3299135"/>
                <a:gd name="connsiteX5172" fmla="*/ 1235715 w 7881457"/>
                <a:gd name="connsiteY5172" fmla="*/ 1277637 h 3299135"/>
                <a:gd name="connsiteX5173" fmla="*/ 1235715 w 7881457"/>
                <a:gd name="connsiteY5173" fmla="*/ 1276855 h 3299135"/>
                <a:gd name="connsiteX5174" fmla="*/ 1236232 w 7881457"/>
                <a:gd name="connsiteY5174" fmla="*/ 1276855 h 3299135"/>
                <a:gd name="connsiteX5175" fmla="*/ 1236232 w 7881457"/>
                <a:gd name="connsiteY5175" fmla="*/ 1276078 h 3299135"/>
                <a:gd name="connsiteX5176" fmla="*/ 1236581 w 7881457"/>
                <a:gd name="connsiteY5176" fmla="*/ 1276078 h 3299135"/>
                <a:gd name="connsiteX5177" fmla="*/ 1236581 w 7881457"/>
                <a:gd name="connsiteY5177" fmla="*/ 1275295 h 3299135"/>
                <a:gd name="connsiteX5178" fmla="*/ 1237290 w 7881457"/>
                <a:gd name="connsiteY5178" fmla="*/ 1275295 h 3299135"/>
                <a:gd name="connsiteX5179" fmla="*/ 1237290 w 7881457"/>
                <a:gd name="connsiteY5179" fmla="*/ 1274513 h 3299135"/>
                <a:gd name="connsiteX5180" fmla="*/ 1237579 w 7881457"/>
                <a:gd name="connsiteY5180" fmla="*/ 1274513 h 3299135"/>
                <a:gd name="connsiteX5181" fmla="*/ 1237579 w 7881457"/>
                <a:gd name="connsiteY5181" fmla="*/ 1273731 h 3299135"/>
                <a:gd name="connsiteX5182" fmla="*/ 1237597 w 7881457"/>
                <a:gd name="connsiteY5182" fmla="*/ 1273731 h 3299135"/>
                <a:gd name="connsiteX5183" fmla="*/ 1237597 w 7881457"/>
                <a:gd name="connsiteY5183" fmla="*/ 1272949 h 3299135"/>
                <a:gd name="connsiteX5184" fmla="*/ 1238162 w 7881457"/>
                <a:gd name="connsiteY5184" fmla="*/ 1272949 h 3299135"/>
                <a:gd name="connsiteX5185" fmla="*/ 1238162 w 7881457"/>
                <a:gd name="connsiteY5185" fmla="*/ 1272167 h 3299135"/>
                <a:gd name="connsiteX5186" fmla="*/ 1239040 w 7881457"/>
                <a:gd name="connsiteY5186" fmla="*/ 1272167 h 3299135"/>
                <a:gd name="connsiteX5187" fmla="*/ 1239040 w 7881457"/>
                <a:gd name="connsiteY5187" fmla="*/ 1271385 h 3299135"/>
                <a:gd name="connsiteX5188" fmla="*/ 1239521 w 7881457"/>
                <a:gd name="connsiteY5188" fmla="*/ 1271385 h 3299135"/>
                <a:gd name="connsiteX5189" fmla="*/ 1239521 w 7881457"/>
                <a:gd name="connsiteY5189" fmla="*/ 1270602 h 3299135"/>
                <a:gd name="connsiteX5190" fmla="*/ 1239684 w 7881457"/>
                <a:gd name="connsiteY5190" fmla="*/ 1270602 h 3299135"/>
                <a:gd name="connsiteX5191" fmla="*/ 1239684 w 7881457"/>
                <a:gd name="connsiteY5191" fmla="*/ 1269820 h 3299135"/>
                <a:gd name="connsiteX5192" fmla="*/ 1240237 w 7881457"/>
                <a:gd name="connsiteY5192" fmla="*/ 1269820 h 3299135"/>
                <a:gd name="connsiteX5193" fmla="*/ 1240237 w 7881457"/>
                <a:gd name="connsiteY5193" fmla="*/ 1269038 h 3299135"/>
                <a:gd name="connsiteX5194" fmla="*/ 1241668 w 7881457"/>
                <a:gd name="connsiteY5194" fmla="*/ 1269038 h 3299135"/>
                <a:gd name="connsiteX5195" fmla="*/ 1241668 w 7881457"/>
                <a:gd name="connsiteY5195" fmla="*/ 1268256 h 3299135"/>
                <a:gd name="connsiteX5196" fmla="*/ 1242137 w 7881457"/>
                <a:gd name="connsiteY5196" fmla="*/ 1268256 h 3299135"/>
                <a:gd name="connsiteX5197" fmla="*/ 1242137 w 7881457"/>
                <a:gd name="connsiteY5197" fmla="*/ 1267474 h 3299135"/>
                <a:gd name="connsiteX5198" fmla="*/ 1243322 w 7881457"/>
                <a:gd name="connsiteY5198" fmla="*/ 1267474 h 3299135"/>
                <a:gd name="connsiteX5199" fmla="*/ 1243322 w 7881457"/>
                <a:gd name="connsiteY5199" fmla="*/ 1266692 h 3299135"/>
                <a:gd name="connsiteX5200" fmla="*/ 1244146 w 7881457"/>
                <a:gd name="connsiteY5200" fmla="*/ 1266692 h 3299135"/>
                <a:gd name="connsiteX5201" fmla="*/ 1244146 w 7881457"/>
                <a:gd name="connsiteY5201" fmla="*/ 1265909 h 3299135"/>
                <a:gd name="connsiteX5202" fmla="*/ 1244272 w 7881457"/>
                <a:gd name="connsiteY5202" fmla="*/ 1265909 h 3299135"/>
                <a:gd name="connsiteX5203" fmla="*/ 1244272 w 7881457"/>
                <a:gd name="connsiteY5203" fmla="*/ 1265127 h 3299135"/>
                <a:gd name="connsiteX5204" fmla="*/ 1244290 w 7881457"/>
                <a:gd name="connsiteY5204" fmla="*/ 1265127 h 3299135"/>
                <a:gd name="connsiteX5205" fmla="*/ 1244290 w 7881457"/>
                <a:gd name="connsiteY5205" fmla="*/ 1264345 h 3299135"/>
                <a:gd name="connsiteX5206" fmla="*/ 1245240 w 7881457"/>
                <a:gd name="connsiteY5206" fmla="*/ 1264345 h 3299135"/>
                <a:gd name="connsiteX5207" fmla="*/ 1245240 w 7881457"/>
                <a:gd name="connsiteY5207" fmla="*/ 1263563 h 3299135"/>
                <a:gd name="connsiteX5208" fmla="*/ 1245306 w 7881457"/>
                <a:gd name="connsiteY5208" fmla="*/ 1263563 h 3299135"/>
                <a:gd name="connsiteX5209" fmla="*/ 1245306 w 7881457"/>
                <a:gd name="connsiteY5209" fmla="*/ 1262785 h 3299135"/>
                <a:gd name="connsiteX5210" fmla="*/ 1246287 w 7881457"/>
                <a:gd name="connsiteY5210" fmla="*/ 1262785 h 3299135"/>
                <a:gd name="connsiteX5211" fmla="*/ 1246287 w 7881457"/>
                <a:gd name="connsiteY5211" fmla="*/ 1261999 h 3299135"/>
                <a:gd name="connsiteX5212" fmla="*/ 1246768 w 7881457"/>
                <a:gd name="connsiteY5212" fmla="*/ 1261999 h 3299135"/>
                <a:gd name="connsiteX5213" fmla="*/ 1246768 w 7881457"/>
                <a:gd name="connsiteY5213" fmla="*/ 1261221 h 3299135"/>
                <a:gd name="connsiteX5214" fmla="*/ 1247080 w 7881457"/>
                <a:gd name="connsiteY5214" fmla="*/ 1261221 h 3299135"/>
                <a:gd name="connsiteX5215" fmla="*/ 1247080 w 7881457"/>
                <a:gd name="connsiteY5215" fmla="*/ 1260439 h 3299135"/>
                <a:gd name="connsiteX5216" fmla="*/ 1247363 w 7881457"/>
                <a:gd name="connsiteY5216" fmla="*/ 1260439 h 3299135"/>
                <a:gd name="connsiteX5217" fmla="*/ 1247363 w 7881457"/>
                <a:gd name="connsiteY5217" fmla="*/ 1259657 h 3299135"/>
                <a:gd name="connsiteX5218" fmla="*/ 1247411 w 7881457"/>
                <a:gd name="connsiteY5218" fmla="*/ 1259657 h 3299135"/>
                <a:gd name="connsiteX5219" fmla="*/ 1247411 w 7881457"/>
                <a:gd name="connsiteY5219" fmla="*/ 1258875 h 3299135"/>
                <a:gd name="connsiteX5220" fmla="*/ 1248427 w 7881457"/>
                <a:gd name="connsiteY5220" fmla="*/ 1258875 h 3299135"/>
                <a:gd name="connsiteX5221" fmla="*/ 1248427 w 7881457"/>
                <a:gd name="connsiteY5221" fmla="*/ 1258092 h 3299135"/>
                <a:gd name="connsiteX5222" fmla="*/ 1248608 w 7881457"/>
                <a:gd name="connsiteY5222" fmla="*/ 1258092 h 3299135"/>
                <a:gd name="connsiteX5223" fmla="*/ 1248608 w 7881457"/>
                <a:gd name="connsiteY5223" fmla="*/ 1257310 h 3299135"/>
                <a:gd name="connsiteX5224" fmla="*/ 1249281 w 7881457"/>
                <a:gd name="connsiteY5224" fmla="*/ 1257310 h 3299135"/>
                <a:gd name="connsiteX5225" fmla="*/ 1249281 w 7881457"/>
                <a:gd name="connsiteY5225" fmla="*/ 1256528 h 3299135"/>
                <a:gd name="connsiteX5226" fmla="*/ 1249299 w 7881457"/>
                <a:gd name="connsiteY5226" fmla="*/ 1256528 h 3299135"/>
                <a:gd name="connsiteX5227" fmla="*/ 1249299 w 7881457"/>
                <a:gd name="connsiteY5227" fmla="*/ 1255746 h 3299135"/>
                <a:gd name="connsiteX5228" fmla="*/ 1252066 w 7881457"/>
                <a:gd name="connsiteY5228" fmla="*/ 1255746 h 3299135"/>
                <a:gd name="connsiteX5229" fmla="*/ 1252066 w 7881457"/>
                <a:gd name="connsiteY5229" fmla="*/ 1254964 h 3299135"/>
                <a:gd name="connsiteX5230" fmla="*/ 1252078 w 7881457"/>
                <a:gd name="connsiteY5230" fmla="*/ 1254964 h 3299135"/>
                <a:gd name="connsiteX5231" fmla="*/ 1252078 w 7881457"/>
                <a:gd name="connsiteY5231" fmla="*/ 1254182 h 3299135"/>
                <a:gd name="connsiteX5232" fmla="*/ 1252420 w 7881457"/>
                <a:gd name="connsiteY5232" fmla="*/ 1254182 h 3299135"/>
                <a:gd name="connsiteX5233" fmla="*/ 1252420 w 7881457"/>
                <a:gd name="connsiteY5233" fmla="*/ 1253399 h 3299135"/>
                <a:gd name="connsiteX5234" fmla="*/ 1252757 w 7881457"/>
                <a:gd name="connsiteY5234" fmla="*/ 1253399 h 3299135"/>
                <a:gd name="connsiteX5235" fmla="*/ 1252757 w 7881457"/>
                <a:gd name="connsiteY5235" fmla="*/ 1252617 h 3299135"/>
                <a:gd name="connsiteX5236" fmla="*/ 1253334 w 7881457"/>
                <a:gd name="connsiteY5236" fmla="*/ 1252617 h 3299135"/>
                <a:gd name="connsiteX5237" fmla="*/ 1253334 w 7881457"/>
                <a:gd name="connsiteY5237" fmla="*/ 1251835 h 3299135"/>
                <a:gd name="connsiteX5238" fmla="*/ 1253347 w 7881457"/>
                <a:gd name="connsiteY5238" fmla="*/ 1251835 h 3299135"/>
                <a:gd name="connsiteX5239" fmla="*/ 1253347 w 7881457"/>
                <a:gd name="connsiteY5239" fmla="*/ 1251053 h 3299135"/>
                <a:gd name="connsiteX5240" fmla="*/ 1253371 w 7881457"/>
                <a:gd name="connsiteY5240" fmla="*/ 1251053 h 3299135"/>
                <a:gd name="connsiteX5241" fmla="*/ 1253371 w 7881457"/>
                <a:gd name="connsiteY5241" fmla="*/ 1250271 h 3299135"/>
                <a:gd name="connsiteX5242" fmla="*/ 1253509 w 7881457"/>
                <a:gd name="connsiteY5242" fmla="*/ 1250271 h 3299135"/>
                <a:gd name="connsiteX5243" fmla="*/ 1253509 w 7881457"/>
                <a:gd name="connsiteY5243" fmla="*/ 1249489 h 3299135"/>
                <a:gd name="connsiteX5244" fmla="*/ 1254712 w 7881457"/>
                <a:gd name="connsiteY5244" fmla="*/ 1249489 h 3299135"/>
                <a:gd name="connsiteX5245" fmla="*/ 1254712 w 7881457"/>
                <a:gd name="connsiteY5245" fmla="*/ 1248706 h 3299135"/>
                <a:gd name="connsiteX5246" fmla="*/ 1255241 w 7881457"/>
                <a:gd name="connsiteY5246" fmla="*/ 1248706 h 3299135"/>
                <a:gd name="connsiteX5247" fmla="*/ 1255241 w 7881457"/>
                <a:gd name="connsiteY5247" fmla="*/ 1247929 h 3299135"/>
                <a:gd name="connsiteX5248" fmla="*/ 1255620 w 7881457"/>
                <a:gd name="connsiteY5248" fmla="*/ 1247929 h 3299135"/>
                <a:gd name="connsiteX5249" fmla="*/ 1255620 w 7881457"/>
                <a:gd name="connsiteY5249" fmla="*/ 1247147 h 3299135"/>
                <a:gd name="connsiteX5250" fmla="*/ 1257544 w 7881457"/>
                <a:gd name="connsiteY5250" fmla="*/ 1247147 h 3299135"/>
                <a:gd name="connsiteX5251" fmla="*/ 1257544 w 7881457"/>
                <a:gd name="connsiteY5251" fmla="*/ 1246364 h 3299135"/>
                <a:gd name="connsiteX5252" fmla="*/ 1257851 w 7881457"/>
                <a:gd name="connsiteY5252" fmla="*/ 1246364 h 3299135"/>
                <a:gd name="connsiteX5253" fmla="*/ 1257851 w 7881457"/>
                <a:gd name="connsiteY5253" fmla="*/ 1245582 h 3299135"/>
                <a:gd name="connsiteX5254" fmla="*/ 1258693 w 7881457"/>
                <a:gd name="connsiteY5254" fmla="*/ 1245582 h 3299135"/>
                <a:gd name="connsiteX5255" fmla="*/ 1258693 w 7881457"/>
                <a:gd name="connsiteY5255" fmla="*/ 1244800 h 3299135"/>
                <a:gd name="connsiteX5256" fmla="*/ 1259077 w 7881457"/>
                <a:gd name="connsiteY5256" fmla="*/ 1244800 h 3299135"/>
                <a:gd name="connsiteX5257" fmla="*/ 1259077 w 7881457"/>
                <a:gd name="connsiteY5257" fmla="*/ 1244018 h 3299135"/>
                <a:gd name="connsiteX5258" fmla="*/ 1260286 w 7881457"/>
                <a:gd name="connsiteY5258" fmla="*/ 1244018 h 3299135"/>
                <a:gd name="connsiteX5259" fmla="*/ 1260286 w 7881457"/>
                <a:gd name="connsiteY5259" fmla="*/ 1243236 h 3299135"/>
                <a:gd name="connsiteX5260" fmla="*/ 1261309 w 7881457"/>
                <a:gd name="connsiteY5260" fmla="*/ 1243236 h 3299135"/>
                <a:gd name="connsiteX5261" fmla="*/ 1261309 w 7881457"/>
                <a:gd name="connsiteY5261" fmla="*/ 1242454 h 3299135"/>
                <a:gd name="connsiteX5262" fmla="*/ 1261344 w 7881457"/>
                <a:gd name="connsiteY5262" fmla="*/ 1242454 h 3299135"/>
                <a:gd name="connsiteX5263" fmla="*/ 1261344 w 7881457"/>
                <a:gd name="connsiteY5263" fmla="*/ 1241671 h 3299135"/>
                <a:gd name="connsiteX5264" fmla="*/ 1262054 w 7881457"/>
                <a:gd name="connsiteY5264" fmla="*/ 1241671 h 3299135"/>
                <a:gd name="connsiteX5265" fmla="*/ 1262054 w 7881457"/>
                <a:gd name="connsiteY5265" fmla="*/ 1240889 h 3299135"/>
                <a:gd name="connsiteX5266" fmla="*/ 1262349 w 7881457"/>
                <a:gd name="connsiteY5266" fmla="*/ 1240889 h 3299135"/>
                <a:gd name="connsiteX5267" fmla="*/ 1262349 w 7881457"/>
                <a:gd name="connsiteY5267" fmla="*/ 1240107 h 3299135"/>
                <a:gd name="connsiteX5268" fmla="*/ 1262896 w 7881457"/>
                <a:gd name="connsiteY5268" fmla="*/ 1240107 h 3299135"/>
                <a:gd name="connsiteX5269" fmla="*/ 1262896 w 7881457"/>
                <a:gd name="connsiteY5269" fmla="*/ 1239325 h 3299135"/>
                <a:gd name="connsiteX5270" fmla="*/ 1263077 w 7881457"/>
                <a:gd name="connsiteY5270" fmla="*/ 1239325 h 3299135"/>
                <a:gd name="connsiteX5271" fmla="*/ 1263077 w 7881457"/>
                <a:gd name="connsiteY5271" fmla="*/ 1238543 h 3299135"/>
                <a:gd name="connsiteX5272" fmla="*/ 1263317 w 7881457"/>
                <a:gd name="connsiteY5272" fmla="*/ 1238543 h 3299135"/>
                <a:gd name="connsiteX5273" fmla="*/ 1263317 w 7881457"/>
                <a:gd name="connsiteY5273" fmla="*/ 1237761 h 3299135"/>
                <a:gd name="connsiteX5274" fmla="*/ 1263383 w 7881457"/>
                <a:gd name="connsiteY5274" fmla="*/ 1237761 h 3299135"/>
                <a:gd name="connsiteX5275" fmla="*/ 1263383 w 7881457"/>
                <a:gd name="connsiteY5275" fmla="*/ 1236978 h 3299135"/>
                <a:gd name="connsiteX5276" fmla="*/ 1263594 w 7881457"/>
                <a:gd name="connsiteY5276" fmla="*/ 1236978 h 3299135"/>
                <a:gd name="connsiteX5277" fmla="*/ 1263594 w 7881457"/>
                <a:gd name="connsiteY5277" fmla="*/ 1236196 h 3299135"/>
                <a:gd name="connsiteX5278" fmla="*/ 1264435 w 7881457"/>
                <a:gd name="connsiteY5278" fmla="*/ 1236196 h 3299135"/>
                <a:gd name="connsiteX5279" fmla="*/ 1264435 w 7881457"/>
                <a:gd name="connsiteY5279" fmla="*/ 1235414 h 3299135"/>
                <a:gd name="connsiteX5280" fmla="*/ 1265163 w 7881457"/>
                <a:gd name="connsiteY5280" fmla="*/ 1235414 h 3299135"/>
                <a:gd name="connsiteX5281" fmla="*/ 1265163 w 7881457"/>
                <a:gd name="connsiteY5281" fmla="*/ 1234636 h 3299135"/>
                <a:gd name="connsiteX5282" fmla="*/ 1265241 w 7881457"/>
                <a:gd name="connsiteY5282" fmla="*/ 1234636 h 3299135"/>
                <a:gd name="connsiteX5283" fmla="*/ 1265241 w 7881457"/>
                <a:gd name="connsiteY5283" fmla="*/ 1233854 h 3299135"/>
                <a:gd name="connsiteX5284" fmla="*/ 1265326 w 7881457"/>
                <a:gd name="connsiteY5284" fmla="*/ 1233854 h 3299135"/>
                <a:gd name="connsiteX5285" fmla="*/ 1265326 w 7881457"/>
                <a:gd name="connsiteY5285" fmla="*/ 1233072 h 3299135"/>
                <a:gd name="connsiteX5286" fmla="*/ 1266107 w 7881457"/>
                <a:gd name="connsiteY5286" fmla="*/ 1233072 h 3299135"/>
                <a:gd name="connsiteX5287" fmla="*/ 1266107 w 7881457"/>
                <a:gd name="connsiteY5287" fmla="*/ 1232290 h 3299135"/>
                <a:gd name="connsiteX5288" fmla="*/ 1266612 w 7881457"/>
                <a:gd name="connsiteY5288" fmla="*/ 1232290 h 3299135"/>
                <a:gd name="connsiteX5289" fmla="*/ 1266612 w 7881457"/>
                <a:gd name="connsiteY5289" fmla="*/ 1231508 h 3299135"/>
                <a:gd name="connsiteX5290" fmla="*/ 1267274 w 7881457"/>
                <a:gd name="connsiteY5290" fmla="*/ 1231508 h 3299135"/>
                <a:gd name="connsiteX5291" fmla="*/ 1267274 w 7881457"/>
                <a:gd name="connsiteY5291" fmla="*/ 1230726 h 3299135"/>
                <a:gd name="connsiteX5292" fmla="*/ 1267418 w 7881457"/>
                <a:gd name="connsiteY5292" fmla="*/ 1230726 h 3299135"/>
                <a:gd name="connsiteX5293" fmla="*/ 1267418 w 7881457"/>
                <a:gd name="connsiteY5293" fmla="*/ 1229943 h 3299135"/>
                <a:gd name="connsiteX5294" fmla="*/ 1267484 w 7881457"/>
                <a:gd name="connsiteY5294" fmla="*/ 1229943 h 3299135"/>
                <a:gd name="connsiteX5295" fmla="*/ 1267484 w 7881457"/>
                <a:gd name="connsiteY5295" fmla="*/ 1229161 h 3299135"/>
                <a:gd name="connsiteX5296" fmla="*/ 1268693 w 7881457"/>
                <a:gd name="connsiteY5296" fmla="*/ 1229161 h 3299135"/>
                <a:gd name="connsiteX5297" fmla="*/ 1268693 w 7881457"/>
                <a:gd name="connsiteY5297" fmla="*/ 1228379 h 3299135"/>
                <a:gd name="connsiteX5298" fmla="*/ 1268789 w 7881457"/>
                <a:gd name="connsiteY5298" fmla="*/ 1228379 h 3299135"/>
                <a:gd name="connsiteX5299" fmla="*/ 1268789 w 7881457"/>
                <a:gd name="connsiteY5299" fmla="*/ 1227597 h 3299135"/>
                <a:gd name="connsiteX5300" fmla="*/ 1268825 w 7881457"/>
                <a:gd name="connsiteY5300" fmla="*/ 1227597 h 3299135"/>
                <a:gd name="connsiteX5301" fmla="*/ 1268825 w 7881457"/>
                <a:gd name="connsiteY5301" fmla="*/ 1226815 h 3299135"/>
                <a:gd name="connsiteX5302" fmla="*/ 1269890 w 7881457"/>
                <a:gd name="connsiteY5302" fmla="*/ 1226815 h 3299135"/>
                <a:gd name="connsiteX5303" fmla="*/ 1269890 w 7881457"/>
                <a:gd name="connsiteY5303" fmla="*/ 1226033 h 3299135"/>
                <a:gd name="connsiteX5304" fmla="*/ 1270257 w 7881457"/>
                <a:gd name="connsiteY5304" fmla="*/ 1226033 h 3299135"/>
                <a:gd name="connsiteX5305" fmla="*/ 1270257 w 7881457"/>
                <a:gd name="connsiteY5305" fmla="*/ 1225250 h 3299135"/>
                <a:gd name="connsiteX5306" fmla="*/ 1271099 w 7881457"/>
                <a:gd name="connsiteY5306" fmla="*/ 1225250 h 3299135"/>
                <a:gd name="connsiteX5307" fmla="*/ 1271099 w 7881457"/>
                <a:gd name="connsiteY5307" fmla="*/ 1224468 h 3299135"/>
                <a:gd name="connsiteX5308" fmla="*/ 1271201 w 7881457"/>
                <a:gd name="connsiteY5308" fmla="*/ 1224468 h 3299135"/>
                <a:gd name="connsiteX5309" fmla="*/ 1271201 w 7881457"/>
                <a:gd name="connsiteY5309" fmla="*/ 1223686 h 3299135"/>
                <a:gd name="connsiteX5310" fmla="*/ 1271844 w 7881457"/>
                <a:gd name="connsiteY5310" fmla="*/ 1223686 h 3299135"/>
                <a:gd name="connsiteX5311" fmla="*/ 1271844 w 7881457"/>
                <a:gd name="connsiteY5311" fmla="*/ 1222904 h 3299135"/>
                <a:gd name="connsiteX5312" fmla="*/ 1272007 w 7881457"/>
                <a:gd name="connsiteY5312" fmla="*/ 1222904 h 3299135"/>
                <a:gd name="connsiteX5313" fmla="*/ 1272007 w 7881457"/>
                <a:gd name="connsiteY5313" fmla="*/ 1222122 h 3299135"/>
                <a:gd name="connsiteX5314" fmla="*/ 1272289 w 7881457"/>
                <a:gd name="connsiteY5314" fmla="*/ 1222122 h 3299135"/>
                <a:gd name="connsiteX5315" fmla="*/ 1272289 w 7881457"/>
                <a:gd name="connsiteY5315" fmla="*/ 1221344 h 3299135"/>
                <a:gd name="connsiteX5316" fmla="*/ 1272590 w 7881457"/>
                <a:gd name="connsiteY5316" fmla="*/ 1221344 h 3299135"/>
                <a:gd name="connsiteX5317" fmla="*/ 1272590 w 7881457"/>
                <a:gd name="connsiteY5317" fmla="*/ 1220562 h 3299135"/>
                <a:gd name="connsiteX5318" fmla="*/ 1273450 w 7881457"/>
                <a:gd name="connsiteY5318" fmla="*/ 1220562 h 3299135"/>
                <a:gd name="connsiteX5319" fmla="*/ 1273450 w 7881457"/>
                <a:gd name="connsiteY5319" fmla="*/ 1219775 h 3299135"/>
                <a:gd name="connsiteX5320" fmla="*/ 1273600 w 7881457"/>
                <a:gd name="connsiteY5320" fmla="*/ 1219775 h 3299135"/>
                <a:gd name="connsiteX5321" fmla="*/ 1273600 w 7881457"/>
                <a:gd name="connsiteY5321" fmla="*/ 1218998 h 3299135"/>
                <a:gd name="connsiteX5322" fmla="*/ 1273889 w 7881457"/>
                <a:gd name="connsiteY5322" fmla="*/ 1218998 h 3299135"/>
                <a:gd name="connsiteX5323" fmla="*/ 1273889 w 7881457"/>
                <a:gd name="connsiteY5323" fmla="*/ 1218216 h 3299135"/>
                <a:gd name="connsiteX5324" fmla="*/ 1274201 w 7881457"/>
                <a:gd name="connsiteY5324" fmla="*/ 1218216 h 3299135"/>
                <a:gd name="connsiteX5325" fmla="*/ 1274201 w 7881457"/>
                <a:gd name="connsiteY5325" fmla="*/ 1217433 h 3299135"/>
                <a:gd name="connsiteX5326" fmla="*/ 1275122 w 7881457"/>
                <a:gd name="connsiteY5326" fmla="*/ 1217433 h 3299135"/>
                <a:gd name="connsiteX5327" fmla="*/ 1275122 w 7881457"/>
                <a:gd name="connsiteY5327" fmla="*/ 1216651 h 3299135"/>
                <a:gd name="connsiteX5328" fmla="*/ 1275176 w 7881457"/>
                <a:gd name="connsiteY5328" fmla="*/ 1216651 h 3299135"/>
                <a:gd name="connsiteX5329" fmla="*/ 1275176 w 7881457"/>
                <a:gd name="connsiteY5329" fmla="*/ 1215869 h 3299135"/>
                <a:gd name="connsiteX5330" fmla="*/ 1277431 w 7881457"/>
                <a:gd name="connsiteY5330" fmla="*/ 1215869 h 3299135"/>
                <a:gd name="connsiteX5331" fmla="*/ 1277431 w 7881457"/>
                <a:gd name="connsiteY5331" fmla="*/ 1215087 h 3299135"/>
                <a:gd name="connsiteX5332" fmla="*/ 1277551 w 7881457"/>
                <a:gd name="connsiteY5332" fmla="*/ 1215087 h 3299135"/>
                <a:gd name="connsiteX5333" fmla="*/ 1277551 w 7881457"/>
                <a:gd name="connsiteY5333" fmla="*/ 1214305 h 3299135"/>
                <a:gd name="connsiteX5334" fmla="*/ 1278140 w 7881457"/>
                <a:gd name="connsiteY5334" fmla="*/ 1214305 h 3299135"/>
                <a:gd name="connsiteX5335" fmla="*/ 1278140 w 7881457"/>
                <a:gd name="connsiteY5335" fmla="*/ 1213523 h 3299135"/>
                <a:gd name="connsiteX5336" fmla="*/ 1278159 w 7881457"/>
                <a:gd name="connsiteY5336" fmla="*/ 1213523 h 3299135"/>
                <a:gd name="connsiteX5337" fmla="*/ 1278159 w 7881457"/>
                <a:gd name="connsiteY5337" fmla="*/ 1212740 h 3299135"/>
                <a:gd name="connsiteX5338" fmla="*/ 1278910 w 7881457"/>
                <a:gd name="connsiteY5338" fmla="*/ 1212740 h 3299135"/>
                <a:gd name="connsiteX5339" fmla="*/ 1278910 w 7881457"/>
                <a:gd name="connsiteY5339" fmla="*/ 1211958 h 3299135"/>
                <a:gd name="connsiteX5340" fmla="*/ 1279223 w 7881457"/>
                <a:gd name="connsiteY5340" fmla="*/ 1211958 h 3299135"/>
                <a:gd name="connsiteX5341" fmla="*/ 1279223 w 7881457"/>
                <a:gd name="connsiteY5341" fmla="*/ 1211176 h 3299135"/>
                <a:gd name="connsiteX5342" fmla="*/ 1280173 w 7881457"/>
                <a:gd name="connsiteY5342" fmla="*/ 1211176 h 3299135"/>
                <a:gd name="connsiteX5343" fmla="*/ 1280173 w 7881457"/>
                <a:gd name="connsiteY5343" fmla="*/ 1210394 h 3299135"/>
                <a:gd name="connsiteX5344" fmla="*/ 1281135 w 7881457"/>
                <a:gd name="connsiteY5344" fmla="*/ 1210394 h 3299135"/>
                <a:gd name="connsiteX5345" fmla="*/ 1281135 w 7881457"/>
                <a:gd name="connsiteY5345" fmla="*/ 1209612 h 3299135"/>
                <a:gd name="connsiteX5346" fmla="*/ 1282681 w 7881457"/>
                <a:gd name="connsiteY5346" fmla="*/ 1209612 h 3299135"/>
                <a:gd name="connsiteX5347" fmla="*/ 1282681 w 7881457"/>
                <a:gd name="connsiteY5347" fmla="*/ 1208830 h 3299135"/>
                <a:gd name="connsiteX5348" fmla="*/ 1282741 w 7881457"/>
                <a:gd name="connsiteY5348" fmla="*/ 1208830 h 3299135"/>
                <a:gd name="connsiteX5349" fmla="*/ 1282741 w 7881457"/>
                <a:gd name="connsiteY5349" fmla="*/ 1208047 h 3299135"/>
                <a:gd name="connsiteX5350" fmla="*/ 1282801 w 7881457"/>
                <a:gd name="connsiteY5350" fmla="*/ 1208047 h 3299135"/>
                <a:gd name="connsiteX5351" fmla="*/ 1282801 w 7881457"/>
                <a:gd name="connsiteY5351" fmla="*/ 1207265 h 3299135"/>
                <a:gd name="connsiteX5352" fmla="*/ 1283865 w 7881457"/>
                <a:gd name="connsiteY5352" fmla="*/ 1207265 h 3299135"/>
                <a:gd name="connsiteX5353" fmla="*/ 1283865 w 7881457"/>
                <a:gd name="connsiteY5353" fmla="*/ 1206483 h 3299135"/>
                <a:gd name="connsiteX5354" fmla="*/ 1284798 w 7881457"/>
                <a:gd name="connsiteY5354" fmla="*/ 1206483 h 3299135"/>
                <a:gd name="connsiteX5355" fmla="*/ 1284798 w 7881457"/>
                <a:gd name="connsiteY5355" fmla="*/ 1205705 h 3299135"/>
                <a:gd name="connsiteX5356" fmla="*/ 1285098 w 7881457"/>
                <a:gd name="connsiteY5356" fmla="*/ 1205705 h 3299135"/>
                <a:gd name="connsiteX5357" fmla="*/ 1285098 w 7881457"/>
                <a:gd name="connsiteY5357" fmla="*/ 1204923 h 3299135"/>
                <a:gd name="connsiteX5358" fmla="*/ 1285381 w 7881457"/>
                <a:gd name="connsiteY5358" fmla="*/ 1204923 h 3299135"/>
                <a:gd name="connsiteX5359" fmla="*/ 1285381 w 7881457"/>
                <a:gd name="connsiteY5359" fmla="*/ 1204141 h 3299135"/>
                <a:gd name="connsiteX5360" fmla="*/ 1286120 w 7881457"/>
                <a:gd name="connsiteY5360" fmla="*/ 1204141 h 3299135"/>
                <a:gd name="connsiteX5361" fmla="*/ 1286120 w 7881457"/>
                <a:gd name="connsiteY5361" fmla="*/ 1203359 h 3299135"/>
                <a:gd name="connsiteX5362" fmla="*/ 1286277 w 7881457"/>
                <a:gd name="connsiteY5362" fmla="*/ 1203359 h 3299135"/>
                <a:gd name="connsiteX5363" fmla="*/ 1286277 w 7881457"/>
                <a:gd name="connsiteY5363" fmla="*/ 1202577 h 3299135"/>
                <a:gd name="connsiteX5364" fmla="*/ 1286818 w 7881457"/>
                <a:gd name="connsiteY5364" fmla="*/ 1202577 h 3299135"/>
                <a:gd name="connsiteX5365" fmla="*/ 1286818 w 7881457"/>
                <a:gd name="connsiteY5365" fmla="*/ 1201795 h 3299135"/>
                <a:gd name="connsiteX5366" fmla="*/ 1287497 w 7881457"/>
                <a:gd name="connsiteY5366" fmla="*/ 1201795 h 3299135"/>
                <a:gd name="connsiteX5367" fmla="*/ 1287497 w 7881457"/>
                <a:gd name="connsiteY5367" fmla="*/ 1201012 h 3299135"/>
                <a:gd name="connsiteX5368" fmla="*/ 1287774 w 7881457"/>
                <a:gd name="connsiteY5368" fmla="*/ 1201012 h 3299135"/>
                <a:gd name="connsiteX5369" fmla="*/ 1287774 w 7881457"/>
                <a:gd name="connsiteY5369" fmla="*/ 1200230 h 3299135"/>
                <a:gd name="connsiteX5370" fmla="*/ 1289452 w 7881457"/>
                <a:gd name="connsiteY5370" fmla="*/ 1200230 h 3299135"/>
                <a:gd name="connsiteX5371" fmla="*/ 1289452 w 7881457"/>
                <a:gd name="connsiteY5371" fmla="*/ 1199448 h 3299135"/>
                <a:gd name="connsiteX5372" fmla="*/ 1290288 w 7881457"/>
                <a:gd name="connsiteY5372" fmla="*/ 1199448 h 3299135"/>
                <a:gd name="connsiteX5373" fmla="*/ 1290288 w 7881457"/>
                <a:gd name="connsiteY5373" fmla="*/ 1198666 h 3299135"/>
                <a:gd name="connsiteX5374" fmla="*/ 1290757 w 7881457"/>
                <a:gd name="connsiteY5374" fmla="*/ 1198666 h 3299135"/>
                <a:gd name="connsiteX5375" fmla="*/ 1290757 w 7881457"/>
                <a:gd name="connsiteY5375" fmla="*/ 1197884 h 3299135"/>
                <a:gd name="connsiteX5376" fmla="*/ 1292116 w 7881457"/>
                <a:gd name="connsiteY5376" fmla="*/ 1197884 h 3299135"/>
                <a:gd name="connsiteX5377" fmla="*/ 1292116 w 7881457"/>
                <a:gd name="connsiteY5377" fmla="*/ 1197102 h 3299135"/>
                <a:gd name="connsiteX5378" fmla="*/ 1292934 w 7881457"/>
                <a:gd name="connsiteY5378" fmla="*/ 1197102 h 3299135"/>
                <a:gd name="connsiteX5379" fmla="*/ 1292934 w 7881457"/>
                <a:gd name="connsiteY5379" fmla="*/ 1196320 h 3299135"/>
                <a:gd name="connsiteX5380" fmla="*/ 1293379 w 7881457"/>
                <a:gd name="connsiteY5380" fmla="*/ 1196320 h 3299135"/>
                <a:gd name="connsiteX5381" fmla="*/ 1293379 w 7881457"/>
                <a:gd name="connsiteY5381" fmla="*/ 1195537 h 3299135"/>
                <a:gd name="connsiteX5382" fmla="*/ 1294149 w 7881457"/>
                <a:gd name="connsiteY5382" fmla="*/ 1195537 h 3299135"/>
                <a:gd name="connsiteX5383" fmla="*/ 1294149 w 7881457"/>
                <a:gd name="connsiteY5383" fmla="*/ 1194755 h 3299135"/>
                <a:gd name="connsiteX5384" fmla="*/ 1294557 w 7881457"/>
                <a:gd name="connsiteY5384" fmla="*/ 1194755 h 3299135"/>
                <a:gd name="connsiteX5385" fmla="*/ 1294557 w 7881457"/>
                <a:gd name="connsiteY5385" fmla="*/ 1193973 h 3299135"/>
                <a:gd name="connsiteX5386" fmla="*/ 1294575 w 7881457"/>
                <a:gd name="connsiteY5386" fmla="*/ 1193973 h 3299135"/>
                <a:gd name="connsiteX5387" fmla="*/ 1294575 w 7881457"/>
                <a:gd name="connsiteY5387" fmla="*/ 1193191 h 3299135"/>
                <a:gd name="connsiteX5388" fmla="*/ 1294936 w 7881457"/>
                <a:gd name="connsiteY5388" fmla="*/ 1193191 h 3299135"/>
                <a:gd name="connsiteX5389" fmla="*/ 1294936 w 7881457"/>
                <a:gd name="connsiteY5389" fmla="*/ 1192413 h 3299135"/>
                <a:gd name="connsiteX5390" fmla="*/ 1295309 w 7881457"/>
                <a:gd name="connsiteY5390" fmla="*/ 1192413 h 3299135"/>
                <a:gd name="connsiteX5391" fmla="*/ 1295309 w 7881457"/>
                <a:gd name="connsiteY5391" fmla="*/ 1191631 h 3299135"/>
                <a:gd name="connsiteX5392" fmla="*/ 1295544 w 7881457"/>
                <a:gd name="connsiteY5392" fmla="*/ 1191631 h 3299135"/>
                <a:gd name="connsiteX5393" fmla="*/ 1295544 w 7881457"/>
                <a:gd name="connsiteY5393" fmla="*/ 1190849 h 3299135"/>
                <a:gd name="connsiteX5394" fmla="*/ 1295946 w 7881457"/>
                <a:gd name="connsiteY5394" fmla="*/ 1190849 h 3299135"/>
                <a:gd name="connsiteX5395" fmla="*/ 1295946 w 7881457"/>
                <a:gd name="connsiteY5395" fmla="*/ 1190067 h 3299135"/>
                <a:gd name="connsiteX5396" fmla="*/ 1295959 w 7881457"/>
                <a:gd name="connsiteY5396" fmla="*/ 1190067 h 3299135"/>
                <a:gd name="connsiteX5397" fmla="*/ 1295959 w 7881457"/>
                <a:gd name="connsiteY5397" fmla="*/ 1189285 h 3299135"/>
                <a:gd name="connsiteX5398" fmla="*/ 1296722 w 7881457"/>
                <a:gd name="connsiteY5398" fmla="*/ 1189285 h 3299135"/>
                <a:gd name="connsiteX5399" fmla="*/ 1296722 w 7881457"/>
                <a:gd name="connsiteY5399" fmla="*/ 1188502 h 3299135"/>
                <a:gd name="connsiteX5400" fmla="*/ 1297540 w 7881457"/>
                <a:gd name="connsiteY5400" fmla="*/ 1188502 h 3299135"/>
                <a:gd name="connsiteX5401" fmla="*/ 1297540 w 7881457"/>
                <a:gd name="connsiteY5401" fmla="*/ 1187720 h 3299135"/>
                <a:gd name="connsiteX5402" fmla="*/ 1297588 w 7881457"/>
                <a:gd name="connsiteY5402" fmla="*/ 1187720 h 3299135"/>
                <a:gd name="connsiteX5403" fmla="*/ 1297588 w 7881457"/>
                <a:gd name="connsiteY5403" fmla="*/ 1186938 h 3299135"/>
                <a:gd name="connsiteX5404" fmla="*/ 1298214 w 7881457"/>
                <a:gd name="connsiteY5404" fmla="*/ 1186938 h 3299135"/>
                <a:gd name="connsiteX5405" fmla="*/ 1298214 w 7881457"/>
                <a:gd name="connsiteY5405" fmla="*/ 1186156 h 3299135"/>
                <a:gd name="connsiteX5406" fmla="*/ 1299302 w 7881457"/>
                <a:gd name="connsiteY5406" fmla="*/ 1186156 h 3299135"/>
                <a:gd name="connsiteX5407" fmla="*/ 1299302 w 7881457"/>
                <a:gd name="connsiteY5407" fmla="*/ 1185374 h 3299135"/>
                <a:gd name="connsiteX5408" fmla="*/ 1300884 w 7881457"/>
                <a:gd name="connsiteY5408" fmla="*/ 1185374 h 3299135"/>
                <a:gd name="connsiteX5409" fmla="*/ 1300884 w 7881457"/>
                <a:gd name="connsiteY5409" fmla="*/ 1184592 h 3299135"/>
                <a:gd name="connsiteX5410" fmla="*/ 1301828 w 7881457"/>
                <a:gd name="connsiteY5410" fmla="*/ 1184592 h 3299135"/>
                <a:gd name="connsiteX5411" fmla="*/ 1301828 w 7881457"/>
                <a:gd name="connsiteY5411" fmla="*/ 1183809 h 3299135"/>
                <a:gd name="connsiteX5412" fmla="*/ 1302459 w 7881457"/>
                <a:gd name="connsiteY5412" fmla="*/ 1183809 h 3299135"/>
                <a:gd name="connsiteX5413" fmla="*/ 1302459 w 7881457"/>
                <a:gd name="connsiteY5413" fmla="*/ 1183027 h 3299135"/>
                <a:gd name="connsiteX5414" fmla="*/ 1302802 w 7881457"/>
                <a:gd name="connsiteY5414" fmla="*/ 1183027 h 3299135"/>
                <a:gd name="connsiteX5415" fmla="*/ 1302802 w 7881457"/>
                <a:gd name="connsiteY5415" fmla="*/ 1182245 h 3299135"/>
                <a:gd name="connsiteX5416" fmla="*/ 1304125 w 7881457"/>
                <a:gd name="connsiteY5416" fmla="*/ 1182245 h 3299135"/>
                <a:gd name="connsiteX5417" fmla="*/ 1304125 w 7881457"/>
                <a:gd name="connsiteY5417" fmla="*/ 1181463 h 3299135"/>
                <a:gd name="connsiteX5418" fmla="*/ 1304678 w 7881457"/>
                <a:gd name="connsiteY5418" fmla="*/ 1181463 h 3299135"/>
                <a:gd name="connsiteX5419" fmla="*/ 1304678 w 7881457"/>
                <a:gd name="connsiteY5419" fmla="*/ 1180681 h 3299135"/>
                <a:gd name="connsiteX5420" fmla="*/ 1304961 w 7881457"/>
                <a:gd name="connsiteY5420" fmla="*/ 1180681 h 3299135"/>
                <a:gd name="connsiteX5421" fmla="*/ 1304961 w 7881457"/>
                <a:gd name="connsiteY5421" fmla="*/ 1179899 h 3299135"/>
                <a:gd name="connsiteX5422" fmla="*/ 1305899 w 7881457"/>
                <a:gd name="connsiteY5422" fmla="*/ 1179899 h 3299135"/>
                <a:gd name="connsiteX5423" fmla="*/ 1305899 w 7881457"/>
                <a:gd name="connsiteY5423" fmla="*/ 1179121 h 3299135"/>
                <a:gd name="connsiteX5424" fmla="*/ 1306915 w 7881457"/>
                <a:gd name="connsiteY5424" fmla="*/ 1179121 h 3299135"/>
                <a:gd name="connsiteX5425" fmla="*/ 1306915 w 7881457"/>
                <a:gd name="connsiteY5425" fmla="*/ 1178339 h 3299135"/>
                <a:gd name="connsiteX5426" fmla="*/ 1306945 w 7881457"/>
                <a:gd name="connsiteY5426" fmla="*/ 1178339 h 3299135"/>
                <a:gd name="connsiteX5427" fmla="*/ 1306945 w 7881457"/>
                <a:gd name="connsiteY5427" fmla="*/ 1177557 h 3299135"/>
                <a:gd name="connsiteX5428" fmla="*/ 1307661 w 7881457"/>
                <a:gd name="connsiteY5428" fmla="*/ 1177557 h 3299135"/>
                <a:gd name="connsiteX5429" fmla="*/ 1307661 w 7881457"/>
                <a:gd name="connsiteY5429" fmla="*/ 1176774 h 3299135"/>
                <a:gd name="connsiteX5430" fmla="*/ 1307751 w 7881457"/>
                <a:gd name="connsiteY5430" fmla="*/ 1176774 h 3299135"/>
                <a:gd name="connsiteX5431" fmla="*/ 1307751 w 7881457"/>
                <a:gd name="connsiteY5431" fmla="*/ 1175992 h 3299135"/>
                <a:gd name="connsiteX5432" fmla="*/ 1307751 w 7881457"/>
                <a:gd name="connsiteY5432" fmla="*/ 1175992 h 3299135"/>
                <a:gd name="connsiteX5433" fmla="*/ 1307751 w 7881457"/>
                <a:gd name="connsiteY5433" fmla="*/ 1175210 h 3299135"/>
                <a:gd name="connsiteX5434" fmla="*/ 1309820 w 7881457"/>
                <a:gd name="connsiteY5434" fmla="*/ 1175210 h 3299135"/>
                <a:gd name="connsiteX5435" fmla="*/ 1309820 w 7881457"/>
                <a:gd name="connsiteY5435" fmla="*/ 1174428 h 3299135"/>
                <a:gd name="connsiteX5436" fmla="*/ 1310205 w 7881457"/>
                <a:gd name="connsiteY5436" fmla="*/ 1174428 h 3299135"/>
                <a:gd name="connsiteX5437" fmla="*/ 1310205 w 7881457"/>
                <a:gd name="connsiteY5437" fmla="*/ 1173646 h 3299135"/>
                <a:gd name="connsiteX5438" fmla="*/ 1310572 w 7881457"/>
                <a:gd name="connsiteY5438" fmla="*/ 1173646 h 3299135"/>
                <a:gd name="connsiteX5439" fmla="*/ 1310572 w 7881457"/>
                <a:gd name="connsiteY5439" fmla="*/ 1172864 h 3299135"/>
                <a:gd name="connsiteX5440" fmla="*/ 1310626 w 7881457"/>
                <a:gd name="connsiteY5440" fmla="*/ 1172864 h 3299135"/>
                <a:gd name="connsiteX5441" fmla="*/ 1310626 w 7881457"/>
                <a:gd name="connsiteY5441" fmla="*/ 1172082 h 3299135"/>
                <a:gd name="connsiteX5442" fmla="*/ 1311161 w 7881457"/>
                <a:gd name="connsiteY5442" fmla="*/ 1172082 h 3299135"/>
                <a:gd name="connsiteX5443" fmla="*/ 1311161 w 7881457"/>
                <a:gd name="connsiteY5443" fmla="*/ 1171299 h 3299135"/>
                <a:gd name="connsiteX5444" fmla="*/ 1311305 w 7881457"/>
                <a:gd name="connsiteY5444" fmla="*/ 1171299 h 3299135"/>
                <a:gd name="connsiteX5445" fmla="*/ 1311305 w 7881457"/>
                <a:gd name="connsiteY5445" fmla="*/ 1170517 h 3299135"/>
                <a:gd name="connsiteX5446" fmla="*/ 1311678 w 7881457"/>
                <a:gd name="connsiteY5446" fmla="*/ 1170517 h 3299135"/>
                <a:gd name="connsiteX5447" fmla="*/ 1311678 w 7881457"/>
                <a:gd name="connsiteY5447" fmla="*/ 1169735 h 3299135"/>
                <a:gd name="connsiteX5448" fmla="*/ 1312015 w 7881457"/>
                <a:gd name="connsiteY5448" fmla="*/ 1169735 h 3299135"/>
                <a:gd name="connsiteX5449" fmla="*/ 1312015 w 7881457"/>
                <a:gd name="connsiteY5449" fmla="*/ 1168953 h 3299135"/>
                <a:gd name="connsiteX5450" fmla="*/ 1312676 w 7881457"/>
                <a:gd name="connsiteY5450" fmla="*/ 1168953 h 3299135"/>
                <a:gd name="connsiteX5451" fmla="*/ 1312676 w 7881457"/>
                <a:gd name="connsiteY5451" fmla="*/ 1168171 h 3299135"/>
                <a:gd name="connsiteX5452" fmla="*/ 1313055 w 7881457"/>
                <a:gd name="connsiteY5452" fmla="*/ 1168171 h 3299135"/>
                <a:gd name="connsiteX5453" fmla="*/ 1313055 w 7881457"/>
                <a:gd name="connsiteY5453" fmla="*/ 1167389 h 3299135"/>
                <a:gd name="connsiteX5454" fmla="*/ 1313235 w 7881457"/>
                <a:gd name="connsiteY5454" fmla="*/ 1167389 h 3299135"/>
                <a:gd name="connsiteX5455" fmla="*/ 1313235 w 7881457"/>
                <a:gd name="connsiteY5455" fmla="*/ 1166606 h 3299135"/>
                <a:gd name="connsiteX5456" fmla="*/ 1313542 w 7881457"/>
                <a:gd name="connsiteY5456" fmla="*/ 1166606 h 3299135"/>
                <a:gd name="connsiteX5457" fmla="*/ 1313542 w 7881457"/>
                <a:gd name="connsiteY5457" fmla="*/ 1165829 h 3299135"/>
                <a:gd name="connsiteX5458" fmla="*/ 1315713 w 7881457"/>
                <a:gd name="connsiteY5458" fmla="*/ 1165829 h 3299135"/>
                <a:gd name="connsiteX5459" fmla="*/ 1315713 w 7881457"/>
                <a:gd name="connsiteY5459" fmla="*/ 1165042 h 3299135"/>
                <a:gd name="connsiteX5460" fmla="*/ 1315731 w 7881457"/>
                <a:gd name="connsiteY5460" fmla="*/ 1165042 h 3299135"/>
                <a:gd name="connsiteX5461" fmla="*/ 1315731 w 7881457"/>
                <a:gd name="connsiteY5461" fmla="*/ 1164264 h 3299135"/>
                <a:gd name="connsiteX5462" fmla="*/ 1315876 w 7881457"/>
                <a:gd name="connsiteY5462" fmla="*/ 1164264 h 3299135"/>
                <a:gd name="connsiteX5463" fmla="*/ 1315876 w 7881457"/>
                <a:gd name="connsiteY5463" fmla="*/ 1163482 h 3299135"/>
                <a:gd name="connsiteX5464" fmla="*/ 1316140 w 7881457"/>
                <a:gd name="connsiteY5464" fmla="*/ 1163482 h 3299135"/>
                <a:gd name="connsiteX5465" fmla="*/ 1316140 w 7881457"/>
                <a:gd name="connsiteY5465" fmla="*/ 1162700 h 3299135"/>
                <a:gd name="connsiteX5466" fmla="*/ 1316663 w 7881457"/>
                <a:gd name="connsiteY5466" fmla="*/ 1162700 h 3299135"/>
                <a:gd name="connsiteX5467" fmla="*/ 1316663 w 7881457"/>
                <a:gd name="connsiteY5467" fmla="*/ 1161918 h 3299135"/>
                <a:gd name="connsiteX5468" fmla="*/ 1316778 w 7881457"/>
                <a:gd name="connsiteY5468" fmla="*/ 1161918 h 3299135"/>
                <a:gd name="connsiteX5469" fmla="*/ 1316778 w 7881457"/>
                <a:gd name="connsiteY5469" fmla="*/ 1161136 h 3299135"/>
                <a:gd name="connsiteX5470" fmla="*/ 1316910 w 7881457"/>
                <a:gd name="connsiteY5470" fmla="*/ 1161136 h 3299135"/>
                <a:gd name="connsiteX5471" fmla="*/ 1316910 w 7881457"/>
                <a:gd name="connsiteY5471" fmla="*/ 1160354 h 3299135"/>
                <a:gd name="connsiteX5472" fmla="*/ 1317547 w 7881457"/>
                <a:gd name="connsiteY5472" fmla="*/ 1160354 h 3299135"/>
                <a:gd name="connsiteX5473" fmla="*/ 1317547 w 7881457"/>
                <a:gd name="connsiteY5473" fmla="*/ 1159571 h 3299135"/>
                <a:gd name="connsiteX5474" fmla="*/ 1318942 w 7881457"/>
                <a:gd name="connsiteY5474" fmla="*/ 1159571 h 3299135"/>
                <a:gd name="connsiteX5475" fmla="*/ 1318942 w 7881457"/>
                <a:gd name="connsiteY5475" fmla="*/ 1158789 h 3299135"/>
                <a:gd name="connsiteX5476" fmla="*/ 1319105 w 7881457"/>
                <a:gd name="connsiteY5476" fmla="*/ 1158789 h 3299135"/>
                <a:gd name="connsiteX5477" fmla="*/ 1319105 w 7881457"/>
                <a:gd name="connsiteY5477" fmla="*/ 1158007 h 3299135"/>
                <a:gd name="connsiteX5478" fmla="*/ 1319213 w 7881457"/>
                <a:gd name="connsiteY5478" fmla="*/ 1158007 h 3299135"/>
                <a:gd name="connsiteX5479" fmla="*/ 1319213 w 7881457"/>
                <a:gd name="connsiteY5479" fmla="*/ 1157225 h 3299135"/>
                <a:gd name="connsiteX5480" fmla="*/ 1319309 w 7881457"/>
                <a:gd name="connsiteY5480" fmla="*/ 1157225 h 3299135"/>
                <a:gd name="connsiteX5481" fmla="*/ 1319309 w 7881457"/>
                <a:gd name="connsiteY5481" fmla="*/ 1156443 h 3299135"/>
                <a:gd name="connsiteX5482" fmla="*/ 1319652 w 7881457"/>
                <a:gd name="connsiteY5482" fmla="*/ 1156443 h 3299135"/>
                <a:gd name="connsiteX5483" fmla="*/ 1319652 w 7881457"/>
                <a:gd name="connsiteY5483" fmla="*/ 1155661 h 3299135"/>
                <a:gd name="connsiteX5484" fmla="*/ 1320482 w 7881457"/>
                <a:gd name="connsiteY5484" fmla="*/ 1155661 h 3299135"/>
                <a:gd name="connsiteX5485" fmla="*/ 1320482 w 7881457"/>
                <a:gd name="connsiteY5485" fmla="*/ 1154878 h 3299135"/>
                <a:gd name="connsiteX5486" fmla="*/ 1320662 w 7881457"/>
                <a:gd name="connsiteY5486" fmla="*/ 1154878 h 3299135"/>
                <a:gd name="connsiteX5487" fmla="*/ 1320662 w 7881457"/>
                <a:gd name="connsiteY5487" fmla="*/ 1154096 h 3299135"/>
                <a:gd name="connsiteX5488" fmla="*/ 1322731 w 7881457"/>
                <a:gd name="connsiteY5488" fmla="*/ 1154096 h 3299135"/>
                <a:gd name="connsiteX5489" fmla="*/ 1322731 w 7881457"/>
                <a:gd name="connsiteY5489" fmla="*/ 1153314 h 3299135"/>
                <a:gd name="connsiteX5490" fmla="*/ 1322797 w 7881457"/>
                <a:gd name="connsiteY5490" fmla="*/ 1153314 h 3299135"/>
                <a:gd name="connsiteX5491" fmla="*/ 1322797 w 7881457"/>
                <a:gd name="connsiteY5491" fmla="*/ 1152532 h 3299135"/>
                <a:gd name="connsiteX5492" fmla="*/ 1323717 w 7881457"/>
                <a:gd name="connsiteY5492" fmla="*/ 1152532 h 3299135"/>
                <a:gd name="connsiteX5493" fmla="*/ 1323717 w 7881457"/>
                <a:gd name="connsiteY5493" fmla="*/ 1151750 h 3299135"/>
                <a:gd name="connsiteX5494" fmla="*/ 1324679 w 7881457"/>
                <a:gd name="connsiteY5494" fmla="*/ 1151750 h 3299135"/>
                <a:gd name="connsiteX5495" fmla="*/ 1324679 w 7881457"/>
                <a:gd name="connsiteY5495" fmla="*/ 1150972 h 3299135"/>
                <a:gd name="connsiteX5496" fmla="*/ 1326459 w 7881457"/>
                <a:gd name="connsiteY5496" fmla="*/ 1150972 h 3299135"/>
                <a:gd name="connsiteX5497" fmla="*/ 1326459 w 7881457"/>
                <a:gd name="connsiteY5497" fmla="*/ 1150190 h 3299135"/>
                <a:gd name="connsiteX5498" fmla="*/ 1326694 w 7881457"/>
                <a:gd name="connsiteY5498" fmla="*/ 1150190 h 3299135"/>
                <a:gd name="connsiteX5499" fmla="*/ 1326694 w 7881457"/>
                <a:gd name="connsiteY5499" fmla="*/ 1149408 h 3299135"/>
                <a:gd name="connsiteX5500" fmla="*/ 1327211 w 7881457"/>
                <a:gd name="connsiteY5500" fmla="*/ 1149408 h 3299135"/>
                <a:gd name="connsiteX5501" fmla="*/ 1327211 w 7881457"/>
                <a:gd name="connsiteY5501" fmla="*/ 1148626 h 3299135"/>
                <a:gd name="connsiteX5502" fmla="*/ 1327217 w 7881457"/>
                <a:gd name="connsiteY5502" fmla="*/ 1148626 h 3299135"/>
                <a:gd name="connsiteX5503" fmla="*/ 1327217 w 7881457"/>
                <a:gd name="connsiteY5503" fmla="*/ 1147843 h 3299135"/>
                <a:gd name="connsiteX5504" fmla="*/ 1328696 w 7881457"/>
                <a:gd name="connsiteY5504" fmla="*/ 1147843 h 3299135"/>
                <a:gd name="connsiteX5505" fmla="*/ 1328696 w 7881457"/>
                <a:gd name="connsiteY5505" fmla="*/ 1147061 h 3299135"/>
                <a:gd name="connsiteX5506" fmla="*/ 1328847 w 7881457"/>
                <a:gd name="connsiteY5506" fmla="*/ 1147061 h 3299135"/>
                <a:gd name="connsiteX5507" fmla="*/ 1328847 w 7881457"/>
                <a:gd name="connsiteY5507" fmla="*/ 1146279 h 3299135"/>
                <a:gd name="connsiteX5508" fmla="*/ 1329346 w 7881457"/>
                <a:gd name="connsiteY5508" fmla="*/ 1146279 h 3299135"/>
                <a:gd name="connsiteX5509" fmla="*/ 1329346 w 7881457"/>
                <a:gd name="connsiteY5509" fmla="*/ 1145497 h 3299135"/>
                <a:gd name="connsiteX5510" fmla="*/ 1330927 w 7881457"/>
                <a:gd name="connsiteY5510" fmla="*/ 1145497 h 3299135"/>
                <a:gd name="connsiteX5511" fmla="*/ 1330927 w 7881457"/>
                <a:gd name="connsiteY5511" fmla="*/ 1144715 h 3299135"/>
                <a:gd name="connsiteX5512" fmla="*/ 1331974 w 7881457"/>
                <a:gd name="connsiteY5512" fmla="*/ 1144715 h 3299135"/>
                <a:gd name="connsiteX5513" fmla="*/ 1331974 w 7881457"/>
                <a:gd name="connsiteY5513" fmla="*/ 1143933 h 3299135"/>
                <a:gd name="connsiteX5514" fmla="*/ 1333591 w 7881457"/>
                <a:gd name="connsiteY5514" fmla="*/ 1143933 h 3299135"/>
                <a:gd name="connsiteX5515" fmla="*/ 1333591 w 7881457"/>
                <a:gd name="connsiteY5515" fmla="*/ 1143151 h 3299135"/>
                <a:gd name="connsiteX5516" fmla="*/ 1335762 w 7881457"/>
                <a:gd name="connsiteY5516" fmla="*/ 1143151 h 3299135"/>
                <a:gd name="connsiteX5517" fmla="*/ 1335762 w 7881457"/>
                <a:gd name="connsiteY5517" fmla="*/ 1142368 h 3299135"/>
                <a:gd name="connsiteX5518" fmla="*/ 1335985 w 7881457"/>
                <a:gd name="connsiteY5518" fmla="*/ 1142368 h 3299135"/>
                <a:gd name="connsiteX5519" fmla="*/ 1335985 w 7881457"/>
                <a:gd name="connsiteY5519" fmla="*/ 1141586 h 3299135"/>
                <a:gd name="connsiteX5520" fmla="*/ 1338553 w 7881457"/>
                <a:gd name="connsiteY5520" fmla="*/ 1141586 h 3299135"/>
                <a:gd name="connsiteX5521" fmla="*/ 1338553 w 7881457"/>
                <a:gd name="connsiteY5521" fmla="*/ 1140804 h 3299135"/>
                <a:gd name="connsiteX5522" fmla="*/ 1338613 w 7881457"/>
                <a:gd name="connsiteY5522" fmla="*/ 1140804 h 3299135"/>
                <a:gd name="connsiteX5523" fmla="*/ 1338613 w 7881457"/>
                <a:gd name="connsiteY5523" fmla="*/ 1140022 h 3299135"/>
                <a:gd name="connsiteX5524" fmla="*/ 1339136 w 7881457"/>
                <a:gd name="connsiteY5524" fmla="*/ 1140022 h 3299135"/>
                <a:gd name="connsiteX5525" fmla="*/ 1339136 w 7881457"/>
                <a:gd name="connsiteY5525" fmla="*/ 1139240 h 3299135"/>
                <a:gd name="connsiteX5526" fmla="*/ 1339172 w 7881457"/>
                <a:gd name="connsiteY5526" fmla="*/ 1139240 h 3299135"/>
                <a:gd name="connsiteX5527" fmla="*/ 1339172 w 7881457"/>
                <a:gd name="connsiteY5527" fmla="*/ 1138458 h 3299135"/>
                <a:gd name="connsiteX5528" fmla="*/ 1339996 w 7881457"/>
                <a:gd name="connsiteY5528" fmla="*/ 1138458 h 3299135"/>
                <a:gd name="connsiteX5529" fmla="*/ 1339996 w 7881457"/>
                <a:gd name="connsiteY5529" fmla="*/ 1137680 h 3299135"/>
                <a:gd name="connsiteX5530" fmla="*/ 1340531 w 7881457"/>
                <a:gd name="connsiteY5530" fmla="*/ 1137680 h 3299135"/>
                <a:gd name="connsiteX5531" fmla="*/ 1340531 w 7881457"/>
                <a:gd name="connsiteY5531" fmla="*/ 1136898 h 3299135"/>
                <a:gd name="connsiteX5532" fmla="*/ 1340711 w 7881457"/>
                <a:gd name="connsiteY5532" fmla="*/ 1136898 h 3299135"/>
                <a:gd name="connsiteX5533" fmla="*/ 1340711 w 7881457"/>
                <a:gd name="connsiteY5533" fmla="*/ 1136116 h 3299135"/>
                <a:gd name="connsiteX5534" fmla="*/ 1342173 w 7881457"/>
                <a:gd name="connsiteY5534" fmla="*/ 1136116 h 3299135"/>
                <a:gd name="connsiteX5535" fmla="*/ 1342173 w 7881457"/>
                <a:gd name="connsiteY5535" fmla="*/ 1135333 h 3299135"/>
                <a:gd name="connsiteX5536" fmla="*/ 1343279 w 7881457"/>
                <a:gd name="connsiteY5536" fmla="*/ 1135333 h 3299135"/>
                <a:gd name="connsiteX5537" fmla="*/ 1343279 w 7881457"/>
                <a:gd name="connsiteY5537" fmla="*/ 1134551 h 3299135"/>
                <a:gd name="connsiteX5538" fmla="*/ 1343742 w 7881457"/>
                <a:gd name="connsiteY5538" fmla="*/ 1134551 h 3299135"/>
                <a:gd name="connsiteX5539" fmla="*/ 1343742 w 7881457"/>
                <a:gd name="connsiteY5539" fmla="*/ 1133769 h 3299135"/>
                <a:gd name="connsiteX5540" fmla="*/ 1345035 w 7881457"/>
                <a:gd name="connsiteY5540" fmla="*/ 1133769 h 3299135"/>
                <a:gd name="connsiteX5541" fmla="*/ 1345035 w 7881457"/>
                <a:gd name="connsiteY5541" fmla="*/ 1132987 h 3299135"/>
                <a:gd name="connsiteX5542" fmla="*/ 1345468 w 7881457"/>
                <a:gd name="connsiteY5542" fmla="*/ 1132987 h 3299135"/>
                <a:gd name="connsiteX5543" fmla="*/ 1345468 w 7881457"/>
                <a:gd name="connsiteY5543" fmla="*/ 1132205 h 3299135"/>
                <a:gd name="connsiteX5544" fmla="*/ 1345781 w 7881457"/>
                <a:gd name="connsiteY5544" fmla="*/ 1132205 h 3299135"/>
                <a:gd name="connsiteX5545" fmla="*/ 1345781 w 7881457"/>
                <a:gd name="connsiteY5545" fmla="*/ 1131423 h 3299135"/>
                <a:gd name="connsiteX5546" fmla="*/ 1346936 w 7881457"/>
                <a:gd name="connsiteY5546" fmla="*/ 1131423 h 3299135"/>
                <a:gd name="connsiteX5547" fmla="*/ 1346936 w 7881457"/>
                <a:gd name="connsiteY5547" fmla="*/ 1130640 h 3299135"/>
                <a:gd name="connsiteX5548" fmla="*/ 1347206 w 7881457"/>
                <a:gd name="connsiteY5548" fmla="*/ 1130640 h 3299135"/>
                <a:gd name="connsiteX5549" fmla="*/ 1347206 w 7881457"/>
                <a:gd name="connsiteY5549" fmla="*/ 1129858 h 3299135"/>
                <a:gd name="connsiteX5550" fmla="*/ 1349070 w 7881457"/>
                <a:gd name="connsiteY5550" fmla="*/ 1129858 h 3299135"/>
                <a:gd name="connsiteX5551" fmla="*/ 1349070 w 7881457"/>
                <a:gd name="connsiteY5551" fmla="*/ 1129076 h 3299135"/>
                <a:gd name="connsiteX5552" fmla="*/ 1349642 w 7881457"/>
                <a:gd name="connsiteY5552" fmla="*/ 1129076 h 3299135"/>
                <a:gd name="connsiteX5553" fmla="*/ 1349642 w 7881457"/>
                <a:gd name="connsiteY5553" fmla="*/ 1128294 h 3299135"/>
                <a:gd name="connsiteX5554" fmla="*/ 1350249 w 7881457"/>
                <a:gd name="connsiteY5554" fmla="*/ 1128294 h 3299135"/>
                <a:gd name="connsiteX5555" fmla="*/ 1350249 w 7881457"/>
                <a:gd name="connsiteY5555" fmla="*/ 1127512 h 3299135"/>
                <a:gd name="connsiteX5556" fmla="*/ 1350267 w 7881457"/>
                <a:gd name="connsiteY5556" fmla="*/ 1127512 h 3299135"/>
                <a:gd name="connsiteX5557" fmla="*/ 1350267 w 7881457"/>
                <a:gd name="connsiteY5557" fmla="*/ 1126730 h 3299135"/>
                <a:gd name="connsiteX5558" fmla="*/ 1350929 w 7881457"/>
                <a:gd name="connsiteY5558" fmla="*/ 1126730 h 3299135"/>
                <a:gd name="connsiteX5559" fmla="*/ 1350929 w 7881457"/>
                <a:gd name="connsiteY5559" fmla="*/ 1125947 h 3299135"/>
                <a:gd name="connsiteX5560" fmla="*/ 1352618 w 7881457"/>
                <a:gd name="connsiteY5560" fmla="*/ 1125947 h 3299135"/>
                <a:gd name="connsiteX5561" fmla="*/ 1352618 w 7881457"/>
                <a:gd name="connsiteY5561" fmla="*/ 1125165 h 3299135"/>
                <a:gd name="connsiteX5562" fmla="*/ 1353382 w 7881457"/>
                <a:gd name="connsiteY5562" fmla="*/ 1125165 h 3299135"/>
                <a:gd name="connsiteX5563" fmla="*/ 1353382 w 7881457"/>
                <a:gd name="connsiteY5563" fmla="*/ 1124383 h 3299135"/>
                <a:gd name="connsiteX5564" fmla="*/ 1354128 w 7881457"/>
                <a:gd name="connsiteY5564" fmla="*/ 1124383 h 3299135"/>
                <a:gd name="connsiteX5565" fmla="*/ 1354128 w 7881457"/>
                <a:gd name="connsiteY5565" fmla="*/ 1123601 h 3299135"/>
                <a:gd name="connsiteX5566" fmla="*/ 1355108 w 7881457"/>
                <a:gd name="connsiteY5566" fmla="*/ 1123601 h 3299135"/>
                <a:gd name="connsiteX5567" fmla="*/ 1355108 w 7881457"/>
                <a:gd name="connsiteY5567" fmla="*/ 1122823 h 3299135"/>
                <a:gd name="connsiteX5568" fmla="*/ 1355330 w 7881457"/>
                <a:gd name="connsiteY5568" fmla="*/ 1122823 h 3299135"/>
                <a:gd name="connsiteX5569" fmla="*/ 1355330 w 7881457"/>
                <a:gd name="connsiteY5569" fmla="*/ 1122041 h 3299135"/>
                <a:gd name="connsiteX5570" fmla="*/ 1355625 w 7881457"/>
                <a:gd name="connsiteY5570" fmla="*/ 1122041 h 3299135"/>
                <a:gd name="connsiteX5571" fmla="*/ 1355625 w 7881457"/>
                <a:gd name="connsiteY5571" fmla="*/ 1121259 h 3299135"/>
                <a:gd name="connsiteX5572" fmla="*/ 1355980 w 7881457"/>
                <a:gd name="connsiteY5572" fmla="*/ 1121259 h 3299135"/>
                <a:gd name="connsiteX5573" fmla="*/ 1355980 w 7881457"/>
                <a:gd name="connsiteY5573" fmla="*/ 1120477 h 3299135"/>
                <a:gd name="connsiteX5574" fmla="*/ 1359239 w 7881457"/>
                <a:gd name="connsiteY5574" fmla="*/ 1120477 h 3299135"/>
                <a:gd name="connsiteX5575" fmla="*/ 1359239 w 7881457"/>
                <a:gd name="connsiteY5575" fmla="*/ 1119695 h 3299135"/>
                <a:gd name="connsiteX5576" fmla="*/ 1359811 w 7881457"/>
                <a:gd name="connsiteY5576" fmla="*/ 1119695 h 3299135"/>
                <a:gd name="connsiteX5577" fmla="*/ 1359811 w 7881457"/>
                <a:gd name="connsiteY5577" fmla="*/ 1118913 h 3299135"/>
                <a:gd name="connsiteX5578" fmla="*/ 1360009 w 7881457"/>
                <a:gd name="connsiteY5578" fmla="*/ 1118913 h 3299135"/>
                <a:gd name="connsiteX5579" fmla="*/ 1360009 w 7881457"/>
                <a:gd name="connsiteY5579" fmla="*/ 1118130 h 3299135"/>
                <a:gd name="connsiteX5580" fmla="*/ 1362427 w 7881457"/>
                <a:gd name="connsiteY5580" fmla="*/ 1118130 h 3299135"/>
                <a:gd name="connsiteX5581" fmla="*/ 1362427 w 7881457"/>
                <a:gd name="connsiteY5581" fmla="*/ 1117348 h 3299135"/>
                <a:gd name="connsiteX5582" fmla="*/ 1362456 w 7881457"/>
                <a:gd name="connsiteY5582" fmla="*/ 1117348 h 3299135"/>
                <a:gd name="connsiteX5583" fmla="*/ 1362456 w 7881457"/>
                <a:gd name="connsiteY5583" fmla="*/ 1116566 h 3299135"/>
                <a:gd name="connsiteX5584" fmla="*/ 1362781 w 7881457"/>
                <a:gd name="connsiteY5584" fmla="*/ 1116566 h 3299135"/>
                <a:gd name="connsiteX5585" fmla="*/ 1362781 w 7881457"/>
                <a:gd name="connsiteY5585" fmla="*/ 1115784 h 3299135"/>
                <a:gd name="connsiteX5586" fmla="*/ 1363419 w 7881457"/>
                <a:gd name="connsiteY5586" fmla="*/ 1115784 h 3299135"/>
                <a:gd name="connsiteX5587" fmla="*/ 1363419 w 7881457"/>
                <a:gd name="connsiteY5587" fmla="*/ 1115002 h 3299135"/>
                <a:gd name="connsiteX5588" fmla="*/ 1363804 w 7881457"/>
                <a:gd name="connsiteY5588" fmla="*/ 1115002 h 3299135"/>
                <a:gd name="connsiteX5589" fmla="*/ 1363804 w 7881457"/>
                <a:gd name="connsiteY5589" fmla="*/ 1114220 h 3299135"/>
                <a:gd name="connsiteX5590" fmla="*/ 1363918 w 7881457"/>
                <a:gd name="connsiteY5590" fmla="*/ 1114220 h 3299135"/>
                <a:gd name="connsiteX5591" fmla="*/ 1363918 w 7881457"/>
                <a:gd name="connsiteY5591" fmla="*/ 1113437 h 3299135"/>
                <a:gd name="connsiteX5592" fmla="*/ 1364074 w 7881457"/>
                <a:gd name="connsiteY5592" fmla="*/ 1113437 h 3299135"/>
                <a:gd name="connsiteX5593" fmla="*/ 1364074 w 7881457"/>
                <a:gd name="connsiteY5593" fmla="*/ 1112655 h 3299135"/>
                <a:gd name="connsiteX5594" fmla="*/ 1365517 w 7881457"/>
                <a:gd name="connsiteY5594" fmla="*/ 1112655 h 3299135"/>
                <a:gd name="connsiteX5595" fmla="*/ 1365517 w 7881457"/>
                <a:gd name="connsiteY5595" fmla="*/ 1111873 h 3299135"/>
                <a:gd name="connsiteX5596" fmla="*/ 1366053 w 7881457"/>
                <a:gd name="connsiteY5596" fmla="*/ 1111873 h 3299135"/>
                <a:gd name="connsiteX5597" fmla="*/ 1366053 w 7881457"/>
                <a:gd name="connsiteY5597" fmla="*/ 1111091 h 3299135"/>
                <a:gd name="connsiteX5598" fmla="*/ 1366275 w 7881457"/>
                <a:gd name="connsiteY5598" fmla="*/ 1111091 h 3299135"/>
                <a:gd name="connsiteX5599" fmla="*/ 1366275 w 7881457"/>
                <a:gd name="connsiteY5599" fmla="*/ 1110309 h 3299135"/>
                <a:gd name="connsiteX5600" fmla="*/ 1366275 w 7881457"/>
                <a:gd name="connsiteY5600" fmla="*/ 1110309 h 3299135"/>
                <a:gd name="connsiteX5601" fmla="*/ 1366275 w 7881457"/>
                <a:gd name="connsiteY5601" fmla="*/ 1109527 h 3299135"/>
                <a:gd name="connsiteX5602" fmla="*/ 1367039 w 7881457"/>
                <a:gd name="connsiteY5602" fmla="*/ 1109527 h 3299135"/>
                <a:gd name="connsiteX5603" fmla="*/ 1367039 w 7881457"/>
                <a:gd name="connsiteY5603" fmla="*/ 1108749 h 3299135"/>
                <a:gd name="connsiteX5604" fmla="*/ 1367670 w 7881457"/>
                <a:gd name="connsiteY5604" fmla="*/ 1108749 h 3299135"/>
                <a:gd name="connsiteX5605" fmla="*/ 1367670 w 7881457"/>
                <a:gd name="connsiteY5605" fmla="*/ 1107967 h 3299135"/>
                <a:gd name="connsiteX5606" fmla="*/ 1367947 w 7881457"/>
                <a:gd name="connsiteY5606" fmla="*/ 1107967 h 3299135"/>
                <a:gd name="connsiteX5607" fmla="*/ 1367947 w 7881457"/>
                <a:gd name="connsiteY5607" fmla="*/ 1107185 h 3299135"/>
                <a:gd name="connsiteX5608" fmla="*/ 1369156 w 7881457"/>
                <a:gd name="connsiteY5608" fmla="*/ 1107185 h 3299135"/>
                <a:gd name="connsiteX5609" fmla="*/ 1369156 w 7881457"/>
                <a:gd name="connsiteY5609" fmla="*/ 1106402 h 3299135"/>
                <a:gd name="connsiteX5610" fmla="*/ 1369354 w 7881457"/>
                <a:gd name="connsiteY5610" fmla="*/ 1106402 h 3299135"/>
                <a:gd name="connsiteX5611" fmla="*/ 1369354 w 7881457"/>
                <a:gd name="connsiteY5611" fmla="*/ 1105620 h 3299135"/>
                <a:gd name="connsiteX5612" fmla="*/ 1369721 w 7881457"/>
                <a:gd name="connsiteY5612" fmla="*/ 1105620 h 3299135"/>
                <a:gd name="connsiteX5613" fmla="*/ 1369721 w 7881457"/>
                <a:gd name="connsiteY5613" fmla="*/ 1104838 h 3299135"/>
                <a:gd name="connsiteX5614" fmla="*/ 1369986 w 7881457"/>
                <a:gd name="connsiteY5614" fmla="*/ 1104838 h 3299135"/>
                <a:gd name="connsiteX5615" fmla="*/ 1369986 w 7881457"/>
                <a:gd name="connsiteY5615" fmla="*/ 1104056 h 3299135"/>
                <a:gd name="connsiteX5616" fmla="*/ 1372048 w 7881457"/>
                <a:gd name="connsiteY5616" fmla="*/ 1104056 h 3299135"/>
                <a:gd name="connsiteX5617" fmla="*/ 1372048 w 7881457"/>
                <a:gd name="connsiteY5617" fmla="*/ 1103274 h 3299135"/>
                <a:gd name="connsiteX5618" fmla="*/ 1372553 w 7881457"/>
                <a:gd name="connsiteY5618" fmla="*/ 1103274 h 3299135"/>
                <a:gd name="connsiteX5619" fmla="*/ 1372553 w 7881457"/>
                <a:gd name="connsiteY5619" fmla="*/ 1102492 h 3299135"/>
                <a:gd name="connsiteX5620" fmla="*/ 1373323 w 7881457"/>
                <a:gd name="connsiteY5620" fmla="*/ 1102492 h 3299135"/>
                <a:gd name="connsiteX5621" fmla="*/ 1373323 w 7881457"/>
                <a:gd name="connsiteY5621" fmla="*/ 1101709 h 3299135"/>
                <a:gd name="connsiteX5622" fmla="*/ 1373329 w 7881457"/>
                <a:gd name="connsiteY5622" fmla="*/ 1101709 h 3299135"/>
                <a:gd name="connsiteX5623" fmla="*/ 1373329 w 7881457"/>
                <a:gd name="connsiteY5623" fmla="*/ 1100927 h 3299135"/>
                <a:gd name="connsiteX5624" fmla="*/ 1375759 w 7881457"/>
                <a:gd name="connsiteY5624" fmla="*/ 1100927 h 3299135"/>
                <a:gd name="connsiteX5625" fmla="*/ 1375759 w 7881457"/>
                <a:gd name="connsiteY5625" fmla="*/ 1100145 h 3299135"/>
                <a:gd name="connsiteX5626" fmla="*/ 1376805 w 7881457"/>
                <a:gd name="connsiteY5626" fmla="*/ 1100145 h 3299135"/>
                <a:gd name="connsiteX5627" fmla="*/ 1376805 w 7881457"/>
                <a:gd name="connsiteY5627" fmla="*/ 1099363 h 3299135"/>
                <a:gd name="connsiteX5628" fmla="*/ 1377304 w 7881457"/>
                <a:gd name="connsiteY5628" fmla="*/ 1099363 h 3299135"/>
                <a:gd name="connsiteX5629" fmla="*/ 1377304 w 7881457"/>
                <a:gd name="connsiteY5629" fmla="*/ 1098581 h 3299135"/>
                <a:gd name="connsiteX5630" fmla="*/ 1377665 w 7881457"/>
                <a:gd name="connsiteY5630" fmla="*/ 1098581 h 3299135"/>
                <a:gd name="connsiteX5631" fmla="*/ 1377665 w 7881457"/>
                <a:gd name="connsiteY5631" fmla="*/ 1097799 h 3299135"/>
                <a:gd name="connsiteX5632" fmla="*/ 1378170 w 7881457"/>
                <a:gd name="connsiteY5632" fmla="*/ 1097799 h 3299135"/>
                <a:gd name="connsiteX5633" fmla="*/ 1378170 w 7881457"/>
                <a:gd name="connsiteY5633" fmla="*/ 1097016 h 3299135"/>
                <a:gd name="connsiteX5634" fmla="*/ 1378519 w 7881457"/>
                <a:gd name="connsiteY5634" fmla="*/ 1097016 h 3299135"/>
                <a:gd name="connsiteX5635" fmla="*/ 1378519 w 7881457"/>
                <a:gd name="connsiteY5635" fmla="*/ 1096234 h 3299135"/>
                <a:gd name="connsiteX5636" fmla="*/ 1378621 w 7881457"/>
                <a:gd name="connsiteY5636" fmla="*/ 1096234 h 3299135"/>
                <a:gd name="connsiteX5637" fmla="*/ 1378621 w 7881457"/>
                <a:gd name="connsiteY5637" fmla="*/ 1095457 h 3299135"/>
                <a:gd name="connsiteX5638" fmla="*/ 1379692 w 7881457"/>
                <a:gd name="connsiteY5638" fmla="*/ 1095457 h 3299135"/>
                <a:gd name="connsiteX5639" fmla="*/ 1379692 w 7881457"/>
                <a:gd name="connsiteY5639" fmla="*/ 1094674 h 3299135"/>
                <a:gd name="connsiteX5640" fmla="*/ 1379932 w 7881457"/>
                <a:gd name="connsiteY5640" fmla="*/ 1094674 h 3299135"/>
                <a:gd name="connsiteX5641" fmla="*/ 1379932 w 7881457"/>
                <a:gd name="connsiteY5641" fmla="*/ 1093892 h 3299135"/>
                <a:gd name="connsiteX5642" fmla="*/ 1380112 w 7881457"/>
                <a:gd name="connsiteY5642" fmla="*/ 1093892 h 3299135"/>
                <a:gd name="connsiteX5643" fmla="*/ 1380112 w 7881457"/>
                <a:gd name="connsiteY5643" fmla="*/ 1093110 h 3299135"/>
                <a:gd name="connsiteX5644" fmla="*/ 1380473 w 7881457"/>
                <a:gd name="connsiteY5644" fmla="*/ 1093110 h 3299135"/>
                <a:gd name="connsiteX5645" fmla="*/ 1380473 w 7881457"/>
                <a:gd name="connsiteY5645" fmla="*/ 1092328 h 3299135"/>
                <a:gd name="connsiteX5646" fmla="*/ 1383005 w 7881457"/>
                <a:gd name="connsiteY5646" fmla="*/ 1092328 h 3299135"/>
                <a:gd name="connsiteX5647" fmla="*/ 1383005 w 7881457"/>
                <a:gd name="connsiteY5647" fmla="*/ 1091546 h 3299135"/>
                <a:gd name="connsiteX5648" fmla="*/ 1383077 w 7881457"/>
                <a:gd name="connsiteY5648" fmla="*/ 1091546 h 3299135"/>
                <a:gd name="connsiteX5649" fmla="*/ 1383077 w 7881457"/>
                <a:gd name="connsiteY5649" fmla="*/ 1090764 h 3299135"/>
                <a:gd name="connsiteX5650" fmla="*/ 1383829 w 7881457"/>
                <a:gd name="connsiteY5650" fmla="*/ 1090764 h 3299135"/>
                <a:gd name="connsiteX5651" fmla="*/ 1383829 w 7881457"/>
                <a:gd name="connsiteY5651" fmla="*/ 1089981 h 3299135"/>
                <a:gd name="connsiteX5652" fmla="*/ 1384238 w 7881457"/>
                <a:gd name="connsiteY5652" fmla="*/ 1089981 h 3299135"/>
                <a:gd name="connsiteX5653" fmla="*/ 1384238 w 7881457"/>
                <a:gd name="connsiteY5653" fmla="*/ 1089199 h 3299135"/>
                <a:gd name="connsiteX5654" fmla="*/ 1385440 w 7881457"/>
                <a:gd name="connsiteY5654" fmla="*/ 1089199 h 3299135"/>
                <a:gd name="connsiteX5655" fmla="*/ 1385440 w 7881457"/>
                <a:gd name="connsiteY5655" fmla="*/ 1088417 h 3299135"/>
                <a:gd name="connsiteX5656" fmla="*/ 1385585 w 7881457"/>
                <a:gd name="connsiteY5656" fmla="*/ 1088417 h 3299135"/>
                <a:gd name="connsiteX5657" fmla="*/ 1385585 w 7881457"/>
                <a:gd name="connsiteY5657" fmla="*/ 1087635 h 3299135"/>
                <a:gd name="connsiteX5658" fmla="*/ 1387527 w 7881457"/>
                <a:gd name="connsiteY5658" fmla="*/ 1087635 h 3299135"/>
                <a:gd name="connsiteX5659" fmla="*/ 1387527 w 7881457"/>
                <a:gd name="connsiteY5659" fmla="*/ 1086853 h 3299135"/>
                <a:gd name="connsiteX5660" fmla="*/ 1388561 w 7881457"/>
                <a:gd name="connsiteY5660" fmla="*/ 1086853 h 3299135"/>
                <a:gd name="connsiteX5661" fmla="*/ 1388561 w 7881457"/>
                <a:gd name="connsiteY5661" fmla="*/ 1086071 h 3299135"/>
                <a:gd name="connsiteX5662" fmla="*/ 1389740 w 7881457"/>
                <a:gd name="connsiteY5662" fmla="*/ 1086071 h 3299135"/>
                <a:gd name="connsiteX5663" fmla="*/ 1389740 w 7881457"/>
                <a:gd name="connsiteY5663" fmla="*/ 1085288 h 3299135"/>
                <a:gd name="connsiteX5664" fmla="*/ 1389945 w 7881457"/>
                <a:gd name="connsiteY5664" fmla="*/ 1085288 h 3299135"/>
                <a:gd name="connsiteX5665" fmla="*/ 1389945 w 7881457"/>
                <a:gd name="connsiteY5665" fmla="*/ 1084506 h 3299135"/>
                <a:gd name="connsiteX5666" fmla="*/ 1391544 w 7881457"/>
                <a:gd name="connsiteY5666" fmla="*/ 1084506 h 3299135"/>
                <a:gd name="connsiteX5667" fmla="*/ 1391544 w 7881457"/>
                <a:gd name="connsiteY5667" fmla="*/ 1083724 h 3299135"/>
                <a:gd name="connsiteX5668" fmla="*/ 1391616 w 7881457"/>
                <a:gd name="connsiteY5668" fmla="*/ 1083724 h 3299135"/>
                <a:gd name="connsiteX5669" fmla="*/ 1391616 w 7881457"/>
                <a:gd name="connsiteY5669" fmla="*/ 1082942 h 3299135"/>
                <a:gd name="connsiteX5670" fmla="*/ 1391779 w 7881457"/>
                <a:gd name="connsiteY5670" fmla="*/ 1082942 h 3299135"/>
                <a:gd name="connsiteX5671" fmla="*/ 1391779 w 7881457"/>
                <a:gd name="connsiteY5671" fmla="*/ 1082164 h 3299135"/>
                <a:gd name="connsiteX5672" fmla="*/ 1391923 w 7881457"/>
                <a:gd name="connsiteY5672" fmla="*/ 1082164 h 3299135"/>
                <a:gd name="connsiteX5673" fmla="*/ 1391923 w 7881457"/>
                <a:gd name="connsiteY5673" fmla="*/ 1081382 h 3299135"/>
                <a:gd name="connsiteX5674" fmla="*/ 1392615 w 7881457"/>
                <a:gd name="connsiteY5674" fmla="*/ 1081382 h 3299135"/>
                <a:gd name="connsiteX5675" fmla="*/ 1392615 w 7881457"/>
                <a:gd name="connsiteY5675" fmla="*/ 1080600 h 3299135"/>
                <a:gd name="connsiteX5676" fmla="*/ 1393150 w 7881457"/>
                <a:gd name="connsiteY5676" fmla="*/ 1080600 h 3299135"/>
                <a:gd name="connsiteX5677" fmla="*/ 1393150 w 7881457"/>
                <a:gd name="connsiteY5677" fmla="*/ 1079818 h 3299135"/>
                <a:gd name="connsiteX5678" fmla="*/ 1393787 w 7881457"/>
                <a:gd name="connsiteY5678" fmla="*/ 1079818 h 3299135"/>
                <a:gd name="connsiteX5679" fmla="*/ 1393787 w 7881457"/>
                <a:gd name="connsiteY5679" fmla="*/ 1079036 h 3299135"/>
                <a:gd name="connsiteX5680" fmla="*/ 1393871 w 7881457"/>
                <a:gd name="connsiteY5680" fmla="*/ 1079036 h 3299135"/>
                <a:gd name="connsiteX5681" fmla="*/ 1393871 w 7881457"/>
                <a:gd name="connsiteY5681" fmla="*/ 1078254 h 3299135"/>
                <a:gd name="connsiteX5682" fmla="*/ 1393962 w 7881457"/>
                <a:gd name="connsiteY5682" fmla="*/ 1078254 h 3299135"/>
                <a:gd name="connsiteX5683" fmla="*/ 1393962 w 7881457"/>
                <a:gd name="connsiteY5683" fmla="*/ 1077471 h 3299135"/>
                <a:gd name="connsiteX5684" fmla="*/ 1394256 w 7881457"/>
                <a:gd name="connsiteY5684" fmla="*/ 1077471 h 3299135"/>
                <a:gd name="connsiteX5685" fmla="*/ 1394256 w 7881457"/>
                <a:gd name="connsiteY5685" fmla="*/ 1076689 h 3299135"/>
                <a:gd name="connsiteX5686" fmla="*/ 1395248 w 7881457"/>
                <a:gd name="connsiteY5686" fmla="*/ 1076689 h 3299135"/>
                <a:gd name="connsiteX5687" fmla="*/ 1395248 w 7881457"/>
                <a:gd name="connsiteY5687" fmla="*/ 1075907 h 3299135"/>
                <a:gd name="connsiteX5688" fmla="*/ 1395778 w 7881457"/>
                <a:gd name="connsiteY5688" fmla="*/ 1075907 h 3299135"/>
                <a:gd name="connsiteX5689" fmla="*/ 1395778 w 7881457"/>
                <a:gd name="connsiteY5689" fmla="*/ 1075125 h 3299135"/>
                <a:gd name="connsiteX5690" fmla="*/ 1396956 w 7881457"/>
                <a:gd name="connsiteY5690" fmla="*/ 1075125 h 3299135"/>
                <a:gd name="connsiteX5691" fmla="*/ 1396956 w 7881457"/>
                <a:gd name="connsiteY5691" fmla="*/ 1074343 h 3299135"/>
                <a:gd name="connsiteX5692" fmla="*/ 1396998 w 7881457"/>
                <a:gd name="connsiteY5692" fmla="*/ 1074343 h 3299135"/>
                <a:gd name="connsiteX5693" fmla="*/ 1396998 w 7881457"/>
                <a:gd name="connsiteY5693" fmla="*/ 1073561 h 3299135"/>
                <a:gd name="connsiteX5694" fmla="*/ 1397016 w 7881457"/>
                <a:gd name="connsiteY5694" fmla="*/ 1073561 h 3299135"/>
                <a:gd name="connsiteX5695" fmla="*/ 1397016 w 7881457"/>
                <a:gd name="connsiteY5695" fmla="*/ 1072778 h 3299135"/>
                <a:gd name="connsiteX5696" fmla="*/ 1397985 w 7881457"/>
                <a:gd name="connsiteY5696" fmla="*/ 1072778 h 3299135"/>
                <a:gd name="connsiteX5697" fmla="*/ 1397985 w 7881457"/>
                <a:gd name="connsiteY5697" fmla="*/ 1071996 h 3299135"/>
                <a:gd name="connsiteX5698" fmla="*/ 1398195 w 7881457"/>
                <a:gd name="connsiteY5698" fmla="*/ 1071996 h 3299135"/>
                <a:gd name="connsiteX5699" fmla="*/ 1398195 w 7881457"/>
                <a:gd name="connsiteY5699" fmla="*/ 1071214 h 3299135"/>
                <a:gd name="connsiteX5700" fmla="*/ 1398424 w 7881457"/>
                <a:gd name="connsiteY5700" fmla="*/ 1071214 h 3299135"/>
                <a:gd name="connsiteX5701" fmla="*/ 1398424 w 7881457"/>
                <a:gd name="connsiteY5701" fmla="*/ 1070432 h 3299135"/>
                <a:gd name="connsiteX5702" fmla="*/ 1398448 w 7881457"/>
                <a:gd name="connsiteY5702" fmla="*/ 1070432 h 3299135"/>
                <a:gd name="connsiteX5703" fmla="*/ 1398448 w 7881457"/>
                <a:gd name="connsiteY5703" fmla="*/ 1069650 h 3299135"/>
                <a:gd name="connsiteX5704" fmla="*/ 1398508 w 7881457"/>
                <a:gd name="connsiteY5704" fmla="*/ 1069650 h 3299135"/>
                <a:gd name="connsiteX5705" fmla="*/ 1398508 w 7881457"/>
                <a:gd name="connsiteY5705" fmla="*/ 1068868 h 3299135"/>
                <a:gd name="connsiteX5706" fmla="*/ 1398544 w 7881457"/>
                <a:gd name="connsiteY5706" fmla="*/ 1068868 h 3299135"/>
                <a:gd name="connsiteX5707" fmla="*/ 1398544 w 7881457"/>
                <a:gd name="connsiteY5707" fmla="*/ 1068085 h 3299135"/>
                <a:gd name="connsiteX5708" fmla="*/ 1399879 w 7881457"/>
                <a:gd name="connsiteY5708" fmla="*/ 1068085 h 3299135"/>
                <a:gd name="connsiteX5709" fmla="*/ 1399879 w 7881457"/>
                <a:gd name="connsiteY5709" fmla="*/ 1067308 h 3299135"/>
                <a:gd name="connsiteX5710" fmla="*/ 1400234 w 7881457"/>
                <a:gd name="connsiteY5710" fmla="*/ 1067308 h 3299135"/>
                <a:gd name="connsiteX5711" fmla="*/ 1400234 w 7881457"/>
                <a:gd name="connsiteY5711" fmla="*/ 1066526 h 3299135"/>
                <a:gd name="connsiteX5712" fmla="*/ 1400883 w 7881457"/>
                <a:gd name="connsiteY5712" fmla="*/ 1066526 h 3299135"/>
                <a:gd name="connsiteX5713" fmla="*/ 1400883 w 7881457"/>
                <a:gd name="connsiteY5713" fmla="*/ 1065743 h 3299135"/>
                <a:gd name="connsiteX5714" fmla="*/ 1401611 w 7881457"/>
                <a:gd name="connsiteY5714" fmla="*/ 1065743 h 3299135"/>
                <a:gd name="connsiteX5715" fmla="*/ 1401611 w 7881457"/>
                <a:gd name="connsiteY5715" fmla="*/ 1064961 h 3299135"/>
                <a:gd name="connsiteX5716" fmla="*/ 1401689 w 7881457"/>
                <a:gd name="connsiteY5716" fmla="*/ 1064961 h 3299135"/>
                <a:gd name="connsiteX5717" fmla="*/ 1401689 w 7881457"/>
                <a:gd name="connsiteY5717" fmla="*/ 1064179 h 3299135"/>
                <a:gd name="connsiteX5718" fmla="*/ 1401743 w 7881457"/>
                <a:gd name="connsiteY5718" fmla="*/ 1064179 h 3299135"/>
                <a:gd name="connsiteX5719" fmla="*/ 1401743 w 7881457"/>
                <a:gd name="connsiteY5719" fmla="*/ 1063397 h 3299135"/>
                <a:gd name="connsiteX5720" fmla="*/ 1402236 w 7881457"/>
                <a:gd name="connsiteY5720" fmla="*/ 1063397 h 3299135"/>
                <a:gd name="connsiteX5721" fmla="*/ 1402236 w 7881457"/>
                <a:gd name="connsiteY5721" fmla="*/ 1062615 h 3299135"/>
                <a:gd name="connsiteX5722" fmla="*/ 1402549 w 7881457"/>
                <a:gd name="connsiteY5722" fmla="*/ 1062615 h 3299135"/>
                <a:gd name="connsiteX5723" fmla="*/ 1402549 w 7881457"/>
                <a:gd name="connsiteY5723" fmla="*/ 1061833 h 3299135"/>
                <a:gd name="connsiteX5724" fmla="*/ 1404167 w 7881457"/>
                <a:gd name="connsiteY5724" fmla="*/ 1061833 h 3299135"/>
                <a:gd name="connsiteX5725" fmla="*/ 1404167 w 7881457"/>
                <a:gd name="connsiteY5725" fmla="*/ 1061050 h 3299135"/>
                <a:gd name="connsiteX5726" fmla="*/ 1405177 w 7881457"/>
                <a:gd name="connsiteY5726" fmla="*/ 1061050 h 3299135"/>
                <a:gd name="connsiteX5727" fmla="*/ 1405177 w 7881457"/>
                <a:gd name="connsiteY5727" fmla="*/ 1060268 h 3299135"/>
                <a:gd name="connsiteX5728" fmla="*/ 1406398 w 7881457"/>
                <a:gd name="connsiteY5728" fmla="*/ 1060268 h 3299135"/>
                <a:gd name="connsiteX5729" fmla="*/ 1406398 w 7881457"/>
                <a:gd name="connsiteY5729" fmla="*/ 1059486 h 3299135"/>
                <a:gd name="connsiteX5730" fmla="*/ 1407396 w 7881457"/>
                <a:gd name="connsiteY5730" fmla="*/ 1059486 h 3299135"/>
                <a:gd name="connsiteX5731" fmla="*/ 1407396 w 7881457"/>
                <a:gd name="connsiteY5731" fmla="*/ 1058704 h 3299135"/>
                <a:gd name="connsiteX5732" fmla="*/ 1407576 w 7881457"/>
                <a:gd name="connsiteY5732" fmla="*/ 1058704 h 3299135"/>
                <a:gd name="connsiteX5733" fmla="*/ 1407576 w 7881457"/>
                <a:gd name="connsiteY5733" fmla="*/ 1057922 h 3299135"/>
                <a:gd name="connsiteX5734" fmla="*/ 1411209 w 7881457"/>
                <a:gd name="connsiteY5734" fmla="*/ 1057922 h 3299135"/>
                <a:gd name="connsiteX5735" fmla="*/ 1411209 w 7881457"/>
                <a:gd name="connsiteY5735" fmla="*/ 1057140 h 3299135"/>
                <a:gd name="connsiteX5736" fmla="*/ 1414853 w 7881457"/>
                <a:gd name="connsiteY5736" fmla="*/ 1057140 h 3299135"/>
                <a:gd name="connsiteX5737" fmla="*/ 1414853 w 7881457"/>
                <a:gd name="connsiteY5737" fmla="*/ 1056357 h 3299135"/>
                <a:gd name="connsiteX5738" fmla="*/ 1415364 w 7881457"/>
                <a:gd name="connsiteY5738" fmla="*/ 1056357 h 3299135"/>
                <a:gd name="connsiteX5739" fmla="*/ 1415364 w 7881457"/>
                <a:gd name="connsiteY5739" fmla="*/ 1055575 h 3299135"/>
                <a:gd name="connsiteX5740" fmla="*/ 1415707 w 7881457"/>
                <a:gd name="connsiteY5740" fmla="*/ 1055575 h 3299135"/>
                <a:gd name="connsiteX5741" fmla="*/ 1415707 w 7881457"/>
                <a:gd name="connsiteY5741" fmla="*/ 1054793 h 3299135"/>
                <a:gd name="connsiteX5742" fmla="*/ 1415959 w 7881457"/>
                <a:gd name="connsiteY5742" fmla="*/ 1054793 h 3299135"/>
                <a:gd name="connsiteX5743" fmla="*/ 1415959 w 7881457"/>
                <a:gd name="connsiteY5743" fmla="*/ 1054015 h 3299135"/>
                <a:gd name="connsiteX5744" fmla="*/ 1416711 w 7881457"/>
                <a:gd name="connsiteY5744" fmla="*/ 1054015 h 3299135"/>
                <a:gd name="connsiteX5745" fmla="*/ 1416711 w 7881457"/>
                <a:gd name="connsiteY5745" fmla="*/ 1053233 h 3299135"/>
                <a:gd name="connsiteX5746" fmla="*/ 1417908 w 7881457"/>
                <a:gd name="connsiteY5746" fmla="*/ 1053233 h 3299135"/>
                <a:gd name="connsiteX5747" fmla="*/ 1417908 w 7881457"/>
                <a:gd name="connsiteY5747" fmla="*/ 1052451 h 3299135"/>
                <a:gd name="connsiteX5748" fmla="*/ 1419056 w 7881457"/>
                <a:gd name="connsiteY5748" fmla="*/ 1052451 h 3299135"/>
                <a:gd name="connsiteX5749" fmla="*/ 1419056 w 7881457"/>
                <a:gd name="connsiteY5749" fmla="*/ 1051669 h 3299135"/>
                <a:gd name="connsiteX5750" fmla="*/ 1419140 w 7881457"/>
                <a:gd name="connsiteY5750" fmla="*/ 1051669 h 3299135"/>
                <a:gd name="connsiteX5751" fmla="*/ 1419140 w 7881457"/>
                <a:gd name="connsiteY5751" fmla="*/ 1050887 h 3299135"/>
                <a:gd name="connsiteX5752" fmla="*/ 1419158 w 7881457"/>
                <a:gd name="connsiteY5752" fmla="*/ 1050887 h 3299135"/>
                <a:gd name="connsiteX5753" fmla="*/ 1419158 w 7881457"/>
                <a:gd name="connsiteY5753" fmla="*/ 1050105 h 3299135"/>
                <a:gd name="connsiteX5754" fmla="*/ 1420241 w 7881457"/>
                <a:gd name="connsiteY5754" fmla="*/ 1050105 h 3299135"/>
                <a:gd name="connsiteX5755" fmla="*/ 1420241 w 7881457"/>
                <a:gd name="connsiteY5755" fmla="*/ 1049322 h 3299135"/>
                <a:gd name="connsiteX5756" fmla="*/ 1421335 w 7881457"/>
                <a:gd name="connsiteY5756" fmla="*/ 1049322 h 3299135"/>
                <a:gd name="connsiteX5757" fmla="*/ 1421335 w 7881457"/>
                <a:gd name="connsiteY5757" fmla="*/ 1048540 h 3299135"/>
                <a:gd name="connsiteX5758" fmla="*/ 1421456 w 7881457"/>
                <a:gd name="connsiteY5758" fmla="*/ 1048540 h 3299135"/>
                <a:gd name="connsiteX5759" fmla="*/ 1421456 w 7881457"/>
                <a:gd name="connsiteY5759" fmla="*/ 1047758 h 3299135"/>
                <a:gd name="connsiteX5760" fmla="*/ 1423717 w 7881457"/>
                <a:gd name="connsiteY5760" fmla="*/ 1047758 h 3299135"/>
                <a:gd name="connsiteX5761" fmla="*/ 1423717 w 7881457"/>
                <a:gd name="connsiteY5761" fmla="*/ 1046976 h 3299135"/>
                <a:gd name="connsiteX5762" fmla="*/ 1424095 w 7881457"/>
                <a:gd name="connsiteY5762" fmla="*/ 1046976 h 3299135"/>
                <a:gd name="connsiteX5763" fmla="*/ 1424095 w 7881457"/>
                <a:gd name="connsiteY5763" fmla="*/ 1046194 h 3299135"/>
                <a:gd name="connsiteX5764" fmla="*/ 1424492 w 7881457"/>
                <a:gd name="connsiteY5764" fmla="*/ 1046194 h 3299135"/>
                <a:gd name="connsiteX5765" fmla="*/ 1424492 w 7881457"/>
                <a:gd name="connsiteY5765" fmla="*/ 1045412 h 3299135"/>
                <a:gd name="connsiteX5766" fmla="*/ 1424992 w 7881457"/>
                <a:gd name="connsiteY5766" fmla="*/ 1045412 h 3299135"/>
                <a:gd name="connsiteX5767" fmla="*/ 1424992 w 7881457"/>
                <a:gd name="connsiteY5767" fmla="*/ 1044629 h 3299135"/>
                <a:gd name="connsiteX5768" fmla="*/ 1426814 w 7881457"/>
                <a:gd name="connsiteY5768" fmla="*/ 1044629 h 3299135"/>
                <a:gd name="connsiteX5769" fmla="*/ 1426814 w 7881457"/>
                <a:gd name="connsiteY5769" fmla="*/ 1043847 h 3299135"/>
                <a:gd name="connsiteX5770" fmla="*/ 1426880 w 7881457"/>
                <a:gd name="connsiteY5770" fmla="*/ 1043847 h 3299135"/>
                <a:gd name="connsiteX5771" fmla="*/ 1426880 w 7881457"/>
                <a:gd name="connsiteY5771" fmla="*/ 1043065 h 3299135"/>
                <a:gd name="connsiteX5772" fmla="*/ 1427114 w 7881457"/>
                <a:gd name="connsiteY5772" fmla="*/ 1043065 h 3299135"/>
                <a:gd name="connsiteX5773" fmla="*/ 1427114 w 7881457"/>
                <a:gd name="connsiteY5773" fmla="*/ 1042283 h 3299135"/>
                <a:gd name="connsiteX5774" fmla="*/ 1427487 w 7881457"/>
                <a:gd name="connsiteY5774" fmla="*/ 1042283 h 3299135"/>
                <a:gd name="connsiteX5775" fmla="*/ 1427487 w 7881457"/>
                <a:gd name="connsiteY5775" fmla="*/ 1041501 h 3299135"/>
                <a:gd name="connsiteX5776" fmla="*/ 1427614 w 7881457"/>
                <a:gd name="connsiteY5776" fmla="*/ 1041501 h 3299135"/>
                <a:gd name="connsiteX5777" fmla="*/ 1427614 w 7881457"/>
                <a:gd name="connsiteY5777" fmla="*/ 1040723 h 3299135"/>
                <a:gd name="connsiteX5778" fmla="*/ 1428365 w 7881457"/>
                <a:gd name="connsiteY5778" fmla="*/ 1040723 h 3299135"/>
                <a:gd name="connsiteX5779" fmla="*/ 1428365 w 7881457"/>
                <a:gd name="connsiteY5779" fmla="*/ 1039941 h 3299135"/>
                <a:gd name="connsiteX5780" fmla="*/ 1428365 w 7881457"/>
                <a:gd name="connsiteY5780" fmla="*/ 1039941 h 3299135"/>
                <a:gd name="connsiteX5781" fmla="*/ 1428365 w 7881457"/>
                <a:gd name="connsiteY5781" fmla="*/ 1039159 h 3299135"/>
                <a:gd name="connsiteX5782" fmla="*/ 1429291 w 7881457"/>
                <a:gd name="connsiteY5782" fmla="*/ 1039159 h 3299135"/>
                <a:gd name="connsiteX5783" fmla="*/ 1429291 w 7881457"/>
                <a:gd name="connsiteY5783" fmla="*/ 1038377 h 3299135"/>
                <a:gd name="connsiteX5784" fmla="*/ 1430560 w 7881457"/>
                <a:gd name="connsiteY5784" fmla="*/ 1038377 h 3299135"/>
                <a:gd name="connsiteX5785" fmla="*/ 1430560 w 7881457"/>
                <a:gd name="connsiteY5785" fmla="*/ 1037594 h 3299135"/>
                <a:gd name="connsiteX5786" fmla="*/ 1430590 w 7881457"/>
                <a:gd name="connsiteY5786" fmla="*/ 1037594 h 3299135"/>
                <a:gd name="connsiteX5787" fmla="*/ 1430590 w 7881457"/>
                <a:gd name="connsiteY5787" fmla="*/ 1036812 h 3299135"/>
                <a:gd name="connsiteX5788" fmla="*/ 1431228 w 7881457"/>
                <a:gd name="connsiteY5788" fmla="*/ 1036812 h 3299135"/>
                <a:gd name="connsiteX5789" fmla="*/ 1431228 w 7881457"/>
                <a:gd name="connsiteY5789" fmla="*/ 1036030 h 3299135"/>
                <a:gd name="connsiteX5790" fmla="*/ 1431925 w 7881457"/>
                <a:gd name="connsiteY5790" fmla="*/ 1036030 h 3299135"/>
                <a:gd name="connsiteX5791" fmla="*/ 1431925 w 7881457"/>
                <a:gd name="connsiteY5791" fmla="*/ 1035248 h 3299135"/>
                <a:gd name="connsiteX5792" fmla="*/ 1432485 w 7881457"/>
                <a:gd name="connsiteY5792" fmla="*/ 1035248 h 3299135"/>
                <a:gd name="connsiteX5793" fmla="*/ 1432485 w 7881457"/>
                <a:gd name="connsiteY5793" fmla="*/ 1034466 h 3299135"/>
                <a:gd name="connsiteX5794" fmla="*/ 1432539 w 7881457"/>
                <a:gd name="connsiteY5794" fmla="*/ 1034466 h 3299135"/>
                <a:gd name="connsiteX5795" fmla="*/ 1432539 w 7881457"/>
                <a:gd name="connsiteY5795" fmla="*/ 1033684 h 3299135"/>
                <a:gd name="connsiteX5796" fmla="*/ 1433254 w 7881457"/>
                <a:gd name="connsiteY5796" fmla="*/ 1033684 h 3299135"/>
                <a:gd name="connsiteX5797" fmla="*/ 1433254 w 7881457"/>
                <a:gd name="connsiteY5797" fmla="*/ 1032902 h 3299135"/>
                <a:gd name="connsiteX5798" fmla="*/ 1433663 w 7881457"/>
                <a:gd name="connsiteY5798" fmla="*/ 1032902 h 3299135"/>
                <a:gd name="connsiteX5799" fmla="*/ 1433663 w 7881457"/>
                <a:gd name="connsiteY5799" fmla="*/ 1032119 h 3299135"/>
                <a:gd name="connsiteX5800" fmla="*/ 1434697 w 7881457"/>
                <a:gd name="connsiteY5800" fmla="*/ 1032119 h 3299135"/>
                <a:gd name="connsiteX5801" fmla="*/ 1434697 w 7881457"/>
                <a:gd name="connsiteY5801" fmla="*/ 1031337 h 3299135"/>
                <a:gd name="connsiteX5802" fmla="*/ 1435696 w 7881457"/>
                <a:gd name="connsiteY5802" fmla="*/ 1031337 h 3299135"/>
                <a:gd name="connsiteX5803" fmla="*/ 1435696 w 7881457"/>
                <a:gd name="connsiteY5803" fmla="*/ 1030555 h 3299135"/>
                <a:gd name="connsiteX5804" fmla="*/ 1435930 w 7881457"/>
                <a:gd name="connsiteY5804" fmla="*/ 1030555 h 3299135"/>
                <a:gd name="connsiteX5805" fmla="*/ 1435930 w 7881457"/>
                <a:gd name="connsiteY5805" fmla="*/ 1029773 h 3299135"/>
                <a:gd name="connsiteX5806" fmla="*/ 1436297 w 7881457"/>
                <a:gd name="connsiteY5806" fmla="*/ 1029773 h 3299135"/>
                <a:gd name="connsiteX5807" fmla="*/ 1436297 w 7881457"/>
                <a:gd name="connsiteY5807" fmla="*/ 1028991 h 3299135"/>
                <a:gd name="connsiteX5808" fmla="*/ 1436303 w 7881457"/>
                <a:gd name="connsiteY5808" fmla="*/ 1028991 h 3299135"/>
                <a:gd name="connsiteX5809" fmla="*/ 1436303 w 7881457"/>
                <a:gd name="connsiteY5809" fmla="*/ 1028209 h 3299135"/>
                <a:gd name="connsiteX5810" fmla="*/ 1437217 w 7881457"/>
                <a:gd name="connsiteY5810" fmla="*/ 1028209 h 3299135"/>
                <a:gd name="connsiteX5811" fmla="*/ 1437217 w 7881457"/>
                <a:gd name="connsiteY5811" fmla="*/ 1027426 h 3299135"/>
                <a:gd name="connsiteX5812" fmla="*/ 1438540 w 7881457"/>
                <a:gd name="connsiteY5812" fmla="*/ 1027426 h 3299135"/>
                <a:gd name="connsiteX5813" fmla="*/ 1438540 w 7881457"/>
                <a:gd name="connsiteY5813" fmla="*/ 1026644 h 3299135"/>
                <a:gd name="connsiteX5814" fmla="*/ 1439442 w 7881457"/>
                <a:gd name="connsiteY5814" fmla="*/ 1026644 h 3299135"/>
                <a:gd name="connsiteX5815" fmla="*/ 1439442 w 7881457"/>
                <a:gd name="connsiteY5815" fmla="*/ 1025862 h 3299135"/>
                <a:gd name="connsiteX5816" fmla="*/ 1440043 w 7881457"/>
                <a:gd name="connsiteY5816" fmla="*/ 1025862 h 3299135"/>
                <a:gd name="connsiteX5817" fmla="*/ 1440043 w 7881457"/>
                <a:gd name="connsiteY5817" fmla="*/ 1025084 h 3299135"/>
                <a:gd name="connsiteX5818" fmla="*/ 1440224 w 7881457"/>
                <a:gd name="connsiteY5818" fmla="*/ 1025084 h 3299135"/>
                <a:gd name="connsiteX5819" fmla="*/ 1440224 w 7881457"/>
                <a:gd name="connsiteY5819" fmla="*/ 1024302 h 3299135"/>
                <a:gd name="connsiteX5820" fmla="*/ 1441012 w 7881457"/>
                <a:gd name="connsiteY5820" fmla="*/ 1024302 h 3299135"/>
                <a:gd name="connsiteX5821" fmla="*/ 1441012 w 7881457"/>
                <a:gd name="connsiteY5821" fmla="*/ 1023520 h 3299135"/>
                <a:gd name="connsiteX5822" fmla="*/ 1441294 w 7881457"/>
                <a:gd name="connsiteY5822" fmla="*/ 1023520 h 3299135"/>
                <a:gd name="connsiteX5823" fmla="*/ 1441294 w 7881457"/>
                <a:gd name="connsiteY5823" fmla="*/ 1022738 h 3299135"/>
                <a:gd name="connsiteX5824" fmla="*/ 1442383 w 7881457"/>
                <a:gd name="connsiteY5824" fmla="*/ 1022738 h 3299135"/>
                <a:gd name="connsiteX5825" fmla="*/ 1442383 w 7881457"/>
                <a:gd name="connsiteY5825" fmla="*/ 1021956 h 3299135"/>
                <a:gd name="connsiteX5826" fmla="*/ 1443549 w 7881457"/>
                <a:gd name="connsiteY5826" fmla="*/ 1021956 h 3299135"/>
                <a:gd name="connsiteX5827" fmla="*/ 1443549 w 7881457"/>
                <a:gd name="connsiteY5827" fmla="*/ 1021174 h 3299135"/>
                <a:gd name="connsiteX5828" fmla="*/ 1444043 w 7881457"/>
                <a:gd name="connsiteY5828" fmla="*/ 1021174 h 3299135"/>
                <a:gd name="connsiteX5829" fmla="*/ 1444043 w 7881457"/>
                <a:gd name="connsiteY5829" fmla="*/ 1020391 h 3299135"/>
                <a:gd name="connsiteX5830" fmla="*/ 1445293 w 7881457"/>
                <a:gd name="connsiteY5830" fmla="*/ 1020391 h 3299135"/>
                <a:gd name="connsiteX5831" fmla="*/ 1445293 w 7881457"/>
                <a:gd name="connsiteY5831" fmla="*/ 1019609 h 3299135"/>
                <a:gd name="connsiteX5832" fmla="*/ 1446460 w 7881457"/>
                <a:gd name="connsiteY5832" fmla="*/ 1019609 h 3299135"/>
                <a:gd name="connsiteX5833" fmla="*/ 1446460 w 7881457"/>
                <a:gd name="connsiteY5833" fmla="*/ 1018827 h 3299135"/>
                <a:gd name="connsiteX5834" fmla="*/ 1447025 w 7881457"/>
                <a:gd name="connsiteY5834" fmla="*/ 1018827 h 3299135"/>
                <a:gd name="connsiteX5835" fmla="*/ 1447025 w 7881457"/>
                <a:gd name="connsiteY5835" fmla="*/ 1018045 h 3299135"/>
                <a:gd name="connsiteX5836" fmla="*/ 1450279 w 7881457"/>
                <a:gd name="connsiteY5836" fmla="*/ 1018045 h 3299135"/>
                <a:gd name="connsiteX5837" fmla="*/ 1450279 w 7881457"/>
                <a:gd name="connsiteY5837" fmla="*/ 1017263 h 3299135"/>
                <a:gd name="connsiteX5838" fmla="*/ 1451722 w 7881457"/>
                <a:gd name="connsiteY5838" fmla="*/ 1017263 h 3299135"/>
                <a:gd name="connsiteX5839" fmla="*/ 1451722 w 7881457"/>
                <a:gd name="connsiteY5839" fmla="*/ 1016481 h 3299135"/>
                <a:gd name="connsiteX5840" fmla="*/ 1452029 w 7881457"/>
                <a:gd name="connsiteY5840" fmla="*/ 1016481 h 3299135"/>
                <a:gd name="connsiteX5841" fmla="*/ 1452029 w 7881457"/>
                <a:gd name="connsiteY5841" fmla="*/ 1015699 h 3299135"/>
                <a:gd name="connsiteX5842" fmla="*/ 1453748 w 7881457"/>
                <a:gd name="connsiteY5842" fmla="*/ 1015699 h 3299135"/>
                <a:gd name="connsiteX5843" fmla="*/ 1453748 w 7881457"/>
                <a:gd name="connsiteY5843" fmla="*/ 1014916 h 3299135"/>
                <a:gd name="connsiteX5844" fmla="*/ 1455492 w 7881457"/>
                <a:gd name="connsiteY5844" fmla="*/ 1014916 h 3299135"/>
                <a:gd name="connsiteX5845" fmla="*/ 1455492 w 7881457"/>
                <a:gd name="connsiteY5845" fmla="*/ 1014134 h 3299135"/>
                <a:gd name="connsiteX5846" fmla="*/ 1456400 w 7881457"/>
                <a:gd name="connsiteY5846" fmla="*/ 1014134 h 3299135"/>
                <a:gd name="connsiteX5847" fmla="*/ 1456400 w 7881457"/>
                <a:gd name="connsiteY5847" fmla="*/ 1013352 h 3299135"/>
                <a:gd name="connsiteX5848" fmla="*/ 1456978 w 7881457"/>
                <a:gd name="connsiteY5848" fmla="*/ 1013352 h 3299135"/>
                <a:gd name="connsiteX5849" fmla="*/ 1456978 w 7881457"/>
                <a:gd name="connsiteY5849" fmla="*/ 1012570 h 3299135"/>
                <a:gd name="connsiteX5850" fmla="*/ 1458397 w 7881457"/>
                <a:gd name="connsiteY5850" fmla="*/ 1012570 h 3299135"/>
                <a:gd name="connsiteX5851" fmla="*/ 1458397 w 7881457"/>
                <a:gd name="connsiteY5851" fmla="*/ 1011792 h 3299135"/>
                <a:gd name="connsiteX5852" fmla="*/ 1459900 w 7881457"/>
                <a:gd name="connsiteY5852" fmla="*/ 1011792 h 3299135"/>
                <a:gd name="connsiteX5853" fmla="*/ 1459900 w 7881457"/>
                <a:gd name="connsiteY5853" fmla="*/ 1011010 h 3299135"/>
                <a:gd name="connsiteX5854" fmla="*/ 1461314 w 7881457"/>
                <a:gd name="connsiteY5854" fmla="*/ 1011010 h 3299135"/>
                <a:gd name="connsiteX5855" fmla="*/ 1461314 w 7881457"/>
                <a:gd name="connsiteY5855" fmla="*/ 1010228 h 3299135"/>
                <a:gd name="connsiteX5856" fmla="*/ 1461368 w 7881457"/>
                <a:gd name="connsiteY5856" fmla="*/ 1010228 h 3299135"/>
                <a:gd name="connsiteX5857" fmla="*/ 1461368 w 7881457"/>
                <a:gd name="connsiteY5857" fmla="*/ 1009446 h 3299135"/>
                <a:gd name="connsiteX5858" fmla="*/ 1462065 w 7881457"/>
                <a:gd name="connsiteY5858" fmla="*/ 1009446 h 3299135"/>
                <a:gd name="connsiteX5859" fmla="*/ 1462065 w 7881457"/>
                <a:gd name="connsiteY5859" fmla="*/ 1008664 h 3299135"/>
                <a:gd name="connsiteX5860" fmla="*/ 1462613 w 7881457"/>
                <a:gd name="connsiteY5860" fmla="*/ 1008664 h 3299135"/>
                <a:gd name="connsiteX5861" fmla="*/ 1462613 w 7881457"/>
                <a:gd name="connsiteY5861" fmla="*/ 1007881 h 3299135"/>
                <a:gd name="connsiteX5862" fmla="*/ 1462967 w 7881457"/>
                <a:gd name="connsiteY5862" fmla="*/ 1007881 h 3299135"/>
                <a:gd name="connsiteX5863" fmla="*/ 1462967 w 7881457"/>
                <a:gd name="connsiteY5863" fmla="*/ 1007099 h 3299135"/>
                <a:gd name="connsiteX5864" fmla="*/ 1463623 w 7881457"/>
                <a:gd name="connsiteY5864" fmla="*/ 1007099 h 3299135"/>
                <a:gd name="connsiteX5865" fmla="*/ 1463623 w 7881457"/>
                <a:gd name="connsiteY5865" fmla="*/ 1006317 h 3299135"/>
                <a:gd name="connsiteX5866" fmla="*/ 1463689 w 7881457"/>
                <a:gd name="connsiteY5866" fmla="*/ 1006317 h 3299135"/>
                <a:gd name="connsiteX5867" fmla="*/ 1463689 w 7881457"/>
                <a:gd name="connsiteY5867" fmla="*/ 1005535 h 3299135"/>
                <a:gd name="connsiteX5868" fmla="*/ 1469510 w 7881457"/>
                <a:gd name="connsiteY5868" fmla="*/ 1005535 h 3299135"/>
                <a:gd name="connsiteX5869" fmla="*/ 1469510 w 7881457"/>
                <a:gd name="connsiteY5869" fmla="*/ 1004753 h 3299135"/>
                <a:gd name="connsiteX5870" fmla="*/ 1470376 w 7881457"/>
                <a:gd name="connsiteY5870" fmla="*/ 1004753 h 3299135"/>
                <a:gd name="connsiteX5871" fmla="*/ 1470376 w 7881457"/>
                <a:gd name="connsiteY5871" fmla="*/ 1003971 h 3299135"/>
                <a:gd name="connsiteX5872" fmla="*/ 1470568 w 7881457"/>
                <a:gd name="connsiteY5872" fmla="*/ 1003971 h 3299135"/>
                <a:gd name="connsiteX5873" fmla="*/ 1470568 w 7881457"/>
                <a:gd name="connsiteY5873" fmla="*/ 1003188 h 3299135"/>
                <a:gd name="connsiteX5874" fmla="*/ 1472974 w 7881457"/>
                <a:gd name="connsiteY5874" fmla="*/ 1003188 h 3299135"/>
                <a:gd name="connsiteX5875" fmla="*/ 1472974 w 7881457"/>
                <a:gd name="connsiteY5875" fmla="*/ 1002406 h 3299135"/>
                <a:gd name="connsiteX5876" fmla="*/ 1475030 w 7881457"/>
                <a:gd name="connsiteY5876" fmla="*/ 1002406 h 3299135"/>
                <a:gd name="connsiteX5877" fmla="*/ 1475030 w 7881457"/>
                <a:gd name="connsiteY5877" fmla="*/ 1001624 h 3299135"/>
                <a:gd name="connsiteX5878" fmla="*/ 1475139 w 7881457"/>
                <a:gd name="connsiteY5878" fmla="*/ 1001624 h 3299135"/>
                <a:gd name="connsiteX5879" fmla="*/ 1475139 w 7881457"/>
                <a:gd name="connsiteY5879" fmla="*/ 1000842 h 3299135"/>
                <a:gd name="connsiteX5880" fmla="*/ 1475253 w 7881457"/>
                <a:gd name="connsiteY5880" fmla="*/ 1000842 h 3299135"/>
                <a:gd name="connsiteX5881" fmla="*/ 1475253 w 7881457"/>
                <a:gd name="connsiteY5881" fmla="*/ 1000060 h 3299135"/>
                <a:gd name="connsiteX5882" fmla="*/ 1476311 w 7881457"/>
                <a:gd name="connsiteY5882" fmla="*/ 1000060 h 3299135"/>
                <a:gd name="connsiteX5883" fmla="*/ 1476311 w 7881457"/>
                <a:gd name="connsiteY5883" fmla="*/ 999278 h 3299135"/>
                <a:gd name="connsiteX5884" fmla="*/ 1476750 w 7881457"/>
                <a:gd name="connsiteY5884" fmla="*/ 999278 h 3299135"/>
                <a:gd name="connsiteX5885" fmla="*/ 1476750 w 7881457"/>
                <a:gd name="connsiteY5885" fmla="*/ 998500 h 3299135"/>
                <a:gd name="connsiteX5886" fmla="*/ 1478356 w 7881457"/>
                <a:gd name="connsiteY5886" fmla="*/ 998500 h 3299135"/>
                <a:gd name="connsiteX5887" fmla="*/ 1478356 w 7881457"/>
                <a:gd name="connsiteY5887" fmla="*/ 997718 h 3299135"/>
                <a:gd name="connsiteX5888" fmla="*/ 1478837 w 7881457"/>
                <a:gd name="connsiteY5888" fmla="*/ 997718 h 3299135"/>
                <a:gd name="connsiteX5889" fmla="*/ 1478837 w 7881457"/>
                <a:gd name="connsiteY5889" fmla="*/ 996936 h 3299135"/>
                <a:gd name="connsiteX5890" fmla="*/ 1480142 w 7881457"/>
                <a:gd name="connsiteY5890" fmla="*/ 996936 h 3299135"/>
                <a:gd name="connsiteX5891" fmla="*/ 1480142 w 7881457"/>
                <a:gd name="connsiteY5891" fmla="*/ 996153 h 3299135"/>
                <a:gd name="connsiteX5892" fmla="*/ 1480226 w 7881457"/>
                <a:gd name="connsiteY5892" fmla="*/ 996153 h 3299135"/>
                <a:gd name="connsiteX5893" fmla="*/ 1480226 w 7881457"/>
                <a:gd name="connsiteY5893" fmla="*/ 995371 h 3299135"/>
                <a:gd name="connsiteX5894" fmla="*/ 1480467 w 7881457"/>
                <a:gd name="connsiteY5894" fmla="*/ 995371 h 3299135"/>
                <a:gd name="connsiteX5895" fmla="*/ 1480467 w 7881457"/>
                <a:gd name="connsiteY5895" fmla="*/ 994589 h 3299135"/>
                <a:gd name="connsiteX5896" fmla="*/ 1480575 w 7881457"/>
                <a:gd name="connsiteY5896" fmla="*/ 994589 h 3299135"/>
                <a:gd name="connsiteX5897" fmla="*/ 1480575 w 7881457"/>
                <a:gd name="connsiteY5897" fmla="*/ 993807 h 3299135"/>
                <a:gd name="connsiteX5898" fmla="*/ 1480900 w 7881457"/>
                <a:gd name="connsiteY5898" fmla="*/ 993807 h 3299135"/>
                <a:gd name="connsiteX5899" fmla="*/ 1480900 w 7881457"/>
                <a:gd name="connsiteY5899" fmla="*/ 993025 h 3299135"/>
                <a:gd name="connsiteX5900" fmla="*/ 1482006 w 7881457"/>
                <a:gd name="connsiteY5900" fmla="*/ 993025 h 3299135"/>
                <a:gd name="connsiteX5901" fmla="*/ 1482006 w 7881457"/>
                <a:gd name="connsiteY5901" fmla="*/ 992243 h 3299135"/>
                <a:gd name="connsiteX5902" fmla="*/ 1482601 w 7881457"/>
                <a:gd name="connsiteY5902" fmla="*/ 992243 h 3299135"/>
                <a:gd name="connsiteX5903" fmla="*/ 1482601 w 7881457"/>
                <a:gd name="connsiteY5903" fmla="*/ 991460 h 3299135"/>
                <a:gd name="connsiteX5904" fmla="*/ 1483900 w 7881457"/>
                <a:gd name="connsiteY5904" fmla="*/ 991460 h 3299135"/>
                <a:gd name="connsiteX5905" fmla="*/ 1483900 w 7881457"/>
                <a:gd name="connsiteY5905" fmla="*/ 990678 h 3299135"/>
                <a:gd name="connsiteX5906" fmla="*/ 1484622 w 7881457"/>
                <a:gd name="connsiteY5906" fmla="*/ 990678 h 3299135"/>
                <a:gd name="connsiteX5907" fmla="*/ 1484622 w 7881457"/>
                <a:gd name="connsiteY5907" fmla="*/ 989896 h 3299135"/>
                <a:gd name="connsiteX5908" fmla="*/ 1487424 w 7881457"/>
                <a:gd name="connsiteY5908" fmla="*/ 989896 h 3299135"/>
                <a:gd name="connsiteX5909" fmla="*/ 1487424 w 7881457"/>
                <a:gd name="connsiteY5909" fmla="*/ 989114 h 3299135"/>
                <a:gd name="connsiteX5910" fmla="*/ 1487869 w 7881457"/>
                <a:gd name="connsiteY5910" fmla="*/ 989114 h 3299135"/>
                <a:gd name="connsiteX5911" fmla="*/ 1487869 w 7881457"/>
                <a:gd name="connsiteY5911" fmla="*/ 988332 h 3299135"/>
                <a:gd name="connsiteX5912" fmla="*/ 1488856 w 7881457"/>
                <a:gd name="connsiteY5912" fmla="*/ 988332 h 3299135"/>
                <a:gd name="connsiteX5913" fmla="*/ 1488856 w 7881457"/>
                <a:gd name="connsiteY5913" fmla="*/ 987550 h 3299135"/>
                <a:gd name="connsiteX5914" fmla="*/ 1489397 w 7881457"/>
                <a:gd name="connsiteY5914" fmla="*/ 987550 h 3299135"/>
                <a:gd name="connsiteX5915" fmla="*/ 1489397 w 7881457"/>
                <a:gd name="connsiteY5915" fmla="*/ 986768 h 3299135"/>
                <a:gd name="connsiteX5916" fmla="*/ 1489986 w 7881457"/>
                <a:gd name="connsiteY5916" fmla="*/ 986768 h 3299135"/>
                <a:gd name="connsiteX5917" fmla="*/ 1489986 w 7881457"/>
                <a:gd name="connsiteY5917" fmla="*/ 985985 h 3299135"/>
                <a:gd name="connsiteX5918" fmla="*/ 1490786 w 7881457"/>
                <a:gd name="connsiteY5918" fmla="*/ 985985 h 3299135"/>
                <a:gd name="connsiteX5919" fmla="*/ 1490786 w 7881457"/>
                <a:gd name="connsiteY5919" fmla="*/ 985203 h 3299135"/>
                <a:gd name="connsiteX5920" fmla="*/ 1491213 w 7881457"/>
                <a:gd name="connsiteY5920" fmla="*/ 985203 h 3299135"/>
                <a:gd name="connsiteX5921" fmla="*/ 1491213 w 7881457"/>
                <a:gd name="connsiteY5921" fmla="*/ 984421 h 3299135"/>
                <a:gd name="connsiteX5922" fmla="*/ 1491802 w 7881457"/>
                <a:gd name="connsiteY5922" fmla="*/ 984421 h 3299135"/>
                <a:gd name="connsiteX5923" fmla="*/ 1491802 w 7881457"/>
                <a:gd name="connsiteY5923" fmla="*/ 983643 h 3299135"/>
                <a:gd name="connsiteX5924" fmla="*/ 1492638 w 7881457"/>
                <a:gd name="connsiteY5924" fmla="*/ 983643 h 3299135"/>
                <a:gd name="connsiteX5925" fmla="*/ 1492638 w 7881457"/>
                <a:gd name="connsiteY5925" fmla="*/ 982861 h 3299135"/>
                <a:gd name="connsiteX5926" fmla="*/ 1492836 w 7881457"/>
                <a:gd name="connsiteY5926" fmla="*/ 982861 h 3299135"/>
                <a:gd name="connsiteX5927" fmla="*/ 1492836 w 7881457"/>
                <a:gd name="connsiteY5927" fmla="*/ 982079 h 3299135"/>
                <a:gd name="connsiteX5928" fmla="*/ 1493540 w 7881457"/>
                <a:gd name="connsiteY5928" fmla="*/ 982079 h 3299135"/>
                <a:gd name="connsiteX5929" fmla="*/ 1493540 w 7881457"/>
                <a:gd name="connsiteY5929" fmla="*/ 981297 h 3299135"/>
                <a:gd name="connsiteX5930" fmla="*/ 1495903 w 7881457"/>
                <a:gd name="connsiteY5930" fmla="*/ 981297 h 3299135"/>
                <a:gd name="connsiteX5931" fmla="*/ 1495903 w 7881457"/>
                <a:gd name="connsiteY5931" fmla="*/ 980515 h 3299135"/>
                <a:gd name="connsiteX5932" fmla="*/ 1496613 w 7881457"/>
                <a:gd name="connsiteY5932" fmla="*/ 980515 h 3299135"/>
                <a:gd name="connsiteX5933" fmla="*/ 1496613 w 7881457"/>
                <a:gd name="connsiteY5933" fmla="*/ 979733 h 3299135"/>
                <a:gd name="connsiteX5934" fmla="*/ 1496787 w 7881457"/>
                <a:gd name="connsiteY5934" fmla="*/ 979733 h 3299135"/>
                <a:gd name="connsiteX5935" fmla="*/ 1496787 w 7881457"/>
                <a:gd name="connsiteY5935" fmla="*/ 978950 h 3299135"/>
                <a:gd name="connsiteX5936" fmla="*/ 1496836 w 7881457"/>
                <a:gd name="connsiteY5936" fmla="*/ 978950 h 3299135"/>
                <a:gd name="connsiteX5937" fmla="*/ 1496836 w 7881457"/>
                <a:gd name="connsiteY5937" fmla="*/ 978168 h 3299135"/>
                <a:gd name="connsiteX5938" fmla="*/ 1497641 w 7881457"/>
                <a:gd name="connsiteY5938" fmla="*/ 978168 h 3299135"/>
                <a:gd name="connsiteX5939" fmla="*/ 1497641 w 7881457"/>
                <a:gd name="connsiteY5939" fmla="*/ 977386 h 3299135"/>
                <a:gd name="connsiteX5940" fmla="*/ 1499175 w 7881457"/>
                <a:gd name="connsiteY5940" fmla="*/ 977386 h 3299135"/>
                <a:gd name="connsiteX5941" fmla="*/ 1499175 w 7881457"/>
                <a:gd name="connsiteY5941" fmla="*/ 976604 h 3299135"/>
                <a:gd name="connsiteX5942" fmla="*/ 1499187 w 7881457"/>
                <a:gd name="connsiteY5942" fmla="*/ 976604 h 3299135"/>
                <a:gd name="connsiteX5943" fmla="*/ 1499187 w 7881457"/>
                <a:gd name="connsiteY5943" fmla="*/ 975822 h 3299135"/>
                <a:gd name="connsiteX5944" fmla="*/ 1500293 w 7881457"/>
                <a:gd name="connsiteY5944" fmla="*/ 975822 h 3299135"/>
                <a:gd name="connsiteX5945" fmla="*/ 1500293 w 7881457"/>
                <a:gd name="connsiteY5945" fmla="*/ 975040 h 3299135"/>
                <a:gd name="connsiteX5946" fmla="*/ 1503270 w 7881457"/>
                <a:gd name="connsiteY5946" fmla="*/ 975040 h 3299135"/>
                <a:gd name="connsiteX5947" fmla="*/ 1503270 w 7881457"/>
                <a:gd name="connsiteY5947" fmla="*/ 974257 h 3299135"/>
                <a:gd name="connsiteX5948" fmla="*/ 1504984 w 7881457"/>
                <a:gd name="connsiteY5948" fmla="*/ 974257 h 3299135"/>
                <a:gd name="connsiteX5949" fmla="*/ 1504984 w 7881457"/>
                <a:gd name="connsiteY5949" fmla="*/ 973475 h 3299135"/>
                <a:gd name="connsiteX5950" fmla="*/ 1505549 w 7881457"/>
                <a:gd name="connsiteY5950" fmla="*/ 973475 h 3299135"/>
                <a:gd name="connsiteX5951" fmla="*/ 1505549 w 7881457"/>
                <a:gd name="connsiteY5951" fmla="*/ 972693 h 3299135"/>
                <a:gd name="connsiteX5952" fmla="*/ 1505640 w 7881457"/>
                <a:gd name="connsiteY5952" fmla="*/ 972693 h 3299135"/>
                <a:gd name="connsiteX5953" fmla="*/ 1505640 w 7881457"/>
                <a:gd name="connsiteY5953" fmla="*/ 971911 h 3299135"/>
                <a:gd name="connsiteX5954" fmla="*/ 1506157 w 7881457"/>
                <a:gd name="connsiteY5954" fmla="*/ 971911 h 3299135"/>
                <a:gd name="connsiteX5955" fmla="*/ 1506157 w 7881457"/>
                <a:gd name="connsiteY5955" fmla="*/ 971129 h 3299135"/>
                <a:gd name="connsiteX5956" fmla="*/ 1506361 w 7881457"/>
                <a:gd name="connsiteY5956" fmla="*/ 971129 h 3299135"/>
                <a:gd name="connsiteX5957" fmla="*/ 1506361 w 7881457"/>
                <a:gd name="connsiteY5957" fmla="*/ 970351 h 3299135"/>
                <a:gd name="connsiteX5958" fmla="*/ 1507648 w 7881457"/>
                <a:gd name="connsiteY5958" fmla="*/ 970351 h 3299135"/>
                <a:gd name="connsiteX5959" fmla="*/ 1507648 w 7881457"/>
                <a:gd name="connsiteY5959" fmla="*/ 969569 h 3299135"/>
                <a:gd name="connsiteX5960" fmla="*/ 1510931 w 7881457"/>
                <a:gd name="connsiteY5960" fmla="*/ 969569 h 3299135"/>
                <a:gd name="connsiteX5961" fmla="*/ 1510931 w 7881457"/>
                <a:gd name="connsiteY5961" fmla="*/ 968787 h 3299135"/>
                <a:gd name="connsiteX5962" fmla="*/ 1513655 w 7881457"/>
                <a:gd name="connsiteY5962" fmla="*/ 968787 h 3299135"/>
                <a:gd name="connsiteX5963" fmla="*/ 1513655 w 7881457"/>
                <a:gd name="connsiteY5963" fmla="*/ 968005 h 3299135"/>
                <a:gd name="connsiteX5964" fmla="*/ 1514726 w 7881457"/>
                <a:gd name="connsiteY5964" fmla="*/ 968005 h 3299135"/>
                <a:gd name="connsiteX5965" fmla="*/ 1514726 w 7881457"/>
                <a:gd name="connsiteY5965" fmla="*/ 967222 h 3299135"/>
                <a:gd name="connsiteX5966" fmla="*/ 1516235 w 7881457"/>
                <a:gd name="connsiteY5966" fmla="*/ 967222 h 3299135"/>
                <a:gd name="connsiteX5967" fmla="*/ 1516235 w 7881457"/>
                <a:gd name="connsiteY5967" fmla="*/ 966440 h 3299135"/>
                <a:gd name="connsiteX5968" fmla="*/ 1517715 w 7881457"/>
                <a:gd name="connsiteY5968" fmla="*/ 966440 h 3299135"/>
                <a:gd name="connsiteX5969" fmla="*/ 1517715 w 7881457"/>
                <a:gd name="connsiteY5969" fmla="*/ 965658 h 3299135"/>
                <a:gd name="connsiteX5970" fmla="*/ 1518737 w 7881457"/>
                <a:gd name="connsiteY5970" fmla="*/ 965658 h 3299135"/>
                <a:gd name="connsiteX5971" fmla="*/ 1518737 w 7881457"/>
                <a:gd name="connsiteY5971" fmla="*/ 964876 h 3299135"/>
                <a:gd name="connsiteX5972" fmla="*/ 1519224 w 7881457"/>
                <a:gd name="connsiteY5972" fmla="*/ 964876 h 3299135"/>
                <a:gd name="connsiteX5973" fmla="*/ 1519224 w 7881457"/>
                <a:gd name="connsiteY5973" fmla="*/ 964094 h 3299135"/>
                <a:gd name="connsiteX5974" fmla="*/ 1519633 w 7881457"/>
                <a:gd name="connsiteY5974" fmla="*/ 964094 h 3299135"/>
                <a:gd name="connsiteX5975" fmla="*/ 1519633 w 7881457"/>
                <a:gd name="connsiteY5975" fmla="*/ 963312 h 3299135"/>
                <a:gd name="connsiteX5976" fmla="*/ 1520132 w 7881457"/>
                <a:gd name="connsiteY5976" fmla="*/ 963312 h 3299135"/>
                <a:gd name="connsiteX5977" fmla="*/ 1520132 w 7881457"/>
                <a:gd name="connsiteY5977" fmla="*/ 962530 h 3299135"/>
                <a:gd name="connsiteX5978" fmla="*/ 1521160 w 7881457"/>
                <a:gd name="connsiteY5978" fmla="*/ 962530 h 3299135"/>
                <a:gd name="connsiteX5979" fmla="*/ 1521160 w 7881457"/>
                <a:gd name="connsiteY5979" fmla="*/ 961747 h 3299135"/>
                <a:gd name="connsiteX5980" fmla="*/ 1522736 w 7881457"/>
                <a:gd name="connsiteY5980" fmla="*/ 961747 h 3299135"/>
                <a:gd name="connsiteX5981" fmla="*/ 1522736 w 7881457"/>
                <a:gd name="connsiteY5981" fmla="*/ 960965 h 3299135"/>
                <a:gd name="connsiteX5982" fmla="*/ 1526603 w 7881457"/>
                <a:gd name="connsiteY5982" fmla="*/ 960965 h 3299135"/>
                <a:gd name="connsiteX5983" fmla="*/ 1526603 w 7881457"/>
                <a:gd name="connsiteY5983" fmla="*/ 960183 h 3299135"/>
                <a:gd name="connsiteX5984" fmla="*/ 1526801 w 7881457"/>
                <a:gd name="connsiteY5984" fmla="*/ 960183 h 3299135"/>
                <a:gd name="connsiteX5985" fmla="*/ 1526801 w 7881457"/>
                <a:gd name="connsiteY5985" fmla="*/ 959401 h 3299135"/>
                <a:gd name="connsiteX5986" fmla="*/ 1526958 w 7881457"/>
                <a:gd name="connsiteY5986" fmla="*/ 959401 h 3299135"/>
                <a:gd name="connsiteX5987" fmla="*/ 1526958 w 7881457"/>
                <a:gd name="connsiteY5987" fmla="*/ 958619 h 3299135"/>
                <a:gd name="connsiteX5988" fmla="*/ 1527493 w 7881457"/>
                <a:gd name="connsiteY5988" fmla="*/ 958619 h 3299135"/>
                <a:gd name="connsiteX5989" fmla="*/ 1527493 w 7881457"/>
                <a:gd name="connsiteY5989" fmla="*/ 957837 h 3299135"/>
                <a:gd name="connsiteX5990" fmla="*/ 1528587 w 7881457"/>
                <a:gd name="connsiteY5990" fmla="*/ 957837 h 3299135"/>
                <a:gd name="connsiteX5991" fmla="*/ 1528587 w 7881457"/>
                <a:gd name="connsiteY5991" fmla="*/ 957059 h 3299135"/>
                <a:gd name="connsiteX5992" fmla="*/ 1529044 w 7881457"/>
                <a:gd name="connsiteY5992" fmla="*/ 957059 h 3299135"/>
                <a:gd name="connsiteX5993" fmla="*/ 1529044 w 7881457"/>
                <a:gd name="connsiteY5993" fmla="*/ 956277 h 3299135"/>
                <a:gd name="connsiteX5994" fmla="*/ 1530133 w 7881457"/>
                <a:gd name="connsiteY5994" fmla="*/ 956277 h 3299135"/>
                <a:gd name="connsiteX5995" fmla="*/ 1530133 w 7881457"/>
                <a:gd name="connsiteY5995" fmla="*/ 955495 h 3299135"/>
                <a:gd name="connsiteX5996" fmla="*/ 1530211 w 7881457"/>
                <a:gd name="connsiteY5996" fmla="*/ 955495 h 3299135"/>
                <a:gd name="connsiteX5997" fmla="*/ 1530211 w 7881457"/>
                <a:gd name="connsiteY5997" fmla="*/ 954712 h 3299135"/>
                <a:gd name="connsiteX5998" fmla="*/ 1532779 w 7881457"/>
                <a:gd name="connsiteY5998" fmla="*/ 954712 h 3299135"/>
                <a:gd name="connsiteX5999" fmla="*/ 1532779 w 7881457"/>
                <a:gd name="connsiteY5999" fmla="*/ 953930 h 3299135"/>
                <a:gd name="connsiteX6000" fmla="*/ 1534481 w 7881457"/>
                <a:gd name="connsiteY6000" fmla="*/ 953930 h 3299135"/>
                <a:gd name="connsiteX6001" fmla="*/ 1534481 w 7881457"/>
                <a:gd name="connsiteY6001" fmla="*/ 953148 h 3299135"/>
                <a:gd name="connsiteX6002" fmla="*/ 1538185 w 7881457"/>
                <a:gd name="connsiteY6002" fmla="*/ 953148 h 3299135"/>
                <a:gd name="connsiteX6003" fmla="*/ 1538185 w 7881457"/>
                <a:gd name="connsiteY6003" fmla="*/ 952366 h 3299135"/>
                <a:gd name="connsiteX6004" fmla="*/ 1540218 w 7881457"/>
                <a:gd name="connsiteY6004" fmla="*/ 952366 h 3299135"/>
                <a:gd name="connsiteX6005" fmla="*/ 1540218 w 7881457"/>
                <a:gd name="connsiteY6005" fmla="*/ 951584 h 3299135"/>
                <a:gd name="connsiteX6006" fmla="*/ 1540729 w 7881457"/>
                <a:gd name="connsiteY6006" fmla="*/ 951584 h 3299135"/>
                <a:gd name="connsiteX6007" fmla="*/ 1540729 w 7881457"/>
                <a:gd name="connsiteY6007" fmla="*/ 950802 h 3299135"/>
                <a:gd name="connsiteX6008" fmla="*/ 1541011 w 7881457"/>
                <a:gd name="connsiteY6008" fmla="*/ 950802 h 3299135"/>
                <a:gd name="connsiteX6009" fmla="*/ 1541011 w 7881457"/>
                <a:gd name="connsiteY6009" fmla="*/ 950019 h 3299135"/>
                <a:gd name="connsiteX6010" fmla="*/ 1541282 w 7881457"/>
                <a:gd name="connsiteY6010" fmla="*/ 950019 h 3299135"/>
                <a:gd name="connsiteX6011" fmla="*/ 1541282 w 7881457"/>
                <a:gd name="connsiteY6011" fmla="*/ 949237 h 3299135"/>
                <a:gd name="connsiteX6012" fmla="*/ 1541408 w 7881457"/>
                <a:gd name="connsiteY6012" fmla="*/ 949237 h 3299135"/>
                <a:gd name="connsiteX6013" fmla="*/ 1541408 w 7881457"/>
                <a:gd name="connsiteY6013" fmla="*/ 948455 h 3299135"/>
                <a:gd name="connsiteX6014" fmla="*/ 1542154 w 7881457"/>
                <a:gd name="connsiteY6014" fmla="*/ 948455 h 3299135"/>
                <a:gd name="connsiteX6015" fmla="*/ 1542154 w 7881457"/>
                <a:gd name="connsiteY6015" fmla="*/ 947673 h 3299135"/>
                <a:gd name="connsiteX6016" fmla="*/ 1544030 w 7881457"/>
                <a:gd name="connsiteY6016" fmla="*/ 947673 h 3299135"/>
                <a:gd name="connsiteX6017" fmla="*/ 1544030 w 7881457"/>
                <a:gd name="connsiteY6017" fmla="*/ 946891 h 3299135"/>
                <a:gd name="connsiteX6018" fmla="*/ 1546892 w 7881457"/>
                <a:gd name="connsiteY6018" fmla="*/ 946891 h 3299135"/>
                <a:gd name="connsiteX6019" fmla="*/ 1546892 w 7881457"/>
                <a:gd name="connsiteY6019" fmla="*/ 946109 h 3299135"/>
                <a:gd name="connsiteX6020" fmla="*/ 1546923 w 7881457"/>
                <a:gd name="connsiteY6020" fmla="*/ 946109 h 3299135"/>
                <a:gd name="connsiteX6021" fmla="*/ 1546923 w 7881457"/>
                <a:gd name="connsiteY6021" fmla="*/ 945326 h 3299135"/>
                <a:gd name="connsiteX6022" fmla="*/ 1547109 w 7881457"/>
                <a:gd name="connsiteY6022" fmla="*/ 945326 h 3299135"/>
                <a:gd name="connsiteX6023" fmla="*/ 1547109 w 7881457"/>
                <a:gd name="connsiteY6023" fmla="*/ 944544 h 3299135"/>
                <a:gd name="connsiteX6024" fmla="*/ 1547338 w 7881457"/>
                <a:gd name="connsiteY6024" fmla="*/ 944544 h 3299135"/>
                <a:gd name="connsiteX6025" fmla="*/ 1547338 w 7881457"/>
                <a:gd name="connsiteY6025" fmla="*/ 943767 h 3299135"/>
                <a:gd name="connsiteX6026" fmla="*/ 1547512 w 7881457"/>
                <a:gd name="connsiteY6026" fmla="*/ 943767 h 3299135"/>
                <a:gd name="connsiteX6027" fmla="*/ 1547512 w 7881457"/>
                <a:gd name="connsiteY6027" fmla="*/ 942984 h 3299135"/>
                <a:gd name="connsiteX6028" fmla="*/ 1548420 w 7881457"/>
                <a:gd name="connsiteY6028" fmla="*/ 942984 h 3299135"/>
                <a:gd name="connsiteX6029" fmla="*/ 1548420 w 7881457"/>
                <a:gd name="connsiteY6029" fmla="*/ 942198 h 3299135"/>
                <a:gd name="connsiteX6030" fmla="*/ 1548823 w 7881457"/>
                <a:gd name="connsiteY6030" fmla="*/ 942198 h 3299135"/>
                <a:gd name="connsiteX6031" fmla="*/ 1548823 w 7881457"/>
                <a:gd name="connsiteY6031" fmla="*/ 941420 h 3299135"/>
                <a:gd name="connsiteX6032" fmla="*/ 1549587 w 7881457"/>
                <a:gd name="connsiteY6032" fmla="*/ 941420 h 3299135"/>
                <a:gd name="connsiteX6033" fmla="*/ 1549587 w 7881457"/>
                <a:gd name="connsiteY6033" fmla="*/ 940638 h 3299135"/>
                <a:gd name="connsiteX6034" fmla="*/ 1550903 w 7881457"/>
                <a:gd name="connsiteY6034" fmla="*/ 940638 h 3299135"/>
                <a:gd name="connsiteX6035" fmla="*/ 1550903 w 7881457"/>
                <a:gd name="connsiteY6035" fmla="*/ 939856 h 3299135"/>
                <a:gd name="connsiteX6036" fmla="*/ 1552136 w 7881457"/>
                <a:gd name="connsiteY6036" fmla="*/ 939856 h 3299135"/>
                <a:gd name="connsiteX6037" fmla="*/ 1552136 w 7881457"/>
                <a:gd name="connsiteY6037" fmla="*/ 939074 h 3299135"/>
                <a:gd name="connsiteX6038" fmla="*/ 1552239 w 7881457"/>
                <a:gd name="connsiteY6038" fmla="*/ 939074 h 3299135"/>
                <a:gd name="connsiteX6039" fmla="*/ 1552239 w 7881457"/>
                <a:gd name="connsiteY6039" fmla="*/ 938292 h 3299135"/>
                <a:gd name="connsiteX6040" fmla="*/ 1552461 w 7881457"/>
                <a:gd name="connsiteY6040" fmla="*/ 938292 h 3299135"/>
                <a:gd name="connsiteX6041" fmla="*/ 1552461 w 7881457"/>
                <a:gd name="connsiteY6041" fmla="*/ 937509 h 3299135"/>
                <a:gd name="connsiteX6042" fmla="*/ 1553345 w 7881457"/>
                <a:gd name="connsiteY6042" fmla="*/ 937509 h 3299135"/>
                <a:gd name="connsiteX6043" fmla="*/ 1553345 w 7881457"/>
                <a:gd name="connsiteY6043" fmla="*/ 936727 h 3299135"/>
                <a:gd name="connsiteX6044" fmla="*/ 1554957 w 7881457"/>
                <a:gd name="connsiteY6044" fmla="*/ 936727 h 3299135"/>
                <a:gd name="connsiteX6045" fmla="*/ 1554957 w 7881457"/>
                <a:gd name="connsiteY6045" fmla="*/ 935945 h 3299135"/>
                <a:gd name="connsiteX6046" fmla="*/ 1556286 w 7881457"/>
                <a:gd name="connsiteY6046" fmla="*/ 935945 h 3299135"/>
                <a:gd name="connsiteX6047" fmla="*/ 1556286 w 7881457"/>
                <a:gd name="connsiteY6047" fmla="*/ 935163 h 3299135"/>
                <a:gd name="connsiteX6048" fmla="*/ 1557591 w 7881457"/>
                <a:gd name="connsiteY6048" fmla="*/ 935163 h 3299135"/>
                <a:gd name="connsiteX6049" fmla="*/ 1557591 w 7881457"/>
                <a:gd name="connsiteY6049" fmla="*/ 934381 h 3299135"/>
                <a:gd name="connsiteX6050" fmla="*/ 1560453 w 7881457"/>
                <a:gd name="connsiteY6050" fmla="*/ 934381 h 3299135"/>
                <a:gd name="connsiteX6051" fmla="*/ 1560453 w 7881457"/>
                <a:gd name="connsiteY6051" fmla="*/ 933599 h 3299135"/>
                <a:gd name="connsiteX6052" fmla="*/ 1560621 w 7881457"/>
                <a:gd name="connsiteY6052" fmla="*/ 933599 h 3299135"/>
                <a:gd name="connsiteX6053" fmla="*/ 1560621 w 7881457"/>
                <a:gd name="connsiteY6053" fmla="*/ 932816 h 3299135"/>
                <a:gd name="connsiteX6054" fmla="*/ 1560862 w 7881457"/>
                <a:gd name="connsiteY6054" fmla="*/ 932816 h 3299135"/>
                <a:gd name="connsiteX6055" fmla="*/ 1560862 w 7881457"/>
                <a:gd name="connsiteY6055" fmla="*/ 932034 h 3299135"/>
                <a:gd name="connsiteX6056" fmla="*/ 1561656 w 7881457"/>
                <a:gd name="connsiteY6056" fmla="*/ 932034 h 3299135"/>
                <a:gd name="connsiteX6057" fmla="*/ 1561656 w 7881457"/>
                <a:gd name="connsiteY6057" fmla="*/ 931252 h 3299135"/>
                <a:gd name="connsiteX6058" fmla="*/ 1561944 w 7881457"/>
                <a:gd name="connsiteY6058" fmla="*/ 931252 h 3299135"/>
                <a:gd name="connsiteX6059" fmla="*/ 1561944 w 7881457"/>
                <a:gd name="connsiteY6059" fmla="*/ 930470 h 3299135"/>
                <a:gd name="connsiteX6060" fmla="*/ 1563297 w 7881457"/>
                <a:gd name="connsiteY6060" fmla="*/ 930470 h 3299135"/>
                <a:gd name="connsiteX6061" fmla="*/ 1563297 w 7881457"/>
                <a:gd name="connsiteY6061" fmla="*/ 929688 h 3299135"/>
                <a:gd name="connsiteX6062" fmla="*/ 1563628 w 7881457"/>
                <a:gd name="connsiteY6062" fmla="*/ 929688 h 3299135"/>
                <a:gd name="connsiteX6063" fmla="*/ 1563628 w 7881457"/>
                <a:gd name="connsiteY6063" fmla="*/ 928906 h 3299135"/>
                <a:gd name="connsiteX6064" fmla="*/ 1564212 w 7881457"/>
                <a:gd name="connsiteY6064" fmla="*/ 928906 h 3299135"/>
                <a:gd name="connsiteX6065" fmla="*/ 1564212 w 7881457"/>
                <a:gd name="connsiteY6065" fmla="*/ 928128 h 3299135"/>
                <a:gd name="connsiteX6066" fmla="*/ 1566106 w 7881457"/>
                <a:gd name="connsiteY6066" fmla="*/ 928128 h 3299135"/>
                <a:gd name="connsiteX6067" fmla="*/ 1566106 w 7881457"/>
                <a:gd name="connsiteY6067" fmla="*/ 927346 h 3299135"/>
                <a:gd name="connsiteX6068" fmla="*/ 1567399 w 7881457"/>
                <a:gd name="connsiteY6068" fmla="*/ 927346 h 3299135"/>
                <a:gd name="connsiteX6069" fmla="*/ 1567399 w 7881457"/>
                <a:gd name="connsiteY6069" fmla="*/ 926564 h 3299135"/>
                <a:gd name="connsiteX6070" fmla="*/ 1569137 w 7881457"/>
                <a:gd name="connsiteY6070" fmla="*/ 926564 h 3299135"/>
                <a:gd name="connsiteX6071" fmla="*/ 1569137 w 7881457"/>
                <a:gd name="connsiteY6071" fmla="*/ 925781 h 3299135"/>
                <a:gd name="connsiteX6072" fmla="*/ 1569960 w 7881457"/>
                <a:gd name="connsiteY6072" fmla="*/ 925781 h 3299135"/>
                <a:gd name="connsiteX6073" fmla="*/ 1569960 w 7881457"/>
                <a:gd name="connsiteY6073" fmla="*/ 924999 h 3299135"/>
                <a:gd name="connsiteX6074" fmla="*/ 1570243 w 7881457"/>
                <a:gd name="connsiteY6074" fmla="*/ 924999 h 3299135"/>
                <a:gd name="connsiteX6075" fmla="*/ 1570243 w 7881457"/>
                <a:gd name="connsiteY6075" fmla="*/ 924217 h 3299135"/>
                <a:gd name="connsiteX6076" fmla="*/ 1570556 w 7881457"/>
                <a:gd name="connsiteY6076" fmla="*/ 924217 h 3299135"/>
                <a:gd name="connsiteX6077" fmla="*/ 1570556 w 7881457"/>
                <a:gd name="connsiteY6077" fmla="*/ 923435 h 3299135"/>
                <a:gd name="connsiteX6078" fmla="*/ 1570562 w 7881457"/>
                <a:gd name="connsiteY6078" fmla="*/ 923435 h 3299135"/>
                <a:gd name="connsiteX6079" fmla="*/ 1570562 w 7881457"/>
                <a:gd name="connsiteY6079" fmla="*/ 922653 h 3299135"/>
                <a:gd name="connsiteX6080" fmla="*/ 1570869 w 7881457"/>
                <a:gd name="connsiteY6080" fmla="*/ 922653 h 3299135"/>
                <a:gd name="connsiteX6081" fmla="*/ 1570869 w 7881457"/>
                <a:gd name="connsiteY6081" fmla="*/ 921871 h 3299135"/>
                <a:gd name="connsiteX6082" fmla="*/ 1571229 w 7881457"/>
                <a:gd name="connsiteY6082" fmla="*/ 921871 h 3299135"/>
                <a:gd name="connsiteX6083" fmla="*/ 1571229 w 7881457"/>
                <a:gd name="connsiteY6083" fmla="*/ 921088 h 3299135"/>
                <a:gd name="connsiteX6084" fmla="*/ 1572011 w 7881457"/>
                <a:gd name="connsiteY6084" fmla="*/ 921088 h 3299135"/>
                <a:gd name="connsiteX6085" fmla="*/ 1572011 w 7881457"/>
                <a:gd name="connsiteY6085" fmla="*/ 920306 h 3299135"/>
                <a:gd name="connsiteX6086" fmla="*/ 1574008 w 7881457"/>
                <a:gd name="connsiteY6086" fmla="*/ 920306 h 3299135"/>
                <a:gd name="connsiteX6087" fmla="*/ 1574008 w 7881457"/>
                <a:gd name="connsiteY6087" fmla="*/ 919524 h 3299135"/>
                <a:gd name="connsiteX6088" fmla="*/ 1574056 w 7881457"/>
                <a:gd name="connsiteY6088" fmla="*/ 919524 h 3299135"/>
                <a:gd name="connsiteX6089" fmla="*/ 1574056 w 7881457"/>
                <a:gd name="connsiteY6089" fmla="*/ 918742 h 3299135"/>
                <a:gd name="connsiteX6090" fmla="*/ 1575264 w 7881457"/>
                <a:gd name="connsiteY6090" fmla="*/ 918742 h 3299135"/>
                <a:gd name="connsiteX6091" fmla="*/ 1575264 w 7881457"/>
                <a:gd name="connsiteY6091" fmla="*/ 917960 h 3299135"/>
                <a:gd name="connsiteX6092" fmla="*/ 1576582 w 7881457"/>
                <a:gd name="connsiteY6092" fmla="*/ 917960 h 3299135"/>
                <a:gd name="connsiteX6093" fmla="*/ 1576582 w 7881457"/>
                <a:gd name="connsiteY6093" fmla="*/ 917178 h 3299135"/>
                <a:gd name="connsiteX6094" fmla="*/ 1577020 w 7881457"/>
                <a:gd name="connsiteY6094" fmla="*/ 917178 h 3299135"/>
                <a:gd name="connsiteX6095" fmla="*/ 1577020 w 7881457"/>
                <a:gd name="connsiteY6095" fmla="*/ 916395 h 3299135"/>
                <a:gd name="connsiteX6096" fmla="*/ 1577904 w 7881457"/>
                <a:gd name="connsiteY6096" fmla="*/ 916395 h 3299135"/>
                <a:gd name="connsiteX6097" fmla="*/ 1577904 w 7881457"/>
                <a:gd name="connsiteY6097" fmla="*/ 915613 h 3299135"/>
                <a:gd name="connsiteX6098" fmla="*/ 1578542 w 7881457"/>
                <a:gd name="connsiteY6098" fmla="*/ 915613 h 3299135"/>
                <a:gd name="connsiteX6099" fmla="*/ 1578542 w 7881457"/>
                <a:gd name="connsiteY6099" fmla="*/ 914836 h 3299135"/>
                <a:gd name="connsiteX6100" fmla="*/ 1578831 w 7881457"/>
                <a:gd name="connsiteY6100" fmla="*/ 914836 h 3299135"/>
                <a:gd name="connsiteX6101" fmla="*/ 1578831 w 7881457"/>
                <a:gd name="connsiteY6101" fmla="*/ 914053 h 3299135"/>
                <a:gd name="connsiteX6102" fmla="*/ 1579270 w 7881457"/>
                <a:gd name="connsiteY6102" fmla="*/ 914053 h 3299135"/>
                <a:gd name="connsiteX6103" fmla="*/ 1579270 w 7881457"/>
                <a:gd name="connsiteY6103" fmla="*/ 913271 h 3299135"/>
                <a:gd name="connsiteX6104" fmla="*/ 1579594 w 7881457"/>
                <a:gd name="connsiteY6104" fmla="*/ 913271 h 3299135"/>
                <a:gd name="connsiteX6105" fmla="*/ 1579594 w 7881457"/>
                <a:gd name="connsiteY6105" fmla="*/ 912489 h 3299135"/>
                <a:gd name="connsiteX6106" fmla="*/ 1579967 w 7881457"/>
                <a:gd name="connsiteY6106" fmla="*/ 912489 h 3299135"/>
                <a:gd name="connsiteX6107" fmla="*/ 1579967 w 7881457"/>
                <a:gd name="connsiteY6107" fmla="*/ 911707 h 3299135"/>
                <a:gd name="connsiteX6108" fmla="*/ 1580226 w 7881457"/>
                <a:gd name="connsiteY6108" fmla="*/ 911707 h 3299135"/>
                <a:gd name="connsiteX6109" fmla="*/ 1580226 w 7881457"/>
                <a:gd name="connsiteY6109" fmla="*/ 910925 h 3299135"/>
                <a:gd name="connsiteX6110" fmla="*/ 1581428 w 7881457"/>
                <a:gd name="connsiteY6110" fmla="*/ 910925 h 3299135"/>
                <a:gd name="connsiteX6111" fmla="*/ 1581428 w 7881457"/>
                <a:gd name="connsiteY6111" fmla="*/ 910143 h 3299135"/>
                <a:gd name="connsiteX6112" fmla="*/ 1581603 w 7881457"/>
                <a:gd name="connsiteY6112" fmla="*/ 910143 h 3299135"/>
                <a:gd name="connsiteX6113" fmla="*/ 1581603 w 7881457"/>
                <a:gd name="connsiteY6113" fmla="*/ 909360 h 3299135"/>
                <a:gd name="connsiteX6114" fmla="*/ 1582775 w 7881457"/>
                <a:gd name="connsiteY6114" fmla="*/ 909360 h 3299135"/>
                <a:gd name="connsiteX6115" fmla="*/ 1582775 w 7881457"/>
                <a:gd name="connsiteY6115" fmla="*/ 908578 h 3299135"/>
                <a:gd name="connsiteX6116" fmla="*/ 1583100 w 7881457"/>
                <a:gd name="connsiteY6116" fmla="*/ 908578 h 3299135"/>
                <a:gd name="connsiteX6117" fmla="*/ 1583100 w 7881457"/>
                <a:gd name="connsiteY6117" fmla="*/ 907796 h 3299135"/>
                <a:gd name="connsiteX6118" fmla="*/ 1583659 w 7881457"/>
                <a:gd name="connsiteY6118" fmla="*/ 907796 h 3299135"/>
                <a:gd name="connsiteX6119" fmla="*/ 1583659 w 7881457"/>
                <a:gd name="connsiteY6119" fmla="*/ 907014 h 3299135"/>
                <a:gd name="connsiteX6120" fmla="*/ 1584706 w 7881457"/>
                <a:gd name="connsiteY6120" fmla="*/ 907014 h 3299135"/>
                <a:gd name="connsiteX6121" fmla="*/ 1584706 w 7881457"/>
                <a:gd name="connsiteY6121" fmla="*/ 906232 h 3299135"/>
                <a:gd name="connsiteX6122" fmla="*/ 1585127 w 7881457"/>
                <a:gd name="connsiteY6122" fmla="*/ 906232 h 3299135"/>
                <a:gd name="connsiteX6123" fmla="*/ 1585127 w 7881457"/>
                <a:gd name="connsiteY6123" fmla="*/ 905450 h 3299135"/>
                <a:gd name="connsiteX6124" fmla="*/ 1585151 w 7881457"/>
                <a:gd name="connsiteY6124" fmla="*/ 905450 h 3299135"/>
                <a:gd name="connsiteX6125" fmla="*/ 1585151 w 7881457"/>
                <a:gd name="connsiteY6125" fmla="*/ 904667 h 3299135"/>
                <a:gd name="connsiteX6126" fmla="*/ 1585253 w 7881457"/>
                <a:gd name="connsiteY6126" fmla="*/ 904667 h 3299135"/>
                <a:gd name="connsiteX6127" fmla="*/ 1585253 w 7881457"/>
                <a:gd name="connsiteY6127" fmla="*/ 903885 h 3299135"/>
                <a:gd name="connsiteX6128" fmla="*/ 1585698 w 7881457"/>
                <a:gd name="connsiteY6128" fmla="*/ 903885 h 3299135"/>
                <a:gd name="connsiteX6129" fmla="*/ 1585698 w 7881457"/>
                <a:gd name="connsiteY6129" fmla="*/ 903103 h 3299135"/>
                <a:gd name="connsiteX6130" fmla="*/ 1586299 w 7881457"/>
                <a:gd name="connsiteY6130" fmla="*/ 903103 h 3299135"/>
                <a:gd name="connsiteX6131" fmla="*/ 1586299 w 7881457"/>
                <a:gd name="connsiteY6131" fmla="*/ 902321 h 3299135"/>
                <a:gd name="connsiteX6132" fmla="*/ 1587490 w 7881457"/>
                <a:gd name="connsiteY6132" fmla="*/ 902321 h 3299135"/>
                <a:gd name="connsiteX6133" fmla="*/ 1587490 w 7881457"/>
                <a:gd name="connsiteY6133" fmla="*/ 901543 h 3299135"/>
                <a:gd name="connsiteX6134" fmla="*/ 1587550 w 7881457"/>
                <a:gd name="connsiteY6134" fmla="*/ 901543 h 3299135"/>
                <a:gd name="connsiteX6135" fmla="*/ 1587550 w 7881457"/>
                <a:gd name="connsiteY6135" fmla="*/ 900757 h 3299135"/>
                <a:gd name="connsiteX6136" fmla="*/ 1587965 w 7881457"/>
                <a:gd name="connsiteY6136" fmla="*/ 900757 h 3299135"/>
                <a:gd name="connsiteX6137" fmla="*/ 1587965 w 7881457"/>
                <a:gd name="connsiteY6137" fmla="*/ 899979 h 3299135"/>
                <a:gd name="connsiteX6138" fmla="*/ 1588007 w 7881457"/>
                <a:gd name="connsiteY6138" fmla="*/ 899979 h 3299135"/>
                <a:gd name="connsiteX6139" fmla="*/ 1588007 w 7881457"/>
                <a:gd name="connsiteY6139" fmla="*/ 899197 h 3299135"/>
                <a:gd name="connsiteX6140" fmla="*/ 1588344 w 7881457"/>
                <a:gd name="connsiteY6140" fmla="*/ 899197 h 3299135"/>
                <a:gd name="connsiteX6141" fmla="*/ 1588344 w 7881457"/>
                <a:gd name="connsiteY6141" fmla="*/ 898415 h 3299135"/>
                <a:gd name="connsiteX6142" fmla="*/ 1588542 w 7881457"/>
                <a:gd name="connsiteY6142" fmla="*/ 898415 h 3299135"/>
                <a:gd name="connsiteX6143" fmla="*/ 1588542 w 7881457"/>
                <a:gd name="connsiteY6143" fmla="*/ 897633 h 3299135"/>
                <a:gd name="connsiteX6144" fmla="*/ 1588933 w 7881457"/>
                <a:gd name="connsiteY6144" fmla="*/ 897633 h 3299135"/>
                <a:gd name="connsiteX6145" fmla="*/ 1588933 w 7881457"/>
                <a:gd name="connsiteY6145" fmla="*/ 896850 h 3299135"/>
                <a:gd name="connsiteX6146" fmla="*/ 1589733 w 7881457"/>
                <a:gd name="connsiteY6146" fmla="*/ 896850 h 3299135"/>
                <a:gd name="connsiteX6147" fmla="*/ 1589733 w 7881457"/>
                <a:gd name="connsiteY6147" fmla="*/ 896068 h 3299135"/>
                <a:gd name="connsiteX6148" fmla="*/ 1590966 w 7881457"/>
                <a:gd name="connsiteY6148" fmla="*/ 896068 h 3299135"/>
                <a:gd name="connsiteX6149" fmla="*/ 1590966 w 7881457"/>
                <a:gd name="connsiteY6149" fmla="*/ 895286 h 3299135"/>
                <a:gd name="connsiteX6150" fmla="*/ 1591128 w 7881457"/>
                <a:gd name="connsiteY6150" fmla="*/ 895286 h 3299135"/>
                <a:gd name="connsiteX6151" fmla="*/ 1591128 w 7881457"/>
                <a:gd name="connsiteY6151" fmla="*/ 894504 h 3299135"/>
                <a:gd name="connsiteX6152" fmla="*/ 1591699 w 7881457"/>
                <a:gd name="connsiteY6152" fmla="*/ 894504 h 3299135"/>
                <a:gd name="connsiteX6153" fmla="*/ 1591699 w 7881457"/>
                <a:gd name="connsiteY6153" fmla="*/ 893722 h 3299135"/>
                <a:gd name="connsiteX6154" fmla="*/ 1592175 w 7881457"/>
                <a:gd name="connsiteY6154" fmla="*/ 893722 h 3299135"/>
                <a:gd name="connsiteX6155" fmla="*/ 1592175 w 7881457"/>
                <a:gd name="connsiteY6155" fmla="*/ 892940 h 3299135"/>
                <a:gd name="connsiteX6156" fmla="*/ 1592956 w 7881457"/>
                <a:gd name="connsiteY6156" fmla="*/ 892940 h 3299135"/>
                <a:gd name="connsiteX6157" fmla="*/ 1592956 w 7881457"/>
                <a:gd name="connsiteY6157" fmla="*/ 892157 h 3299135"/>
                <a:gd name="connsiteX6158" fmla="*/ 1592968 w 7881457"/>
                <a:gd name="connsiteY6158" fmla="*/ 892157 h 3299135"/>
                <a:gd name="connsiteX6159" fmla="*/ 1592968 w 7881457"/>
                <a:gd name="connsiteY6159" fmla="*/ 891375 h 3299135"/>
                <a:gd name="connsiteX6160" fmla="*/ 1593101 w 7881457"/>
                <a:gd name="connsiteY6160" fmla="*/ 891375 h 3299135"/>
                <a:gd name="connsiteX6161" fmla="*/ 1593101 w 7881457"/>
                <a:gd name="connsiteY6161" fmla="*/ 890593 h 3299135"/>
                <a:gd name="connsiteX6162" fmla="*/ 1593395 w 7881457"/>
                <a:gd name="connsiteY6162" fmla="*/ 890593 h 3299135"/>
                <a:gd name="connsiteX6163" fmla="*/ 1593395 w 7881457"/>
                <a:gd name="connsiteY6163" fmla="*/ 889811 h 3299135"/>
                <a:gd name="connsiteX6164" fmla="*/ 1594081 w 7881457"/>
                <a:gd name="connsiteY6164" fmla="*/ 889811 h 3299135"/>
                <a:gd name="connsiteX6165" fmla="*/ 1594081 w 7881457"/>
                <a:gd name="connsiteY6165" fmla="*/ 889029 h 3299135"/>
                <a:gd name="connsiteX6166" fmla="*/ 1594225 w 7881457"/>
                <a:gd name="connsiteY6166" fmla="*/ 889029 h 3299135"/>
                <a:gd name="connsiteX6167" fmla="*/ 1594225 w 7881457"/>
                <a:gd name="connsiteY6167" fmla="*/ 888247 h 3299135"/>
                <a:gd name="connsiteX6168" fmla="*/ 1595019 w 7881457"/>
                <a:gd name="connsiteY6168" fmla="*/ 888247 h 3299135"/>
                <a:gd name="connsiteX6169" fmla="*/ 1595019 w 7881457"/>
                <a:gd name="connsiteY6169" fmla="*/ 887464 h 3299135"/>
                <a:gd name="connsiteX6170" fmla="*/ 1595452 w 7881457"/>
                <a:gd name="connsiteY6170" fmla="*/ 887464 h 3299135"/>
                <a:gd name="connsiteX6171" fmla="*/ 1595452 w 7881457"/>
                <a:gd name="connsiteY6171" fmla="*/ 886687 h 3299135"/>
                <a:gd name="connsiteX6172" fmla="*/ 1596168 w 7881457"/>
                <a:gd name="connsiteY6172" fmla="*/ 886687 h 3299135"/>
                <a:gd name="connsiteX6173" fmla="*/ 1596168 w 7881457"/>
                <a:gd name="connsiteY6173" fmla="*/ 885905 h 3299135"/>
                <a:gd name="connsiteX6174" fmla="*/ 1596186 w 7881457"/>
                <a:gd name="connsiteY6174" fmla="*/ 885905 h 3299135"/>
                <a:gd name="connsiteX6175" fmla="*/ 1596186 w 7881457"/>
                <a:gd name="connsiteY6175" fmla="*/ 885122 h 3299135"/>
                <a:gd name="connsiteX6176" fmla="*/ 1598333 w 7881457"/>
                <a:gd name="connsiteY6176" fmla="*/ 885122 h 3299135"/>
                <a:gd name="connsiteX6177" fmla="*/ 1598333 w 7881457"/>
                <a:gd name="connsiteY6177" fmla="*/ 884340 h 3299135"/>
                <a:gd name="connsiteX6178" fmla="*/ 1600401 w 7881457"/>
                <a:gd name="connsiteY6178" fmla="*/ 884340 h 3299135"/>
                <a:gd name="connsiteX6179" fmla="*/ 1600401 w 7881457"/>
                <a:gd name="connsiteY6179" fmla="*/ 883558 h 3299135"/>
                <a:gd name="connsiteX6180" fmla="*/ 1600870 w 7881457"/>
                <a:gd name="connsiteY6180" fmla="*/ 883558 h 3299135"/>
                <a:gd name="connsiteX6181" fmla="*/ 1600870 w 7881457"/>
                <a:gd name="connsiteY6181" fmla="*/ 882776 h 3299135"/>
                <a:gd name="connsiteX6182" fmla="*/ 1600984 w 7881457"/>
                <a:gd name="connsiteY6182" fmla="*/ 882776 h 3299135"/>
                <a:gd name="connsiteX6183" fmla="*/ 1600984 w 7881457"/>
                <a:gd name="connsiteY6183" fmla="*/ 881994 h 3299135"/>
                <a:gd name="connsiteX6184" fmla="*/ 1601423 w 7881457"/>
                <a:gd name="connsiteY6184" fmla="*/ 881994 h 3299135"/>
                <a:gd name="connsiteX6185" fmla="*/ 1601423 w 7881457"/>
                <a:gd name="connsiteY6185" fmla="*/ 881212 h 3299135"/>
                <a:gd name="connsiteX6186" fmla="*/ 1602752 w 7881457"/>
                <a:gd name="connsiteY6186" fmla="*/ 881212 h 3299135"/>
                <a:gd name="connsiteX6187" fmla="*/ 1602752 w 7881457"/>
                <a:gd name="connsiteY6187" fmla="*/ 880429 h 3299135"/>
                <a:gd name="connsiteX6188" fmla="*/ 1602993 w 7881457"/>
                <a:gd name="connsiteY6188" fmla="*/ 880429 h 3299135"/>
                <a:gd name="connsiteX6189" fmla="*/ 1602993 w 7881457"/>
                <a:gd name="connsiteY6189" fmla="*/ 879647 h 3299135"/>
                <a:gd name="connsiteX6190" fmla="*/ 1603841 w 7881457"/>
                <a:gd name="connsiteY6190" fmla="*/ 879647 h 3299135"/>
                <a:gd name="connsiteX6191" fmla="*/ 1603841 w 7881457"/>
                <a:gd name="connsiteY6191" fmla="*/ 878865 h 3299135"/>
                <a:gd name="connsiteX6192" fmla="*/ 1604869 w 7881457"/>
                <a:gd name="connsiteY6192" fmla="*/ 878865 h 3299135"/>
                <a:gd name="connsiteX6193" fmla="*/ 1604869 w 7881457"/>
                <a:gd name="connsiteY6193" fmla="*/ 878083 h 3299135"/>
                <a:gd name="connsiteX6194" fmla="*/ 1607533 w 7881457"/>
                <a:gd name="connsiteY6194" fmla="*/ 878083 h 3299135"/>
                <a:gd name="connsiteX6195" fmla="*/ 1607533 w 7881457"/>
                <a:gd name="connsiteY6195" fmla="*/ 877301 h 3299135"/>
                <a:gd name="connsiteX6196" fmla="*/ 1608231 w 7881457"/>
                <a:gd name="connsiteY6196" fmla="*/ 877301 h 3299135"/>
                <a:gd name="connsiteX6197" fmla="*/ 1608231 w 7881457"/>
                <a:gd name="connsiteY6197" fmla="*/ 876519 h 3299135"/>
                <a:gd name="connsiteX6198" fmla="*/ 1610161 w 7881457"/>
                <a:gd name="connsiteY6198" fmla="*/ 876519 h 3299135"/>
                <a:gd name="connsiteX6199" fmla="*/ 1610161 w 7881457"/>
                <a:gd name="connsiteY6199" fmla="*/ 875736 h 3299135"/>
                <a:gd name="connsiteX6200" fmla="*/ 1610726 w 7881457"/>
                <a:gd name="connsiteY6200" fmla="*/ 875736 h 3299135"/>
                <a:gd name="connsiteX6201" fmla="*/ 1610726 w 7881457"/>
                <a:gd name="connsiteY6201" fmla="*/ 874954 h 3299135"/>
                <a:gd name="connsiteX6202" fmla="*/ 1611117 w 7881457"/>
                <a:gd name="connsiteY6202" fmla="*/ 874954 h 3299135"/>
                <a:gd name="connsiteX6203" fmla="*/ 1611117 w 7881457"/>
                <a:gd name="connsiteY6203" fmla="*/ 874172 h 3299135"/>
                <a:gd name="connsiteX6204" fmla="*/ 1611508 w 7881457"/>
                <a:gd name="connsiteY6204" fmla="*/ 874172 h 3299135"/>
                <a:gd name="connsiteX6205" fmla="*/ 1611508 w 7881457"/>
                <a:gd name="connsiteY6205" fmla="*/ 873394 h 3299135"/>
                <a:gd name="connsiteX6206" fmla="*/ 1613559 w 7881457"/>
                <a:gd name="connsiteY6206" fmla="*/ 873394 h 3299135"/>
                <a:gd name="connsiteX6207" fmla="*/ 1613559 w 7881457"/>
                <a:gd name="connsiteY6207" fmla="*/ 872612 h 3299135"/>
                <a:gd name="connsiteX6208" fmla="*/ 1614088 w 7881457"/>
                <a:gd name="connsiteY6208" fmla="*/ 872612 h 3299135"/>
                <a:gd name="connsiteX6209" fmla="*/ 1614088 w 7881457"/>
                <a:gd name="connsiteY6209" fmla="*/ 871830 h 3299135"/>
                <a:gd name="connsiteX6210" fmla="*/ 1614208 w 7881457"/>
                <a:gd name="connsiteY6210" fmla="*/ 871830 h 3299135"/>
                <a:gd name="connsiteX6211" fmla="*/ 1614208 w 7881457"/>
                <a:gd name="connsiteY6211" fmla="*/ 871048 h 3299135"/>
                <a:gd name="connsiteX6212" fmla="*/ 1615555 w 7881457"/>
                <a:gd name="connsiteY6212" fmla="*/ 871048 h 3299135"/>
                <a:gd name="connsiteX6213" fmla="*/ 1615555 w 7881457"/>
                <a:gd name="connsiteY6213" fmla="*/ 870266 h 3299135"/>
                <a:gd name="connsiteX6214" fmla="*/ 1617636 w 7881457"/>
                <a:gd name="connsiteY6214" fmla="*/ 870266 h 3299135"/>
                <a:gd name="connsiteX6215" fmla="*/ 1617636 w 7881457"/>
                <a:gd name="connsiteY6215" fmla="*/ 869484 h 3299135"/>
                <a:gd name="connsiteX6216" fmla="*/ 1618213 w 7881457"/>
                <a:gd name="connsiteY6216" fmla="*/ 869484 h 3299135"/>
                <a:gd name="connsiteX6217" fmla="*/ 1618213 w 7881457"/>
                <a:gd name="connsiteY6217" fmla="*/ 868701 h 3299135"/>
                <a:gd name="connsiteX6218" fmla="*/ 1618670 w 7881457"/>
                <a:gd name="connsiteY6218" fmla="*/ 868701 h 3299135"/>
                <a:gd name="connsiteX6219" fmla="*/ 1618670 w 7881457"/>
                <a:gd name="connsiteY6219" fmla="*/ 867919 h 3299135"/>
                <a:gd name="connsiteX6220" fmla="*/ 1619368 w 7881457"/>
                <a:gd name="connsiteY6220" fmla="*/ 867919 h 3299135"/>
                <a:gd name="connsiteX6221" fmla="*/ 1619368 w 7881457"/>
                <a:gd name="connsiteY6221" fmla="*/ 867137 h 3299135"/>
                <a:gd name="connsiteX6222" fmla="*/ 1619512 w 7881457"/>
                <a:gd name="connsiteY6222" fmla="*/ 867137 h 3299135"/>
                <a:gd name="connsiteX6223" fmla="*/ 1619512 w 7881457"/>
                <a:gd name="connsiteY6223" fmla="*/ 866355 h 3299135"/>
                <a:gd name="connsiteX6224" fmla="*/ 1621647 w 7881457"/>
                <a:gd name="connsiteY6224" fmla="*/ 866355 h 3299135"/>
                <a:gd name="connsiteX6225" fmla="*/ 1621647 w 7881457"/>
                <a:gd name="connsiteY6225" fmla="*/ 865573 h 3299135"/>
                <a:gd name="connsiteX6226" fmla="*/ 1622489 w 7881457"/>
                <a:gd name="connsiteY6226" fmla="*/ 865573 h 3299135"/>
                <a:gd name="connsiteX6227" fmla="*/ 1622489 w 7881457"/>
                <a:gd name="connsiteY6227" fmla="*/ 864791 h 3299135"/>
                <a:gd name="connsiteX6228" fmla="*/ 1622766 w 7881457"/>
                <a:gd name="connsiteY6228" fmla="*/ 864791 h 3299135"/>
                <a:gd name="connsiteX6229" fmla="*/ 1622766 w 7881457"/>
                <a:gd name="connsiteY6229" fmla="*/ 864008 h 3299135"/>
                <a:gd name="connsiteX6230" fmla="*/ 1623385 w 7881457"/>
                <a:gd name="connsiteY6230" fmla="*/ 864008 h 3299135"/>
                <a:gd name="connsiteX6231" fmla="*/ 1623385 w 7881457"/>
                <a:gd name="connsiteY6231" fmla="*/ 863226 h 3299135"/>
                <a:gd name="connsiteX6232" fmla="*/ 1623800 w 7881457"/>
                <a:gd name="connsiteY6232" fmla="*/ 863226 h 3299135"/>
                <a:gd name="connsiteX6233" fmla="*/ 1623800 w 7881457"/>
                <a:gd name="connsiteY6233" fmla="*/ 862444 h 3299135"/>
                <a:gd name="connsiteX6234" fmla="*/ 1624335 w 7881457"/>
                <a:gd name="connsiteY6234" fmla="*/ 862444 h 3299135"/>
                <a:gd name="connsiteX6235" fmla="*/ 1624335 w 7881457"/>
                <a:gd name="connsiteY6235" fmla="*/ 861662 h 3299135"/>
                <a:gd name="connsiteX6236" fmla="*/ 1625592 w 7881457"/>
                <a:gd name="connsiteY6236" fmla="*/ 861662 h 3299135"/>
                <a:gd name="connsiteX6237" fmla="*/ 1625592 w 7881457"/>
                <a:gd name="connsiteY6237" fmla="*/ 860880 h 3299135"/>
                <a:gd name="connsiteX6238" fmla="*/ 1625604 w 7881457"/>
                <a:gd name="connsiteY6238" fmla="*/ 860880 h 3299135"/>
                <a:gd name="connsiteX6239" fmla="*/ 1625604 w 7881457"/>
                <a:gd name="connsiteY6239" fmla="*/ 860102 h 3299135"/>
                <a:gd name="connsiteX6240" fmla="*/ 1626025 w 7881457"/>
                <a:gd name="connsiteY6240" fmla="*/ 860102 h 3299135"/>
                <a:gd name="connsiteX6241" fmla="*/ 1626025 w 7881457"/>
                <a:gd name="connsiteY6241" fmla="*/ 859320 h 3299135"/>
                <a:gd name="connsiteX6242" fmla="*/ 1627408 w 7881457"/>
                <a:gd name="connsiteY6242" fmla="*/ 859320 h 3299135"/>
                <a:gd name="connsiteX6243" fmla="*/ 1627408 w 7881457"/>
                <a:gd name="connsiteY6243" fmla="*/ 858538 h 3299135"/>
                <a:gd name="connsiteX6244" fmla="*/ 1627522 w 7881457"/>
                <a:gd name="connsiteY6244" fmla="*/ 858538 h 3299135"/>
                <a:gd name="connsiteX6245" fmla="*/ 1627522 w 7881457"/>
                <a:gd name="connsiteY6245" fmla="*/ 857756 h 3299135"/>
                <a:gd name="connsiteX6246" fmla="*/ 1628767 w 7881457"/>
                <a:gd name="connsiteY6246" fmla="*/ 857756 h 3299135"/>
                <a:gd name="connsiteX6247" fmla="*/ 1628767 w 7881457"/>
                <a:gd name="connsiteY6247" fmla="*/ 856974 h 3299135"/>
                <a:gd name="connsiteX6248" fmla="*/ 1628905 w 7881457"/>
                <a:gd name="connsiteY6248" fmla="*/ 856974 h 3299135"/>
                <a:gd name="connsiteX6249" fmla="*/ 1628905 w 7881457"/>
                <a:gd name="connsiteY6249" fmla="*/ 856191 h 3299135"/>
                <a:gd name="connsiteX6250" fmla="*/ 1629182 w 7881457"/>
                <a:gd name="connsiteY6250" fmla="*/ 856191 h 3299135"/>
                <a:gd name="connsiteX6251" fmla="*/ 1629182 w 7881457"/>
                <a:gd name="connsiteY6251" fmla="*/ 855409 h 3299135"/>
                <a:gd name="connsiteX6252" fmla="*/ 1630511 w 7881457"/>
                <a:gd name="connsiteY6252" fmla="*/ 855409 h 3299135"/>
                <a:gd name="connsiteX6253" fmla="*/ 1630511 w 7881457"/>
                <a:gd name="connsiteY6253" fmla="*/ 854627 h 3299135"/>
                <a:gd name="connsiteX6254" fmla="*/ 1631028 w 7881457"/>
                <a:gd name="connsiteY6254" fmla="*/ 854627 h 3299135"/>
                <a:gd name="connsiteX6255" fmla="*/ 1631028 w 7881457"/>
                <a:gd name="connsiteY6255" fmla="*/ 853845 h 3299135"/>
                <a:gd name="connsiteX6256" fmla="*/ 1632399 w 7881457"/>
                <a:gd name="connsiteY6256" fmla="*/ 853845 h 3299135"/>
                <a:gd name="connsiteX6257" fmla="*/ 1632399 w 7881457"/>
                <a:gd name="connsiteY6257" fmla="*/ 853063 h 3299135"/>
                <a:gd name="connsiteX6258" fmla="*/ 1633049 w 7881457"/>
                <a:gd name="connsiteY6258" fmla="*/ 853063 h 3299135"/>
                <a:gd name="connsiteX6259" fmla="*/ 1633049 w 7881457"/>
                <a:gd name="connsiteY6259" fmla="*/ 852281 h 3299135"/>
                <a:gd name="connsiteX6260" fmla="*/ 1633392 w 7881457"/>
                <a:gd name="connsiteY6260" fmla="*/ 852281 h 3299135"/>
                <a:gd name="connsiteX6261" fmla="*/ 1633392 w 7881457"/>
                <a:gd name="connsiteY6261" fmla="*/ 851498 h 3299135"/>
                <a:gd name="connsiteX6262" fmla="*/ 1634197 w 7881457"/>
                <a:gd name="connsiteY6262" fmla="*/ 851498 h 3299135"/>
                <a:gd name="connsiteX6263" fmla="*/ 1634197 w 7881457"/>
                <a:gd name="connsiteY6263" fmla="*/ 850716 h 3299135"/>
                <a:gd name="connsiteX6264" fmla="*/ 1634378 w 7881457"/>
                <a:gd name="connsiteY6264" fmla="*/ 850716 h 3299135"/>
                <a:gd name="connsiteX6265" fmla="*/ 1634378 w 7881457"/>
                <a:gd name="connsiteY6265" fmla="*/ 849934 h 3299135"/>
                <a:gd name="connsiteX6266" fmla="*/ 1636080 w 7881457"/>
                <a:gd name="connsiteY6266" fmla="*/ 849934 h 3299135"/>
                <a:gd name="connsiteX6267" fmla="*/ 1636080 w 7881457"/>
                <a:gd name="connsiteY6267" fmla="*/ 849152 h 3299135"/>
                <a:gd name="connsiteX6268" fmla="*/ 1637745 w 7881457"/>
                <a:gd name="connsiteY6268" fmla="*/ 849152 h 3299135"/>
                <a:gd name="connsiteX6269" fmla="*/ 1637745 w 7881457"/>
                <a:gd name="connsiteY6269" fmla="*/ 848370 h 3299135"/>
                <a:gd name="connsiteX6270" fmla="*/ 1640319 w 7881457"/>
                <a:gd name="connsiteY6270" fmla="*/ 848370 h 3299135"/>
                <a:gd name="connsiteX6271" fmla="*/ 1640319 w 7881457"/>
                <a:gd name="connsiteY6271" fmla="*/ 847588 h 3299135"/>
                <a:gd name="connsiteX6272" fmla="*/ 1641197 w 7881457"/>
                <a:gd name="connsiteY6272" fmla="*/ 847588 h 3299135"/>
                <a:gd name="connsiteX6273" fmla="*/ 1641197 w 7881457"/>
                <a:gd name="connsiteY6273" fmla="*/ 846805 h 3299135"/>
                <a:gd name="connsiteX6274" fmla="*/ 1642171 w 7881457"/>
                <a:gd name="connsiteY6274" fmla="*/ 846805 h 3299135"/>
                <a:gd name="connsiteX6275" fmla="*/ 1642171 w 7881457"/>
                <a:gd name="connsiteY6275" fmla="*/ 846023 h 3299135"/>
                <a:gd name="connsiteX6276" fmla="*/ 1642995 w 7881457"/>
                <a:gd name="connsiteY6276" fmla="*/ 846023 h 3299135"/>
                <a:gd name="connsiteX6277" fmla="*/ 1642995 w 7881457"/>
                <a:gd name="connsiteY6277" fmla="*/ 845241 h 3299135"/>
                <a:gd name="connsiteX6278" fmla="*/ 1645118 w 7881457"/>
                <a:gd name="connsiteY6278" fmla="*/ 845241 h 3299135"/>
                <a:gd name="connsiteX6279" fmla="*/ 1645118 w 7881457"/>
                <a:gd name="connsiteY6279" fmla="*/ 844463 h 3299135"/>
                <a:gd name="connsiteX6280" fmla="*/ 1645437 w 7881457"/>
                <a:gd name="connsiteY6280" fmla="*/ 844463 h 3299135"/>
                <a:gd name="connsiteX6281" fmla="*/ 1645437 w 7881457"/>
                <a:gd name="connsiteY6281" fmla="*/ 843681 h 3299135"/>
                <a:gd name="connsiteX6282" fmla="*/ 1645846 w 7881457"/>
                <a:gd name="connsiteY6282" fmla="*/ 843681 h 3299135"/>
                <a:gd name="connsiteX6283" fmla="*/ 1645846 w 7881457"/>
                <a:gd name="connsiteY6283" fmla="*/ 842899 h 3299135"/>
                <a:gd name="connsiteX6284" fmla="*/ 1647012 w 7881457"/>
                <a:gd name="connsiteY6284" fmla="*/ 842899 h 3299135"/>
                <a:gd name="connsiteX6285" fmla="*/ 1647012 w 7881457"/>
                <a:gd name="connsiteY6285" fmla="*/ 842117 h 3299135"/>
                <a:gd name="connsiteX6286" fmla="*/ 1648780 w 7881457"/>
                <a:gd name="connsiteY6286" fmla="*/ 842117 h 3299135"/>
                <a:gd name="connsiteX6287" fmla="*/ 1648780 w 7881457"/>
                <a:gd name="connsiteY6287" fmla="*/ 841335 h 3299135"/>
                <a:gd name="connsiteX6288" fmla="*/ 1650200 w 7881457"/>
                <a:gd name="connsiteY6288" fmla="*/ 841335 h 3299135"/>
                <a:gd name="connsiteX6289" fmla="*/ 1650200 w 7881457"/>
                <a:gd name="connsiteY6289" fmla="*/ 840553 h 3299135"/>
                <a:gd name="connsiteX6290" fmla="*/ 1650747 w 7881457"/>
                <a:gd name="connsiteY6290" fmla="*/ 840553 h 3299135"/>
                <a:gd name="connsiteX6291" fmla="*/ 1650747 w 7881457"/>
                <a:gd name="connsiteY6291" fmla="*/ 839770 h 3299135"/>
                <a:gd name="connsiteX6292" fmla="*/ 1651498 w 7881457"/>
                <a:gd name="connsiteY6292" fmla="*/ 839770 h 3299135"/>
                <a:gd name="connsiteX6293" fmla="*/ 1651498 w 7881457"/>
                <a:gd name="connsiteY6293" fmla="*/ 838988 h 3299135"/>
                <a:gd name="connsiteX6294" fmla="*/ 1651498 w 7881457"/>
                <a:gd name="connsiteY6294" fmla="*/ 838988 h 3299135"/>
                <a:gd name="connsiteX6295" fmla="*/ 1651498 w 7881457"/>
                <a:gd name="connsiteY6295" fmla="*/ 838206 h 3299135"/>
                <a:gd name="connsiteX6296" fmla="*/ 1656411 w 7881457"/>
                <a:gd name="connsiteY6296" fmla="*/ 838206 h 3299135"/>
                <a:gd name="connsiteX6297" fmla="*/ 1656411 w 7881457"/>
                <a:gd name="connsiteY6297" fmla="*/ 837424 h 3299135"/>
                <a:gd name="connsiteX6298" fmla="*/ 1656435 w 7881457"/>
                <a:gd name="connsiteY6298" fmla="*/ 837424 h 3299135"/>
                <a:gd name="connsiteX6299" fmla="*/ 1656435 w 7881457"/>
                <a:gd name="connsiteY6299" fmla="*/ 836642 h 3299135"/>
                <a:gd name="connsiteX6300" fmla="*/ 1656496 w 7881457"/>
                <a:gd name="connsiteY6300" fmla="*/ 836642 h 3299135"/>
                <a:gd name="connsiteX6301" fmla="*/ 1656496 w 7881457"/>
                <a:gd name="connsiteY6301" fmla="*/ 835860 h 3299135"/>
                <a:gd name="connsiteX6302" fmla="*/ 1656556 w 7881457"/>
                <a:gd name="connsiteY6302" fmla="*/ 835860 h 3299135"/>
                <a:gd name="connsiteX6303" fmla="*/ 1656556 w 7881457"/>
                <a:gd name="connsiteY6303" fmla="*/ 835078 h 3299135"/>
                <a:gd name="connsiteX6304" fmla="*/ 1657506 w 7881457"/>
                <a:gd name="connsiteY6304" fmla="*/ 835078 h 3299135"/>
                <a:gd name="connsiteX6305" fmla="*/ 1657506 w 7881457"/>
                <a:gd name="connsiteY6305" fmla="*/ 834295 h 3299135"/>
                <a:gd name="connsiteX6306" fmla="*/ 1658510 w 7881457"/>
                <a:gd name="connsiteY6306" fmla="*/ 834295 h 3299135"/>
                <a:gd name="connsiteX6307" fmla="*/ 1658510 w 7881457"/>
                <a:gd name="connsiteY6307" fmla="*/ 833513 h 3299135"/>
                <a:gd name="connsiteX6308" fmla="*/ 1659539 w 7881457"/>
                <a:gd name="connsiteY6308" fmla="*/ 833513 h 3299135"/>
                <a:gd name="connsiteX6309" fmla="*/ 1659539 w 7881457"/>
                <a:gd name="connsiteY6309" fmla="*/ 832731 h 3299135"/>
                <a:gd name="connsiteX6310" fmla="*/ 1660170 w 7881457"/>
                <a:gd name="connsiteY6310" fmla="*/ 832731 h 3299135"/>
                <a:gd name="connsiteX6311" fmla="*/ 1660170 w 7881457"/>
                <a:gd name="connsiteY6311" fmla="*/ 831949 h 3299135"/>
                <a:gd name="connsiteX6312" fmla="*/ 1660465 w 7881457"/>
                <a:gd name="connsiteY6312" fmla="*/ 831949 h 3299135"/>
                <a:gd name="connsiteX6313" fmla="*/ 1660465 w 7881457"/>
                <a:gd name="connsiteY6313" fmla="*/ 831171 h 3299135"/>
                <a:gd name="connsiteX6314" fmla="*/ 1661042 w 7881457"/>
                <a:gd name="connsiteY6314" fmla="*/ 831171 h 3299135"/>
                <a:gd name="connsiteX6315" fmla="*/ 1661042 w 7881457"/>
                <a:gd name="connsiteY6315" fmla="*/ 830389 h 3299135"/>
                <a:gd name="connsiteX6316" fmla="*/ 1662034 w 7881457"/>
                <a:gd name="connsiteY6316" fmla="*/ 830389 h 3299135"/>
                <a:gd name="connsiteX6317" fmla="*/ 1662034 w 7881457"/>
                <a:gd name="connsiteY6317" fmla="*/ 829607 h 3299135"/>
                <a:gd name="connsiteX6318" fmla="*/ 1663104 w 7881457"/>
                <a:gd name="connsiteY6318" fmla="*/ 829607 h 3299135"/>
                <a:gd name="connsiteX6319" fmla="*/ 1663104 w 7881457"/>
                <a:gd name="connsiteY6319" fmla="*/ 828825 h 3299135"/>
                <a:gd name="connsiteX6320" fmla="*/ 1663910 w 7881457"/>
                <a:gd name="connsiteY6320" fmla="*/ 828825 h 3299135"/>
                <a:gd name="connsiteX6321" fmla="*/ 1663910 w 7881457"/>
                <a:gd name="connsiteY6321" fmla="*/ 828043 h 3299135"/>
                <a:gd name="connsiteX6322" fmla="*/ 1664151 w 7881457"/>
                <a:gd name="connsiteY6322" fmla="*/ 828043 h 3299135"/>
                <a:gd name="connsiteX6323" fmla="*/ 1664151 w 7881457"/>
                <a:gd name="connsiteY6323" fmla="*/ 827260 h 3299135"/>
                <a:gd name="connsiteX6324" fmla="*/ 1665967 w 7881457"/>
                <a:gd name="connsiteY6324" fmla="*/ 827260 h 3299135"/>
                <a:gd name="connsiteX6325" fmla="*/ 1665967 w 7881457"/>
                <a:gd name="connsiteY6325" fmla="*/ 826478 h 3299135"/>
                <a:gd name="connsiteX6326" fmla="*/ 1667452 w 7881457"/>
                <a:gd name="connsiteY6326" fmla="*/ 826478 h 3299135"/>
                <a:gd name="connsiteX6327" fmla="*/ 1667452 w 7881457"/>
                <a:gd name="connsiteY6327" fmla="*/ 825696 h 3299135"/>
                <a:gd name="connsiteX6328" fmla="*/ 1669244 w 7881457"/>
                <a:gd name="connsiteY6328" fmla="*/ 825696 h 3299135"/>
                <a:gd name="connsiteX6329" fmla="*/ 1669244 w 7881457"/>
                <a:gd name="connsiteY6329" fmla="*/ 824914 h 3299135"/>
                <a:gd name="connsiteX6330" fmla="*/ 1669256 w 7881457"/>
                <a:gd name="connsiteY6330" fmla="*/ 824914 h 3299135"/>
                <a:gd name="connsiteX6331" fmla="*/ 1669256 w 7881457"/>
                <a:gd name="connsiteY6331" fmla="*/ 824132 h 3299135"/>
                <a:gd name="connsiteX6332" fmla="*/ 1670531 w 7881457"/>
                <a:gd name="connsiteY6332" fmla="*/ 824132 h 3299135"/>
                <a:gd name="connsiteX6333" fmla="*/ 1670531 w 7881457"/>
                <a:gd name="connsiteY6333" fmla="*/ 823350 h 3299135"/>
                <a:gd name="connsiteX6334" fmla="*/ 1670748 w 7881457"/>
                <a:gd name="connsiteY6334" fmla="*/ 823350 h 3299135"/>
                <a:gd name="connsiteX6335" fmla="*/ 1670748 w 7881457"/>
                <a:gd name="connsiteY6335" fmla="*/ 822567 h 3299135"/>
                <a:gd name="connsiteX6336" fmla="*/ 1672377 w 7881457"/>
                <a:gd name="connsiteY6336" fmla="*/ 822567 h 3299135"/>
                <a:gd name="connsiteX6337" fmla="*/ 1672377 w 7881457"/>
                <a:gd name="connsiteY6337" fmla="*/ 821785 h 3299135"/>
                <a:gd name="connsiteX6338" fmla="*/ 1672919 w 7881457"/>
                <a:gd name="connsiteY6338" fmla="*/ 821785 h 3299135"/>
                <a:gd name="connsiteX6339" fmla="*/ 1672919 w 7881457"/>
                <a:gd name="connsiteY6339" fmla="*/ 821003 h 3299135"/>
                <a:gd name="connsiteX6340" fmla="*/ 1674073 w 7881457"/>
                <a:gd name="connsiteY6340" fmla="*/ 821003 h 3299135"/>
                <a:gd name="connsiteX6341" fmla="*/ 1674073 w 7881457"/>
                <a:gd name="connsiteY6341" fmla="*/ 820221 h 3299135"/>
                <a:gd name="connsiteX6342" fmla="*/ 1674344 w 7881457"/>
                <a:gd name="connsiteY6342" fmla="*/ 820221 h 3299135"/>
                <a:gd name="connsiteX6343" fmla="*/ 1674344 w 7881457"/>
                <a:gd name="connsiteY6343" fmla="*/ 819439 h 3299135"/>
                <a:gd name="connsiteX6344" fmla="*/ 1676563 w 7881457"/>
                <a:gd name="connsiteY6344" fmla="*/ 819439 h 3299135"/>
                <a:gd name="connsiteX6345" fmla="*/ 1676563 w 7881457"/>
                <a:gd name="connsiteY6345" fmla="*/ 818657 h 3299135"/>
                <a:gd name="connsiteX6346" fmla="*/ 1677357 w 7881457"/>
                <a:gd name="connsiteY6346" fmla="*/ 818657 h 3299135"/>
                <a:gd name="connsiteX6347" fmla="*/ 1677357 w 7881457"/>
                <a:gd name="connsiteY6347" fmla="*/ 817879 h 3299135"/>
                <a:gd name="connsiteX6348" fmla="*/ 1679076 w 7881457"/>
                <a:gd name="connsiteY6348" fmla="*/ 817879 h 3299135"/>
                <a:gd name="connsiteX6349" fmla="*/ 1679076 w 7881457"/>
                <a:gd name="connsiteY6349" fmla="*/ 817097 h 3299135"/>
                <a:gd name="connsiteX6350" fmla="*/ 1681981 w 7881457"/>
                <a:gd name="connsiteY6350" fmla="*/ 817097 h 3299135"/>
                <a:gd name="connsiteX6351" fmla="*/ 1681981 w 7881457"/>
                <a:gd name="connsiteY6351" fmla="*/ 816315 h 3299135"/>
                <a:gd name="connsiteX6352" fmla="*/ 1684825 w 7881457"/>
                <a:gd name="connsiteY6352" fmla="*/ 816315 h 3299135"/>
                <a:gd name="connsiteX6353" fmla="*/ 1684825 w 7881457"/>
                <a:gd name="connsiteY6353" fmla="*/ 815532 h 3299135"/>
                <a:gd name="connsiteX6354" fmla="*/ 1685505 w 7881457"/>
                <a:gd name="connsiteY6354" fmla="*/ 815532 h 3299135"/>
                <a:gd name="connsiteX6355" fmla="*/ 1685505 w 7881457"/>
                <a:gd name="connsiteY6355" fmla="*/ 814750 h 3299135"/>
                <a:gd name="connsiteX6356" fmla="*/ 1685649 w 7881457"/>
                <a:gd name="connsiteY6356" fmla="*/ 814750 h 3299135"/>
                <a:gd name="connsiteX6357" fmla="*/ 1685649 w 7881457"/>
                <a:gd name="connsiteY6357" fmla="*/ 813968 h 3299135"/>
                <a:gd name="connsiteX6358" fmla="*/ 1686323 w 7881457"/>
                <a:gd name="connsiteY6358" fmla="*/ 813968 h 3299135"/>
                <a:gd name="connsiteX6359" fmla="*/ 1686323 w 7881457"/>
                <a:gd name="connsiteY6359" fmla="*/ 813186 h 3299135"/>
                <a:gd name="connsiteX6360" fmla="*/ 1686930 w 7881457"/>
                <a:gd name="connsiteY6360" fmla="*/ 813186 h 3299135"/>
                <a:gd name="connsiteX6361" fmla="*/ 1686930 w 7881457"/>
                <a:gd name="connsiteY6361" fmla="*/ 812404 h 3299135"/>
                <a:gd name="connsiteX6362" fmla="*/ 1688843 w 7881457"/>
                <a:gd name="connsiteY6362" fmla="*/ 812404 h 3299135"/>
                <a:gd name="connsiteX6363" fmla="*/ 1688843 w 7881457"/>
                <a:gd name="connsiteY6363" fmla="*/ 811622 h 3299135"/>
                <a:gd name="connsiteX6364" fmla="*/ 1689534 w 7881457"/>
                <a:gd name="connsiteY6364" fmla="*/ 811622 h 3299135"/>
                <a:gd name="connsiteX6365" fmla="*/ 1689534 w 7881457"/>
                <a:gd name="connsiteY6365" fmla="*/ 810839 h 3299135"/>
                <a:gd name="connsiteX6366" fmla="*/ 1694363 w 7881457"/>
                <a:gd name="connsiteY6366" fmla="*/ 810839 h 3299135"/>
                <a:gd name="connsiteX6367" fmla="*/ 1694363 w 7881457"/>
                <a:gd name="connsiteY6367" fmla="*/ 810057 h 3299135"/>
                <a:gd name="connsiteX6368" fmla="*/ 1695073 w 7881457"/>
                <a:gd name="connsiteY6368" fmla="*/ 810057 h 3299135"/>
                <a:gd name="connsiteX6369" fmla="*/ 1695073 w 7881457"/>
                <a:gd name="connsiteY6369" fmla="*/ 809275 h 3299135"/>
                <a:gd name="connsiteX6370" fmla="*/ 1695331 w 7881457"/>
                <a:gd name="connsiteY6370" fmla="*/ 809275 h 3299135"/>
                <a:gd name="connsiteX6371" fmla="*/ 1695331 w 7881457"/>
                <a:gd name="connsiteY6371" fmla="*/ 808493 h 3299135"/>
                <a:gd name="connsiteX6372" fmla="*/ 1698555 w 7881457"/>
                <a:gd name="connsiteY6372" fmla="*/ 808493 h 3299135"/>
                <a:gd name="connsiteX6373" fmla="*/ 1698555 w 7881457"/>
                <a:gd name="connsiteY6373" fmla="*/ 807711 h 3299135"/>
                <a:gd name="connsiteX6374" fmla="*/ 1699420 w 7881457"/>
                <a:gd name="connsiteY6374" fmla="*/ 807711 h 3299135"/>
                <a:gd name="connsiteX6375" fmla="*/ 1699420 w 7881457"/>
                <a:gd name="connsiteY6375" fmla="*/ 806929 h 3299135"/>
                <a:gd name="connsiteX6376" fmla="*/ 1701303 w 7881457"/>
                <a:gd name="connsiteY6376" fmla="*/ 806929 h 3299135"/>
                <a:gd name="connsiteX6377" fmla="*/ 1701303 w 7881457"/>
                <a:gd name="connsiteY6377" fmla="*/ 806147 h 3299135"/>
                <a:gd name="connsiteX6378" fmla="*/ 1705217 w 7881457"/>
                <a:gd name="connsiteY6378" fmla="*/ 806147 h 3299135"/>
                <a:gd name="connsiteX6379" fmla="*/ 1705217 w 7881457"/>
                <a:gd name="connsiteY6379" fmla="*/ 805364 h 3299135"/>
                <a:gd name="connsiteX6380" fmla="*/ 1707436 w 7881457"/>
                <a:gd name="connsiteY6380" fmla="*/ 805364 h 3299135"/>
                <a:gd name="connsiteX6381" fmla="*/ 1707436 w 7881457"/>
                <a:gd name="connsiteY6381" fmla="*/ 804587 h 3299135"/>
                <a:gd name="connsiteX6382" fmla="*/ 1708236 w 7881457"/>
                <a:gd name="connsiteY6382" fmla="*/ 804587 h 3299135"/>
                <a:gd name="connsiteX6383" fmla="*/ 1708236 w 7881457"/>
                <a:gd name="connsiteY6383" fmla="*/ 803805 h 3299135"/>
                <a:gd name="connsiteX6384" fmla="*/ 1708814 w 7881457"/>
                <a:gd name="connsiteY6384" fmla="*/ 803805 h 3299135"/>
                <a:gd name="connsiteX6385" fmla="*/ 1708814 w 7881457"/>
                <a:gd name="connsiteY6385" fmla="*/ 803022 h 3299135"/>
                <a:gd name="connsiteX6386" fmla="*/ 1709415 w 7881457"/>
                <a:gd name="connsiteY6386" fmla="*/ 803022 h 3299135"/>
                <a:gd name="connsiteX6387" fmla="*/ 1709415 w 7881457"/>
                <a:gd name="connsiteY6387" fmla="*/ 802240 h 3299135"/>
                <a:gd name="connsiteX6388" fmla="*/ 1709818 w 7881457"/>
                <a:gd name="connsiteY6388" fmla="*/ 802240 h 3299135"/>
                <a:gd name="connsiteX6389" fmla="*/ 1709818 w 7881457"/>
                <a:gd name="connsiteY6389" fmla="*/ 801458 h 3299135"/>
                <a:gd name="connsiteX6390" fmla="*/ 1710118 w 7881457"/>
                <a:gd name="connsiteY6390" fmla="*/ 801458 h 3299135"/>
                <a:gd name="connsiteX6391" fmla="*/ 1710118 w 7881457"/>
                <a:gd name="connsiteY6391" fmla="*/ 800676 h 3299135"/>
                <a:gd name="connsiteX6392" fmla="*/ 1710930 w 7881457"/>
                <a:gd name="connsiteY6392" fmla="*/ 800676 h 3299135"/>
                <a:gd name="connsiteX6393" fmla="*/ 1710930 w 7881457"/>
                <a:gd name="connsiteY6393" fmla="*/ 799894 h 3299135"/>
                <a:gd name="connsiteX6394" fmla="*/ 1712506 w 7881457"/>
                <a:gd name="connsiteY6394" fmla="*/ 799894 h 3299135"/>
                <a:gd name="connsiteX6395" fmla="*/ 1712506 w 7881457"/>
                <a:gd name="connsiteY6395" fmla="*/ 799112 h 3299135"/>
                <a:gd name="connsiteX6396" fmla="*/ 1713215 w 7881457"/>
                <a:gd name="connsiteY6396" fmla="*/ 799112 h 3299135"/>
                <a:gd name="connsiteX6397" fmla="*/ 1713215 w 7881457"/>
                <a:gd name="connsiteY6397" fmla="*/ 798329 h 3299135"/>
                <a:gd name="connsiteX6398" fmla="*/ 1713300 w 7881457"/>
                <a:gd name="connsiteY6398" fmla="*/ 798329 h 3299135"/>
                <a:gd name="connsiteX6399" fmla="*/ 1713300 w 7881457"/>
                <a:gd name="connsiteY6399" fmla="*/ 797547 h 3299135"/>
                <a:gd name="connsiteX6400" fmla="*/ 1713871 w 7881457"/>
                <a:gd name="connsiteY6400" fmla="*/ 797547 h 3299135"/>
                <a:gd name="connsiteX6401" fmla="*/ 1713871 w 7881457"/>
                <a:gd name="connsiteY6401" fmla="*/ 796765 h 3299135"/>
                <a:gd name="connsiteX6402" fmla="*/ 1714130 w 7881457"/>
                <a:gd name="connsiteY6402" fmla="*/ 796765 h 3299135"/>
                <a:gd name="connsiteX6403" fmla="*/ 1714130 w 7881457"/>
                <a:gd name="connsiteY6403" fmla="*/ 795983 h 3299135"/>
                <a:gd name="connsiteX6404" fmla="*/ 1714370 w 7881457"/>
                <a:gd name="connsiteY6404" fmla="*/ 795983 h 3299135"/>
                <a:gd name="connsiteX6405" fmla="*/ 1714370 w 7881457"/>
                <a:gd name="connsiteY6405" fmla="*/ 795201 h 3299135"/>
                <a:gd name="connsiteX6406" fmla="*/ 1714448 w 7881457"/>
                <a:gd name="connsiteY6406" fmla="*/ 795201 h 3299135"/>
                <a:gd name="connsiteX6407" fmla="*/ 1714448 w 7881457"/>
                <a:gd name="connsiteY6407" fmla="*/ 794419 h 3299135"/>
                <a:gd name="connsiteX6408" fmla="*/ 1715140 w 7881457"/>
                <a:gd name="connsiteY6408" fmla="*/ 794419 h 3299135"/>
                <a:gd name="connsiteX6409" fmla="*/ 1715140 w 7881457"/>
                <a:gd name="connsiteY6409" fmla="*/ 793636 h 3299135"/>
                <a:gd name="connsiteX6410" fmla="*/ 1716854 w 7881457"/>
                <a:gd name="connsiteY6410" fmla="*/ 793636 h 3299135"/>
                <a:gd name="connsiteX6411" fmla="*/ 1716854 w 7881457"/>
                <a:gd name="connsiteY6411" fmla="*/ 792854 h 3299135"/>
                <a:gd name="connsiteX6412" fmla="*/ 1716950 w 7881457"/>
                <a:gd name="connsiteY6412" fmla="*/ 792854 h 3299135"/>
                <a:gd name="connsiteX6413" fmla="*/ 1716950 w 7881457"/>
                <a:gd name="connsiteY6413" fmla="*/ 792072 h 3299135"/>
                <a:gd name="connsiteX6414" fmla="*/ 1717365 w 7881457"/>
                <a:gd name="connsiteY6414" fmla="*/ 792072 h 3299135"/>
                <a:gd name="connsiteX6415" fmla="*/ 1717365 w 7881457"/>
                <a:gd name="connsiteY6415" fmla="*/ 791294 h 3299135"/>
                <a:gd name="connsiteX6416" fmla="*/ 1717834 w 7881457"/>
                <a:gd name="connsiteY6416" fmla="*/ 791294 h 3299135"/>
                <a:gd name="connsiteX6417" fmla="*/ 1717834 w 7881457"/>
                <a:gd name="connsiteY6417" fmla="*/ 790508 h 3299135"/>
                <a:gd name="connsiteX6418" fmla="*/ 1719819 w 7881457"/>
                <a:gd name="connsiteY6418" fmla="*/ 790508 h 3299135"/>
                <a:gd name="connsiteX6419" fmla="*/ 1719819 w 7881457"/>
                <a:gd name="connsiteY6419" fmla="*/ 789730 h 3299135"/>
                <a:gd name="connsiteX6420" fmla="*/ 1720131 w 7881457"/>
                <a:gd name="connsiteY6420" fmla="*/ 789730 h 3299135"/>
                <a:gd name="connsiteX6421" fmla="*/ 1720131 w 7881457"/>
                <a:gd name="connsiteY6421" fmla="*/ 788948 h 3299135"/>
                <a:gd name="connsiteX6422" fmla="*/ 1721370 w 7881457"/>
                <a:gd name="connsiteY6422" fmla="*/ 788948 h 3299135"/>
                <a:gd name="connsiteX6423" fmla="*/ 1721370 w 7881457"/>
                <a:gd name="connsiteY6423" fmla="*/ 788166 h 3299135"/>
                <a:gd name="connsiteX6424" fmla="*/ 1722849 w 7881457"/>
                <a:gd name="connsiteY6424" fmla="*/ 788166 h 3299135"/>
                <a:gd name="connsiteX6425" fmla="*/ 1722849 w 7881457"/>
                <a:gd name="connsiteY6425" fmla="*/ 787384 h 3299135"/>
                <a:gd name="connsiteX6426" fmla="*/ 1724455 w 7881457"/>
                <a:gd name="connsiteY6426" fmla="*/ 787384 h 3299135"/>
                <a:gd name="connsiteX6427" fmla="*/ 1724455 w 7881457"/>
                <a:gd name="connsiteY6427" fmla="*/ 786601 h 3299135"/>
                <a:gd name="connsiteX6428" fmla="*/ 1727371 w 7881457"/>
                <a:gd name="connsiteY6428" fmla="*/ 786601 h 3299135"/>
                <a:gd name="connsiteX6429" fmla="*/ 1727371 w 7881457"/>
                <a:gd name="connsiteY6429" fmla="*/ 785819 h 3299135"/>
                <a:gd name="connsiteX6430" fmla="*/ 1727943 w 7881457"/>
                <a:gd name="connsiteY6430" fmla="*/ 785819 h 3299135"/>
                <a:gd name="connsiteX6431" fmla="*/ 1727943 w 7881457"/>
                <a:gd name="connsiteY6431" fmla="*/ 785037 h 3299135"/>
                <a:gd name="connsiteX6432" fmla="*/ 1728111 w 7881457"/>
                <a:gd name="connsiteY6432" fmla="*/ 785037 h 3299135"/>
                <a:gd name="connsiteX6433" fmla="*/ 1728111 w 7881457"/>
                <a:gd name="connsiteY6433" fmla="*/ 784255 h 3299135"/>
                <a:gd name="connsiteX6434" fmla="*/ 1728412 w 7881457"/>
                <a:gd name="connsiteY6434" fmla="*/ 784255 h 3299135"/>
                <a:gd name="connsiteX6435" fmla="*/ 1728412 w 7881457"/>
                <a:gd name="connsiteY6435" fmla="*/ 783473 h 3299135"/>
                <a:gd name="connsiteX6436" fmla="*/ 1728574 w 7881457"/>
                <a:gd name="connsiteY6436" fmla="*/ 783473 h 3299135"/>
                <a:gd name="connsiteX6437" fmla="*/ 1728574 w 7881457"/>
                <a:gd name="connsiteY6437" fmla="*/ 782691 h 3299135"/>
                <a:gd name="connsiteX6438" fmla="*/ 1729596 w 7881457"/>
                <a:gd name="connsiteY6438" fmla="*/ 782691 h 3299135"/>
                <a:gd name="connsiteX6439" fmla="*/ 1729596 w 7881457"/>
                <a:gd name="connsiteY6439" fmla="*/ 781909 h 3299135"/>
                <a:gd name="connsiteX6440" fmla="*/ 1729933 w 7881457"/>
                <a:gd name="connsiteY6440" fmla="*/ 781909 h 3299135"/>
                <a:gd name="connsiteX6441" fmla="*/ 1729933 w 7881457"/>
                <a:gd name="connsiteY6441" fmla="*/ 781126 h 3299135"/>
                <a:gd name="connsiteX6442" fmla="*/ 1731124 w 7881457"/>
                <a:gd name="connsiteY6442" fmla="*/ 781126 h 3299135"/>
                <a:gd name="connsiteX6443" fmla="*/ 1731124 w 7881457"/>
                <a:gd name="connsiteY6443" fmla="*/ 780344 h 3299135"/>
                <a:gd name="connsiteX6444" fmla="*/ 1732706 w 7881457"/>
                <a:gd name="connsiteY6444" fmla="*/ 780344 h 3299135"/>
                <a:gd name="connsiteX6445" fmla="*/ 1732706 w 7881457"/>
                <a:gd name="connsiteY6445" fmla="*/ 779562 h 3299135"/>
                <a:gd name="connsiteX6446" fmla="*/ 1733349 w 7881457"/>
                <a:gd name="connsiteY6446" fmla="*/ 779562 h 3299135"/>
                <a:gd name="connsiteX6447" fmla="*/ 1733349 w 7881457"/>
                <a:gd name="connsiteY6447" fmla="*/ 778780 h 3299135"/>
                <a:gd name="connsiteX6448" fmla="*/ 1734275 w 7881457"/>
                <a:gd name="connsiteY6448" fmla="*/ 778780 h 3299135"/>
                <a:gd name="connsiteX6449" fmla="*/ 1734275 w 7881457"/>
                <a:gd name="connsiteY6449" fmla="*/ 777998 h 3299135"/>
                <a:gd name="connsiteX6450" fmla="*/ 1735917 w 7881457"/>
                <a:gd name="connsiteY6450" fmla="*/ 777998 h 3299135"/>
                <a:gd name="connsiteX6451" fmla="*/ 1735917 w 7881457"/>
                <a:gd name="connsiteY6451" fmla="*/ 777216 h 3299135"/>
                <a:gd name="connsiteX6452" fmla="*/ 1736049 w 7881457"/>
                <a:gd name="connsiteY6452" fmla="*/ 777216 h 3299135"/>
                <a:gd name="connsiteX6453" fmla="*/ 1736049 w 7881457"/>
                <a:gd name="connsiteY6453" fmla="*/ 776438 h 3299135"/>
                <a:gd name="connsiteX6454" fmla="*/ 1736079 w 7881457"/>
                <a:gd name="connsiteY6454" fmla="*/ 776438 h 3299135"/>
                <a:gd name="connsiteX6455" fmla="*/ 1736079 w 7881457"/>
                <a:gd name="connsiteY6455" fmla="*/ 775656 h 3299135"/>
                <a:gd name="connsiteX6456" fmla="*/ 1736253 w 7881457"/>
                <a:gd name="connsiteY6456" fmla="*/ 775656 h 3299135"/>
                <a:gd name="connsiteX6457" fmla="*/ 1736253 w 7881457"/>
                <a:gd name="connsiteY6457" fmla="*/ 774874 h 3299135"/>
                <a:gd name="connsiteX6458" fmla="*/ 1736296 w 7881457"/>
                <a:gd name="connsiteY6458" fmla="*/ 774874 h 3299135"/>
                <a:gd name="connsiteX6459" fmla="*/ 1736296 w 7881457"/>
                <a:gd name="connsiteY6459" fmla="*/ 774091 h 3299135"/>
                <a:gd name="connsiteX6460" fmla="*/ 1737980 w 7881457"/>
                <a:gd name="connsiteY6460" fmla="*/ 774091 h 3299135"/>
                <a:gd name="connsiteX6461" fmla="*/ 1737980 w 7881457"/>
                <a:gd name="connsiteY6461" fmla="*/ 773309 h 3299135"/>
                <a:gd name="connsiteX6462" fmla="*/ 1738419 w 7881457"/>
                <a:gd name="connsiteY6462" fmla="*/ 773309 h 3299135"/>
                <a:gd name="connsiteX6463" fmla="*/ 1738419 w 7881457"/>
                <a:gd name="connsiteY6463" fmla="*/ 772527 h 3299135"/>
                <a:gd name="connsiteX6464" fmla="*/ 1738887 w 7881457"/>
                <a:gd name="connsiteY6464" fmla="*/ 772527 h 3299135"/>
                <a:gd name="connsiteX6465" fmla="*/ 1738887 w 7881457"/>
                <a:gd name="connsiteY6465" fmla="*/ 771745 h 3299135"/>
                <a:gd name="connsiteX6466" fmla="*/ 1739182 w 7881457"/>
                <a:gd name="connsiteY6466" fmla="*/ 771745 h 3299135"/>
                <a:gd name="connsiteX6467" fmla="*/ 1739182 w 7881457"/>
                <a:gd name="connsiteY6467" fmla="*/ 770963 h 3299135"/>
                <a:gd name="connsiteX6468" fmla="*/ 1739218 w 7881457"/>
                <a:gd name="connsiteY6468" fmla="*/ 770963 h 3299135"/>
                <a:gd name="connsiteX6469" fmla="*/ 1739218 w 7881457"/>
                <a:gd name="connsiteY6469" fmla="*/ 770181 h 3299135"/>
                <a:gd name="connsiteX6470" fmla="*/ 1739501 w 7881457"/>
                <a:gd name="connsiteY6470" fmla="*/ 770181 h 3299135"/>
                <a:gd name="connsiteX6471" fmla="*/ 1739501 w 7881457"/>
                <a:gd name="connsiteY6471" fmla="*/ 769398 h 3299135"/>
                <a:gd name="connsiteX6472" fmla="*/ 1740481 w 7881457"/>
                <a:gd name="connsiteY6472" fmla="*/ 769398 h 3299135"/>
                <a:gd name="connsiteX6473" fmla="*/ 1740481 w 7881457"/>
                <a:gd name="connsiteY6473" fmla="*/ 768616 h 3299135"/>
                <a:gd name="connsiteX6474" fmla="*/ 1741052 w 7881457"/>
                <a:gd name="connsiteY6474" fmla="*/ 768616 h 3299135"/>
                <a:gd name="connsiteX6475" fmla="*/ 1741052 w 7881457"/>
                <a:gd name="connsiteY6475" fmla="*/ 767834 h 3299135"/>
                <a:gd name="connsiteX6476" fmla="*/ 1741533 w 7881457"/>
                <a:gd name="connsiteY6476" fmla="*/ 767834 h 3299135"/>
                <a:gd name="connsiteX6477" fmla="*/ 1741533 w 7881457"/>
                <a:gd name="connsiteY6477" fmla="*/ 767052 h 3299135"/>
                <a:gd name="connsiteX6478" fmla="*/ 1743650 w 7881457"/>
                <a:gd name="connsiteY6478" fmla="*/ 767052 h 3299135"/>
                <a:gd name="connsiteX6479" fmla="*/ 1743650 w 7881457"/>
                <a:gd name="connsiteY6479" fmla="*/ 766270 h 3299135"/>
                <a:gd name="connsiteX6480" fmla="*/ 1743987 w 7881457"/>
                <a:gd name="connsiteY6480" fmla="*/ 766270 h 3299135"/>
                <a:gd name="connsiteX6481" fmla="*/ 1743987 w 7881457"/>
                <a:gd name="connsiteY6481" fmla="*/ 765488 h 3299135"/>
                <a:gd name="connsiteX6482" fmla="*/ 1745250 w 7881457"/>
                <a:gd name="connsiteY6482" fmla="*/ 765488 h 3299135"/>
                <a:gd name="connsiteX6483" fmla="*/ 1745250 w 7881457"/>
                <a:gd name="connsiteY6483" fmla="*/ 764705 h 3299135"/>
                <a:gd name="connsiteX6484" fmla="*/ 1745683 w 7881457"/>
                <a:gd name="connsiteY6484" fmla="*/ 764705 h 3299135"/>
                <a:gd name="connsiteX6485" fmla="*/ 1745683 w 7881457"/>
                <a:gd name="connsiteY6485" fmla="*/ 763923 h 3299135"/>
                <a:gd name="connsiteX6486" fmla="*/ 1746801 w 7881457"/>
                <a:gd name="connsiteY6486" fmla="*/ 763923 h 3299135"/>
                <a:gd name="connsiteX6487" fmla="*/ 1746801 w 7881457"/>
                <a:gd name="connsiteY6487" fmla="*/ 763146 h 3299135"/>
                <a:gd name="connsiteX6488" fmla="*/ 1747162 w 7881457"/>
                <a:gd name="connsiteY6488" fmla="*/ 763146 h 3299135"/>
                <a:gd name="connsiteX6489" fmla="*/ 1747162 w 7881457"/>
                <a:gd name="connsiteY6489" fmla="*/ 762363 h 3299135"/>
                <a:gd name="connsiteX6490" fmla="*/ 1747763 w 7881457"/>
                <a:gd name="connsiteY6490" fmla="*/ 762363 h 3299135"/>
                <a:gd name="connsiteX6491" fmla="*/ 1747763 w 7881457"/>
                <a:gd name="connsiteY6491" fmla="*/ 761581 h 3299135"/>
                <a:gd name="connsiteX6492" fmla="*/ 1747818 w 7881457"/>
                <a:gd name="connsiteY6492" fmla="*/ 761581 h 3299135"/>
                <a:gd name="connsiteX6493" fmla="*/ 1747818 w 7881457"/>
                <a:gd name="connsiteY6493" fmla="*/ 760799 h 3299135"/>
                <a:gd name="connsiteX6494" fmla="*/ 1748581 w 7881457"/>
                <a:gd name="connsiteY6494" fmla="*/ 760799 h 3299135"/>
                <a:gd name="connsiteX6495" fmla="*/ 1748581 w 7881457"/>
                <a:gd name="connsiteY6495" fmla="*/ 760017 h 3299135"/>
                <a:gd name="connsiteX6496" fmla="*/ 1748696 w 7881457"/>
                <a:gd name="connsiteY6496" fmla="*/ 760017 h 3299135"/>
                <a:gd name="connsiteX6497" fmla="*/ 1748696 w 7881457"/>
                <a:gd name="connsiteY6497" fmla="*/ 759235 h 3299135"/>
                <a:gd name="connsiteX6498" fmla="*/ 1749309 w 7881457"/>
                <a:gd name="connsiteY6498" fmla="*/ 759235 h 3299135"/>
                <a:gd name="connsiteX6499" fmla="*/ 1749309 w 7881457"/>
                <a:gd name="connsiteY6499" fmla="*/ 758453 h 3299135"/>
                <a:gd name="connsiteX6500" fmla="*/ 1749597 w 7881457"/>
                <a:gd name="connsiteY6500" fmla="*/ 758453 h 3299135"/>
                <a:gd name="connsiteX6501" fmla="*/ 1749597 w 7881457"/>
                <a:gd name="connsiteY6501" fmla="*/ 757671 h 3299135"/>
                <a:gd name="connsiteX6502" fmla="*/ 1750638 w 7881457"/>
                <a:gd name="connsiteY6502" fmla="*/ 757671 h 3299135"/>
                <a:gd name="connsiteX6503" fmla="*/ 1750638 w 7881457"/>
                <a:gd name="connsiteY6503" fmla="*/ 756888 h 3299135"/>
                <a:gd name="connsiteX6504" fmla="*/ 1752069 w 7881457"/>
                <a:gd name="connsiteY6504" fmla="*/ 756888 h 3299135"/>
                <a:gd name="connsiteX6505" fmla="*/ 1752069 w 7881457"/>
                <a:gd name="connsiteY6505" fmla="*/ 756106 h 3299135"/>
                <a:gd name="connsiteX6506" fmla="*/ 1752268 w 7881457"/>
                <a:gd name="connsiteY6506" fmla="*/ 756106 h 3299135"/>
                <a:gd name="connsiteX6507" fmla="*/ 1752268 w 7881457"/>
                <a:gd name="connsiteY6507" fmla="*/ 755324 h 3299135"/>
                <a:gd name="connsiteX6508" fmla="*/ 1753452 w 7881457"/>
                <a:gd name="connsiteY6508" fmla="*/ 755324 h 3299135"/>
                <a:gd name="connsiteX6509" fmla="*/ 1753452 w 7881457"/>
                <a:gd name="connsiteY6509" fmla="*/ 754542 h 3299135"/>
                <a:gd name="connsiteX6510" fmla="*/ 1753687 w 7881457"/>
                <a:gd name="connsiteY6510" fmla="*/ 754542 h 3299135"/>
                <a:gd name="connsiteX6511" fmla="*/ 1753687 w 7881457"/>
                <a:gd name="connsiteY6511" fmla="*/ 753760 h 3299135"/>
                <a:gd name="connsiteX6512" fmla="*/ 1754589 w 7881457"/>
                <a:gd name="connsiteY6512" fmla="*/ 753760 h 3299135"/>
                <a:gd name="connsiteX6513" fmla="*/ 1754589 w 7881457"/>
                <a:gd name="connsiteY6513" fmla="*/ 752978 h 3299135"/>
                <a:gd name="connsiteX6514" fmla="*/ 1754661 w 7881457"/>
                <a:gd name="connsiteY6514" fmla="*/ 752978 h 3299135"/>
                <a:gd name="connsiteX6515" fmla="*/ 1754661 w 7881457"/>
                <a:gd name="connsiteY6515" fmla="*/ 752195 h 3299135"/>
                <a:gd name="connsiteX6516" fmla="*/ 1758907 w 7881457"/>
                <a:gd name="connsiteY6516" fmla="*/ 752195 h 3299135"/>
                <a:gd name="connsiteX6517" fmla="*/ 1758907 w 7881457"/>
                <a:gd name="connsiteY6517" fmla="*/ 751413 h 3299135"/>
                <a:gd name="connsiteX6518" fmla="*/ 1759706 w 7881457"/>
                <a:gd name="connsiteY6518" fmla="*/ 751413 h 3299135"/>
                <a:gd name="connsiteX6519" fmla="*/ 1759706 w 7881457"/>
                <a:gd name="connsiteY6519" fmla="*/ 750631 h 3299135"/>
                <a:gd name="connsiteX6520" fmla="*/ 1760927 w 7881457"/>
                <a:gd name="connsiteY6520" fmla="*/ 750631 h 3299135"/>
                <a:gd name="connsiteX6521" fmla="*/ 1760927 w 7881457"/>
                <a:gd name="connsiteY6521" fmla="*/ 749849 h 3299135"/>
                <a:gd name="connsiteX6522" fmla="*/ 1761661 w 7881457"/>
                <a:gd name="connsiteY6522" fmla="*/ 749849 h 3299135"/>
                <a:gd name="connsiteX6523" fmla="*/ 1761661 w 7881457"/>
                <a:gd name="connsiteY6523" fmla="*/ 749067 h 3299135"/>
                <a:gd name="connsiteX6524" fmla="*/ 1763525 w 7881457"/>
                <a:gd name="connsiteY6524" fmla="*/ 749067 h 3299135"/>
                <a:gd name="connsiteX6525" fmla="*/ 1763525 w 7881457"/>
                <a:gd name="connsiteY6525" fmla="*/ 748289 h 3299135"/>
                <a:gd name="connsiteX6526" fmla="*/ 1764878 w 7881457"/>
                <a:gd name="connsiteY6526" fmla="*/ 748289 h 3299135"/>
                <a:gd name="connsiteX6527" fmla="*/ 1764878 w 7881457"/>
                <a:gd name="connsiteY6527" fmla="*/ 747507 h 3299135"/>
                <a:gd name="connsiteX6528" fmla="*/ 1765299 w 7881457"/>
                <a:gd name="connsiteY6528" fmla="*/ 747507 h 3299135"/>
                <a:gd name="connsiteX6529" fmla="*/ 1765299 w 7881457"/>
                <a:gd name="connsiteY6529" fmla="*/ 746725 h 3299135"/>
                <a:gd name="connsiteX6530" fmla="*/ 1765768 w 7881457"/>
                <a:gd name="connsiteY6530" fmla="*/ 746725 h 3299135"/>
                <a:gd name="connsiteX6531" fmla="*/ 1765768 w 7881457"/>
                <a:gd name="connsiteY6531" fmla="*/ 745943 h 3299135"/>
                <a:gd name="connsiteX6532" fmla="*/ 1766628 w 7881457"/>
                <a:gd name="connsiteY6532" fmla="*/ 745943 h 3299135"/>
                <a:gd name="connsiteX6533" fmla="*/ 1766628 w 7881457"/>
                <a:gd name="connsiteY6533" fmla="*/ 745160 h 3299135"/>
                <a:gd name="connsiteX6534" fmla="*/ 1766802 w 7881457"/>
                <a:gd name="connsiteY6534" fmla="*/ 745160 h 3299135"/>
                <a:gd name="connsiteX6535" fmla="*/ 1766802 w 7881457"/>
                <a:gd name="connsiteY6535" fmla="*/ 744378 h 3299135"/>
                <a:gd name="connsiteX6536" fmla="*/ 1767157 w 7881457"/>
                <a:gd name="connsiteY6536" fmla="*/ 744378 h 3299135"/>
                <a:gd name="connsiteX6537" fmla="*/ 1767157 w 7881457"/>
                <a:gd name="connsiteY6537" fmla="*/ 743596 h 3299135"/>
                <a:gd name="connsiteX6538" fmla="*/ 1767253 w 7881457"/>
                <a:gd name="connsiteY6538" fmla="*/ 743596 h 3299135"/>
                <a:gd name="connsiteX6539" fmla="*/ 1767253 w 7881457"/>
                <a:gd name="connsiteY6539" fmla="*/ 742814 h 3299135"/>
                <a:gd name="connsiteX6540" fmla="*/ 1767362 w 7881457"/>
                <a:gd name="connsiteY6540" fmla="*/ 742814 h 3299135"/>
                <a:gd name="connsiteX6541" fmla="*/ 1767362 w 7881457"/>
                <a:gd name="connsiteY6541" fmla="*/ 742032 h 3299135"/>
                <a:gd name="connsiteX6542" fmla="*/ 1767897 w 7881457"/>
                <a:gd name="connsiteY6542" fmla="*/ 742032 h 3299135"/>
                <a:gd name="connsiteX6543" fmla="*/ 1767897 w 7881457"/>
                <a:gd name="connsiteY6543" fmla="*/ 741250 h 3299135"/>
                <a:gd name="connsiteX6544" fmla="*/ 1768071 w 7881457"/>
                <a:gd name="connsiteY6544" fmla="*/ 741250 h 3299135"/>
                <a:gd name="connsiteX6545" fmla="*/ 1768071 w 7881457"/>
                <a:gd name="connsiteY6545" fmla="*/ 740467 h 3299135"/>
                <a:gd name="connsiteX6546" fmla="*/ 1769707 w 7881457"/>
                <a:gd name="connsiteY6546" fmla="*/ 740467 h 3299135"/>
                <a:gd name="connsiteX6547" fmla="*/ 1769707 w 7881457"/>
                <a:gd name="connsiteY6547" fmla="*/ 739685 h 3299135"/>
                <a:gd name="connsiteX6548" fmla="*/ 1771728 w 7881457"/>
                <a:gd name="connsiteY6548" fmla="*/ 739685 h 3299135"/>
                <a:gd name="connsiteX6549" fmla="*/ 1771728 w 7881457"/>
                <a:gd name="connsiteY6549" fmla="*/ 738903 h 3299135"/>
                <a:gd name="connsiteX6550" fmla="*/ 1773123 w 7881457"/>
                <a:gd name="connsiteY6550" fmla="*/ 738903 h 3299135"/>
                <a:gd name="connsiteX6551" fmla="*/ 1773123 w 7881457"/>
                <a:gd name="connsiteY6551" fmla="*/ 738121 h 3299135"/>
                <a:gd name="connsiteX6552" fmla="*/ 1775474 w 7881457"/>
                <a:gd name="connsiteY6552" fmla="*/ 738121 h 3299135"/>
                <a:gd name="connsiteX6553" fmla="*/ 1775474 w 7881457"/>
                <a:gd name="connsiteY6553" fmla="*/ 737339 h 3299135"/>
                <a:gd name="connsiteX6554" fmla="*/ 1775498 w 7881457"/>
                <a:gd name="connsiteY6554" fmla="*/ 737339 h 3299135"/>
                <a:gd name="connsiteX6555" fmla="*/ 1775498 w 7881457"/>
                <a:gd name="connsiteY6555" fmla="*/ 736557 h 3299135"/>
                <a:gd name="connsiteX6556" fmla="*/ 1775630 w 7881457"/>
                <a:gd name="connsiteY6556" fmla="*/ 736557 h 3299135"/>
                <a:gd name="connsiteX6557" fmla="*/ 1775630 w 7881457"/>
                <a:gd name="connsiteY6557" fmla="*/ 735774 h 3299135"/>
                <a:gd name="connsiteX6558" fmla="*/ 1777813 w 7881457"/>
                <a:gd name="connsiteY6558" fmla="*/ 735774 h 3299135"/>
                <a:gd name="connsiteX6559" fmla="*/ 1777813 w 7881457"/>
                <a:gd name="connsiteY6559" fmla="*/ 734997 h 3299135"/>
                <a:gd name="connsiteX6560" fmla="*/ 1778366 w 7881457"/>
                <a:gd name="connsiteY6560" fmla="*/ 734997 h 3299135"/>
                <a:gd name="connsiteX6561" fmla="*/ 1778366 w 7881457"/>
                <a:gd name="connsiteY6561" fmla="*/ 734215 h 3299135"/>
                <a:gd name="connsiteX6562" fmla="*/ 1778427 w 7881457"/>
                <a:gd name="connsiteY6562" fmla="*/ 734215 h 3299135"/>
                <a:gd name="connsiteX6563" fmla="*/ 1778427 w 7881457"/>
                <a:gd name="connsiteY6563" fmla="*/ 733432 h 3299135"/>
                <a:gd name="connsiteX6564" fmla="*/ 1779732 w 7881457"/>
                <a:gd name="connsiteY6564" fmla="*/ 733432 h 3299135"/>
                <a:gd name="connsiteX6565" fmla="*/ 1779732 w 7881457"/>
                <a:gd name="connsiteY6565" fmla="*/ 732650 h 3299135"/>
                <a:gd name="connsiteX6566" fmla="*/ 1781836 w 7881457"/>
                <a:gd name="connsiteY6566" fmla="*/ 732650 h 3299135"/>
                <a:gd name="connsiteX6567" fmla="*/ 1781836 w 7881457"/>
                <a:gd name="connsiteY6567" fmla="*/ 731868 h 3299135"/>
                <a:gd name="connsiteX6568" fmla="*/ 1782588 w 7881457"/>
                <a:gd name="connsiteY6568" fmla="*/ 731868 h 3299135"/>
                <a:gd name="connsiteX6569" fmla="*/ 1782588 w 7881457"/>
                <a:gd name="connsiteY6569" fmla="*/ 731086 h 3299135"/>
                <a:gd name="connsiteX6570" fmla="*/ 1782949 w 7881457"/>
                <a:gd name="connsiteY6570" fmla="*/ 731086 h 3299135"/>
                <a:gd name="connsiteX6571" fmla="*/ 1782949 w 7881457"/>
                <a:gd name="connsiteY6571" fmla="*/ 730304 h 3299135"/>
                <a:gd name="connsiteX6572" fmla="*/ 1783292 w 7881457"/>
                <a:gd name="connsiteY6572" fmla="*/ 730304 h 3299135"/>
                <a:gd name="connsiteX6573" fmla="*/ 1783292 w 7881457"/>
                <a:gd name="connsiteY6573" fmla="*/ 729522 h 3299135"/>
                <a:gd name="connsiteX6574" fmla="*/ 1783628 w 7881457"/>
                <a:gd name="connsiteY6574" fmla="*/ 729522 h 3299135"/>
                <a:gd name="connsiteX6575" fmla="*/ 1783628 w 7881457"/>
                <a:gd name="connsiteY6575" fmla="*/ 728739 h 3299135"/>
                <a:gd name="connsiteX6576" fmla="*/ 1783917 w 7881457"/>
                <a:gd name="connsiteY6576" fmla="*/ 728739 h 3299135"/>
                <a:gd name="connsiteX6577" fmla="*/ 1783917 w 7881457"/>
                <a:gd name="connsiteY6577" fmla="*/ 727957 h 3299135"/>
                <a:gd name="connsiteX6578" fmla="*/ 1787381 w 7881457"/>
                <a:gd name="connsiteY6578" fmla="*/ 727957 h 3299135"/>
                <a:gd name="connsiteX6579" fmla="*/ 1787381 w 7881457"/>
                <a:gd name="connsiteY6579" fmla="*/ 727175 h 3299135"/>
                <a:gd name="connsiteX6580" fmla="*/ 1787615 w 7881457"/>
                <a:gd name="connsiteY6580" fmla="*/ 727175 h 3299135"/>
                <a:gd name="connsiteX6581" fmla="*/ 1787615 w 7881457"/>
                <a:gd name="connsiteY6581" fmla="*/ 726393 h 3299135"/>
                <a:gd name="connsiteX6582" fmla="*/ 1788734 w 7881457"/>
                <a:gd name="connsiteY6582" fmla="*/ 726393 h 3299135"/>
                <a:gd name="connsiteX6583" fmla="*/ 1788734 w 7881457"/>
                <a:gd name="connsiteY6583" fmla="*/ 725611 h 3299135"/>
                <a:gd name="connsiteX6584" fmla="*/ 1789636 w 7881457"/>
                <a:gd name="connsiteY6584" fmla="*/ 725611 h 3299135"/>
                <a:gd name="connsiteX6585" fmla="*/ 1789636 w 7881457"/>
                <a:gd name="connsiteY6585" fmla="*/ 724829 h 3299135"/>
                <a:gd name="connsiteX6586" fmla="*/ 1791735 w 7881457"/>
                <a:gd name="connsiteY6586" fmla="*/ 724829 h 3299135"/>
                <a:gd name="connsiteX6587" fmla="*/ 1791735 w 7881457"/>
                <a:gd name="connsiteY6587" fmla="*/ 724047 h 3299135"/>
                <a:gd name="connsiteX6588" fmla="*/ 1795361 w 7881457"/>
                <a:gd name="connsiteY6588" fmla="*/ 724047 h 3299135"/>
                <a:gd name="connsiteX6589" fmla="*/ 1795361 w 7881457"/>
                <a:gd name="connsiteY6589" fmla="*/ 723264 h 3299135"/>
                <a:gd name="connsiteX6590" fmla="*/ 1795968 w 7881457"/>
                <a:gd name="connsiteY6590" fmla="*/ 723264 h 3299135"/>
                <a:gd name="connsiteX6591" fmla="*/ 1795968 w 7881457"/>
                <a:gd name="connsiteY6591" fmla="*/ 722482 h 3299135"/>
                <a:gd name="connsiteX6592" fmla="*/ 1796425 w 7881457"/>
                <a:gd name="connsiteY6592" fmla="*/ 722482 h 3299135"/>
                <a:gd name="connsiteX6593" fmla="*/ 1796425 w 7881457"/>
                <a:gd name="connsiteY6593" fmla="*/ 721705 h 3299135"/>
                <a:gd name="connsiteX6594" fmla="*/ 1796515 w 7881457"/>
                <a:gd name="connsiteY6594" fmla="*/ 721705 h 3299135"/>
                <a:gd name="connsiteX6595" fmla="*/ 1796515 w 7881457"/>
                <a:gd name="connsiteY6595" fmla="*/ 720922 h 3299135"/>
                <a:gd name="connsiteX6596" fmla="*/ 1797929 w 7881457"/>
                <a:gd name="connsiteY6596" fmla="*/ 720922 h 3299135"/>
                <a:gd name="connsiteX6597" fmla="*/ 1797929 w 7881457"/>
                <a:gd name="connsiteY6597" fmla="*/ 720140 h 3299135"/>
                <a:gd name="connsiteX6598" fmla="*/ 1798825 w 7881457"/>
                <a:gd name="connsiteY6598" fmla="*/ 720140 h 3299135"/>
                <a:gd name="connsiteX6599" fmla="*/ 1798825 w 7881457"/>
                <a:gd name="connsiteY6599" fmla="*/ 719358 h 3299135"/>
                <a:gd name="connsiteX6600" fmla="*/ 1799871 w 7881457"/>
                <a:gd name="connsiteY6600" fmla="*/ 719358 h 3299135"/>
                <a:gd name="connsiteX6601" fmla="*/ 1799871 w 7881457"/>
                <a:gd name="connsiteY6601" fmla="*/ 718576 h 3299135"/>
                <a:gd name="connsiteX6602" fmla="*/ 1800208 w 7881457"/>
                <a:gd name="connsiteY6602" fmla="*/ 718576 h 3299135"/>
                <a:gd name="connsiteX6603" fmla="*/ 1800208 w 7881457"/>
                <a:gd name="connsiteY6603" fmla="*/ 717794 h 3299135"/>
                <a:gd name="connsiteX6604" fmla="*/ 1800941 w 7881457"/>
                <a:gd name="connsiteY6604" fmla="*/ 717794 h 3299135"/>
                <a:gd name="connsiteX6605" fmla="*/ 1800941 w 7881457"/>
                <a:gd name="connsiteY6605" fmla="*/ 717012 h 3299135"/>
                <a:gd name="connsiteX6606" fmla="*/ 1802998 w 7881457"/>
                <a:gd name="connsiteY6606" fmla="*/ 717012 h 3299135"/>
                <a:gd name="connsiteX6607" fmla="*/ 1802998 w 7881457"/>
                <a:gd name="connsiteY6607" fmla="*/ 716229 h 3299135"/>
                <a:gd name="connsiteX6608" fmla="*/ 1803293 w 7881457"/>
                <a:gd name="connsiteY6608" fmla="*/ 716229 h 3299135"/>
                <a:gd name="connsiteX6609" fmla="*/ 1803293 w 7881457"/>
                <a:gd name="connsiteY6609" fmla="*/ 715447 h 3299135"/>
                <a:gd name="connsiteX6610" fmla="*/ 1803317 w 7881457"/>
                <a:gd name="connsiteY6610" fmla="*/ 715447 h 3299135"/>
                <a:gd name="connsiteX6611" fmla="*/ 1803317 w 7881457"/>
                <a:gd name="connsiteY6611" fmla="*/ 714665 h 3299135"/>
                <a:gd name="connsiteX6612" fmla="*/ 1805097 w 7881457"/>
                <a:gd name="connsiteY6612" fmla="*/ 714665 h 3299135"/>
                <a:gd name="connsiteX6613" fmla="*/ 1805097 w 7881457"/>
                <a:gd name="connsiteY6613" fmla="*/ 713883 h 3299135"/>
                <a:gd name="connsiteX6614" fmla="*/ 1806715 w 7881457"/>
                <a:gd name="connsiteY6614" fmla="*/ 713883 h 3299135"/>
                <a:gd name="connsiteX6615" fmla="*/ 1806715 w 7881457"/>
                <a:gd name="connsiteY6615" fmla="*/ 713101 h 3299135"/>
                <a:gd name="connsiteX6616" fmla="*/ 1806829 w 7881457"/>
                <a:gd name="connsiteY6616" fmla="*/ 713101 h 3299135"/>
                <a:gd name="connsiteX6617" fmla="*/ 1806829 w 7881457"/>
                <a:gd name="connsiteY6617" fmla="*/ 712319 h 3299135"/>
                <a:gd name="connsiteX6618" fmla="*/ 1807460 w 7881457"/>
                <a:gd name="connsiteY6618" fmla="*/ 712319 h 3299135"/>
                <a:gd name="connsiteX6619" fmla="*/ 1807460 w 7881457"/>
                <a:gd name="connsiteY6619" fmla="*/ 711536 h 3299135"/>
                <a:gd name="connsiteX6620" fmla="*/ 1809511 w 7881457"/>
                <a:gd name="connsiteY6620" fmla="*/ 711536 h 3299135"/>
                <a:gd name="connsiteX6621" fmla="*/ 1809511 w 7881457"/>
                <a:gd name="connsiteY6621" fmla="*/ 710754 h 3299135"/>
                <a:gd name="connsiteX6622" fmla="*/ 1809553 w 7881457"/>
                <a:gd name="connsiteY6622" fmla="*/ 710754 h 3299135"/>
                <a:gd name="connsiteX6623" fmla="*/ 1809553 w 7881457"/>
                <a:gd name="connsiteY6623" fmla="*/ 709972 h 3299135"/>
                <a:gd name="connsiteX6624" fmla="*/ 1810756 w 7881457"/>
                <a:gd name="connsiteY6624" fmla="*/ 709972 h 3299135"/>
                <a:gd name="connsiteX6625" fmla="*/ 1810756 w 7881457"/>
                <a:gd name="connsiteY6625" fmla="*/ 709190 h 3299135"/>
                <a:gd name="connsiteX6626" fmla="*/ 1813137 w 7881457"/>
                <a:gd name="connsiteY6626" fmla="*/ 709190 h 3299135"/>
                <a:gd name="connsiteX6627" fmla="*/ 1813137 w 7881457"/>
                <a:gd name="connsiteY6627" fmla="*/ 708408 h 3299135"/>
                <a:gd name="connsiteX6628" fmla="*/ 1813510 w 7881457"/>
                <a:gd name="connsiteY6628" fmla="*/ 708408 h 3299135"/>
                <a:gd name="connsiteX6629" fmla="*/ 1813510 w 7881457"/>
                <a:gd name="connsiteY6629" fmla="*/ 707630 h 3299135"/>
                <a:gd name="connsiteX6630" fmla="*/ 1814075 w 7881457"/>
                <a:gd name="connsiteY6630" fmla="*/ 707630 h 3299135"/>
                <a:gd name="connsiteX6631" fmla="*/ 1814075 w 7881457"/>
                <a:gd name="connsiteY6631" fmla="*/ 706843 h 3299135"/>
                <a:gd name="connsiteX6632" fmla="*/ 1814767 w 7881457"/>
                <a:gd name="connsiteY6632" fmla="*/ 706843 h 3299135"/>
                <a:gd name="connsiteX6633" fmla="*/ 1814767 w 7881457"/>
                <a:gd name="connsiteY6633" fmla="*/ 706066 h 3299135"/>
                <a:gd name="connsiteX6634" fmla="*/ 1814827 w 7881457"/>
                <a:gd name="connsiteY6634" fmla="*/ 706066 h 3299135"/>
                <a:gd name="connsiteX6635" fmla="*/ 1814827 w 7881457"/>
                <a:gd name="connsiteY6635" fmla="*/ 705284 h 3299135"/>
                <a:gd name="connsiteX6636" fmla="*/ 1816168 w 7881457"/>
                <a:gd name="connsiteY6636" fmla="*/ 705284 h 3299135"/>
                <a:gd name="connsiteX6637" fmla="*/ 1816168 w 7881457"/>
                <a:gd name="connsiteY6637" fmla="*/ 704501 h 3299135"/>
                <a:gd name="connsiteX6638" fmla="*/ 1816901 w 7881457"/>
                <a:gd name="connsiteY6638" fmla="*/ 704501 h 3299135"/>
                <a:gd name="connsiteX6639" fmla="*/ 1816901 w 7881457"/>
                <a:gd name="connsiteY6639" fmla="*/ 703719 h 3299135"/>
                <a:gd name="connsiteX6640" fmla="*/ 1816949 w 7881457"/>
                <a:gd name="connsiteY6640" fmla="*/ 703719 h 3299135"/>
                <a:gd name="connsiteX6641" fmla="*/ 1816949 w 7881457"/>
                <a:gd name="connsiteY6641" fmla="*/ 702937 h 3299135"/>
                <a:gd name="connsiteX6642" fmla="*/ 1818405 w 7881457"/>
                <a:gd name="connsiteY6642" fmla="*/ 702937 h 3299135"/>
                <a:gd name="connsiteX6643" fmla="*/ 1818405 w 7881457"/>
                <a:gd name="connsiteY6643" fmla="*/ 702155 h 3299135"/>
                <a:gd name="connsiteX6644" fmla="*/ 1818730 w 7881457"/>
                <a:gd name="connsiteY6644" fmla="*/ 702155 h 3299135"/>
                <a:gd name="connsiteX6645" fmla="*/ 1818730 w 7881457"/>
                <a:gd name="connsiteY6645" fmla="*/ 701373 h 3299135"/>
                <a:gd name="connsiteX6646" fmla="*/ 1820004 w 7881457"/>
                <a:gd name="connsiteY6646" fmla="*/ 701373 h 3299135"/>
                <a:gd name="connsiteX6647" fmla="*/ 1820004 w 7881457"/>
                <a:gd name="connsiteY6647" fmla="*/ 700591 h 3299135"/>
                <a:gd name="connsiteX6648" fmla="*/ 1822115 w 7881457"/>
                <a:gd name="connsiteY6648" fmla="*/ 700591 h 3299135"/>
                <a:gd name="connsiteX6649" fmla="*/ 1822115 w 7881457"/>
                <a:gd name="connsiteY6649" fmla="*/ 699808 h 3299135"/>
                <a:gd name="connsiteX6650" fmla="*/ 1823005 w 7881457"/>
                <a:gd name="connsiteY6650" fmla="*/ 699808 h 3299135"/>
                <a:gd name="connsiteX6651" fmla="*/ 1823005 w 7881457"/>
                <a:gd name="connsiteY6651" fmla="*/ 699026 h 3299135"/>
                <a:gd name="connsiteX6652" fmla="*/ 1824112 w 7881457"/>
                <a:gd name="connsiteY6652" fmla="*/ 699026 h 3299135"/>
                <a:gd name="connsiteX6653" fmla="*/ 1824112 w 7881457"/>
                <a:gd name="connsiteY6653" fmla="*/ 698244 h 3299135"/>
                <a:gd name="connsiteX6654" fmla="*/ 1825140 w 7881457"/>
                <a:gd name="connsiteY6654" fmla="*/ 698244 h 3299135"/>
                <a:gd name="connsiteX6655" fmla="*/ 1825140 w 7881457"/>
                <a:gd name="connsiteY6655" fmla="*/ 697462 h 3299135"/>
                <a:gd name="connsiteX6656" fmla="*/ 1825669 w 7881457"/>
                <a:gd name="connsiteY6656" fmla="*/ 697462 h 3299135"/>
                <a:gd name="connsiteX6657" fmla="*/ 1825669 w 7881457"/>
                <a:gd name="connsiteY6657" fmla="*/ 696680 h 3299135"/>
                <a:gd name="connsiteX6658" fmla="*/ 1825753 w 7881457"/>
                <a:gd name="connsiteY6658" fmla="*/ 696680 h 3299135"/>
                <a:gd name="connsiteX6659" fmla="*/ 1825753 w 7881457"/>
                <a:gd name="connsiteY6659" fmla="*/ 695898 h 3299135"/>
                <a:gd name="connsiteX6660" fmla="*/ 1825801 w 7881457"/>
                <a:gd name="connsiteY6660" fmla="*/ 695898 h 3299135"/>
                <a:gd name="connsiteX6661" fmla="*/ 1825801 w 7881457"/>
                <a:gd name="connsiteY6661" fmla="*/ 695115 h 3299135"/>
                <a:gd name="connsiteX6662" fmla="*/ 1826204 w 7881457"/>
                <a:gd name="connsiteY6662" fmla="*/ 695115 h 3299135"/>
                <a:gd name="connsiteX6663" fmla="*/ 1826204 w 7881457"/>
                <a:gd name="connsiteY6663" fmla="*/ 694333 h 3299135"/>
                <a:gd name="connsiteX6664" fmla="*/ 1826313 w 7881457"/>
                <a:gd name="connsiteY6664" fmla="*/ 694333 h 3299135"/>
                <a:gd name="connsiteX6665" fmla="*/ 1826313 w 7881457"/>
                <a:gd name="connsiteY6665" fmla="*/ 693551 h 3299135"/>
                <a:gd name="connsiteX6666" fmla="*/ 1826842 w 7881457"/>
                <a:gd name="connsiteY6666" fmla="*/ 693551 h 3299135"/>
                <a:gd name="connsiteX6667" fmla="*/ 1826842 w 7881457"/>
                <a:gd name="connsiteY6667" fmla="*/ 692769 h 3299135"/>
                <a:gd name="connsiteX6668" fmla="*/ 1826842 w 7881457"/>
                <a:gd name="connsiteY6668" fmla="*/ 692769 h 3299135"/>
                <a:gd name="connsiteX6669" fmla="*/ 1826842 w 7881457"/>
                <a:gd name="connsiteY6669" fmla="*/ 691991 h 3299135"/>
                <a:gd name="connsiteX6670" fmla="*/ 1827407 w 7881457"/>
                <a:gd name="connsiteY6670" fmla="*/ 691991 h 3299135"/>
                <a:gd name="connsiteX6671" fmla="*/ 1827407 w 7881457"/>
                <a:gd name="connsiteY6671" fmla="*/ 691209 h 3299135"/>
                <a:gd name="connsiteX6672" fmla="*/ 1827780 w 7881457"/>
                <a:gd name="connsiteY6672" fmla="*/ 691209 h 3299135"/>
                <a:gd name="connsiteX6673" fmla="*/ 1827780 w 7881457"/>
                <a:gd name="connsiteY6673" fmla="*/ 690427 h 3299135"/>
                <a:gd name="connsiteX6674" fmla="*/ 1829716 w 7881457"/>
                <a:gd name="connsiteY6674" fmla="*/ 690427 h 3299135"/>
                <a:gd name="connsiteX6675" fmla="*/ 1829716 w 7881457"/>
                <a:gd name="connsiteY6675" fmla="*/ 689645 h 3299135"/>
                <a:gd name="connsiteX6676" fmla="*/ 1829909 w 7881457"/>
                <a:gd name="connsiteY6676" fmla="*/ 689645 h 3299135"/>
                <a:gd name="connsiteX6677" fmla="*/ 1829909 w 7881457"/>
                <a:gd name="connsiteY6677" fmla="*/ 688863 h 3299135"/>
                <a:gd name="connsiteX6678" fmla="*/ 1830600 w 7881457"/>
                <a:gd name="connsiteY6678" fmla="*/ 688863 h 3299135"/>
                <a:gd name="connsiteX6679" fmla="*/ 1830600 w 7881457"/>
                <a:gd name="connsiteY6679" fmla="*/ 688081 h 3299135"/>
                <a:gd name="connsiteX6680" fmla="*/ 1831196 w 7881457"/>
                <a:gd name="connsiteY6680" fmla="*/ 688081 h 3299135"/>
                <a:gd name="connsiteX6681" fmla="*/ 1831196 w 7881457"/>
                <a:gd name="connsiteY6681" fmla="*/ 687298 h 3299135"/>
                <a:gd name="connsiteX6682" fmla="*/ 1831226 w 7881457"/>
                <a:gd name="connsiteY6682" fmla="*/ 687298 h 3299135"/>
                <a:gd name="connsiteX6683" fmla="*/ 1831226 w 7881457"/>
                <a:gd name="connsiteY6683" fmla="*/ 686516 h 3299135"/>
                <a:gd name="connsiteX6684" fmla="*/ 1832254 w 7881457"/>
                <a:gd name="connsiteY6684" fmla="*/ 686516 h 3299135"/>
                <a:gd name="connsiteX6685" fmla="*/ 1832254 w 7881457"/>
                <a:gd name="connsiteY6685" fmla="*/ 685734 h 3299135"/>
                <a:gd name="connsiteX6686" fmla="*/ 1832374 w 7881457"/>
                <a:gd name="connsiteY6686" fmla="*/ 685734 h 3299135"/>
                <a:gd name="connsiteX6687" fmla="*/ 1832374 w 7881457"/>
                <a:gd name="connsiteY6687" fmla="*/ 684952 h 3299135"/>
                <a:gd name="connsiteX6688" fmla="*/ 1833637 w 7881457"/>
                <a:gd name="connsiteY6688" fmla="*/ 684952 h 3299135"/>
                <a:gd name="connsiteX6689" fmla="*/ 1833637 w 7881457"/>
                <a:gd name="connsiteY6689" fmla="*/ 684170 h 3299135"/>
                <a:gd name="connsiteX6690" fmla="*/ 1834281 w 7881457"/>
                <a:gd name="connsiteY6690" fmla="*/ 684170 h 3299135"/>
                <a:gd name="connsiteX6691" fmla="*/ 1834281 w 7881457"/>
                <a:gd name="connsiteY6691" fmla="*/ 683388 h 3299135"/>
                <a:gd name="connsiteX6692" fmla="*/ 1834611 w 7881457"/>
                <a:gd name="connsiteY6692" fmla="*/ 683388 h 3299135"/>
                <a:gd name="connsiteX6693" fmla="*/ 1834611 w 7881457"/>
                <a:gd name="connsiteY6693" fmla="*/ 682605 h 3299135"/>
                <a:gd name="connsiteX6694" fmla="*/ 1834672 w 7881457"/>
                <a:gd name="connsiteY6694" fmla="*/ 682605 h 3299135"/>
                <a:gd name="connsiteX6695" fmla="*/ 1834672 w 7881457"/>
                <a:gd name="connsiteY6695" fmla="*/ 681823 h 3299135"/>
                <a:gd name="connsiteX6696" fmla="*/ 1835351 w 7881457"/>
                <a:gd name="connsiteY6696" fmla="*/ 681823 h 3299135"/>
                <a:gd name="connsiteX6697" fmla="*/ 1835351 w 7881457"/>
                <a:gd name="connsiteY6697" fmla="*/ 681041 h 3299135"/>
                <a:gd name="connsiteX6698" fmla="*/ 1837005 w 7881457"/>
                <a:gd name="connsiteY6698" fmla="*/ 681041 h 3299135"/>
                <a:gd name="connsiteX6699" fmla="*/ 1837005 w 7881457"/>
                <a:gd name="connsiteY6699" fmla="*/ 680259 h 3299135"/>
                <a:gd name="connsiteX6700" fmla="*/ 1837017 w 7881457"/>
                <a:gd name="connsiteY6700" fmla="*/ 680259 h 3299135"/>
                <a:gd name="connsiteX6701" fmla="*/ 1837017 w 7881457"/>
                <a:gd name="connsiteY6701" fmla="*/ 679477 h 3299135"/>
                <a:gd name="connsiteX6702" fmla="*/ 1838334 w 7881457"/>
                <a:gd name="connsiteY6702" fmla="*/ 679477 h 3299135"/>
                <a:gd name="connsiteX6703" fmla="*/ 1838334 w 7881457"/>
                <a:gd name="connsiteY6703" fmla="*/ 678699 h 3299135"/>
                <a:gd name="connsiteX6704" fmla="*/ 1838604 w 7881457"/>
                <a:gd name="connsiteY6704" fmla="*/ 678699 h 3299135"/>
                <a:gd name="connsiteX6705" fmla="*/ 1838604 w 7881457"/>
                <a:gd name="connsiteY6705" fmla="*/ 677917 h 3299135"/>
                <a:gd name="connsiteX6706" fmla="*/ 1839139 w 7881457"/>
                <a:gd name="connsiteY6706" fmla="*/ 677917 h 3299135"/>
                <a:gd name="connsiteX6707" fmla="*/ 1839139 w 7881457"/>
                <a:gd name="connsiteY6707" fmla="*/ 677135 h 3299135"/>
                <a:gd name="connsiteX6708" fmla="*/ 1841659 w 7881457"/>
                <a:gd name="connsiteY6708" fmla="*/ 677135 h 3299135"/>
                <a:gd name="connsiteX6709" fmla="*/ 1841659 w 7881457"/>
                <a:gd name="connsiteY6709" fmla="*/ 676353 h 3299135"/>
                <a:gd name="connsiteX6710" fmla="*/ 1842495 w 7881457"/>
                <a:gd name="connsiteY6710" fmla="*/ 676353 h 3299135"/>
                <a:gd name="connsiteX6711" fmla="*/ 1842495 w 7881457"/>
                <a:gd name="connsiteY6711" fmla="*/ 675570 h 3299135"/>
                <a:gd name="connsiteX6712" fmla="*/ 1842748 w 7881457"/>
                <a:gd name="connsiteY6712" fmla="*/ 675570 h 3299135"/>
                <a:gd name="connsiteX6713" fmla="*/ 1842748 w 7881457"/>
                <a:gd name="connsiteY6713" fmla="*/ 674788 h 3299135"/>
                <a:gd name="connsiteX6714" fmla="*/ 1843974 w 7881457"/>
                <a:gd name="connsiteY6714" fmla="*/ 674788 h 3299135"/>
                <a:gd name="connsiteX6715" fmla="*/ 1843974 w 7881457"/>
                <a:gd name="connsiteY6715" fmla="*/ 674006 h 3299135"/>
                <a:gd name="connsiteX6716" fmla="*/ 1844510 w 7881457"/>
                <a:gd name="connsiteY6716" fmla="*/ 674006 h 3299135"/>
                <a:gd name="connsiteX6717" fmla="*/ 1844510 w 7881457"/>
                <a:gd name="connsiteY6717" fmla="*/ 673224 h 3299135"/>
                <a:gd name="connsiteX6718" fmla="*/ 1844546 w 7881457"/>
                <a:gd name="connsiteY6718" fmla="*/ 673224 h 3299135"/>
                <a:gd name="connsiteX6719" fmla="*/ 1844546 w 7881457"/>
                <a:gd name="connsiteY6719" fmla="*/ 672442 h 3299135"/>
                <a:gd name="connsiteX6720" fmla="*/ 1846187 w 7881457"/>
                <a:gd name="connsiteY6720" fmla="*/ 672442 h 3299135"/>
                <a:gd name="connsiteX6721" fmla="*/ 1846187 w 7881457"/>
                <a:gd name="connsiteY6721" fmla="*/ 671660 h 3299135"/>
                <a:gd name="connsiteX6722" fmla="*/ 1854083 w 7881457"/>
                <a:gd name="connsiteY6722" fmla="*/ 671660 h 3299135"/>
                <a:gd name="connsiteX6723" fmla="*/ 1854083 w 7881457"/>
                <a:gd name="connsiteY6723" fmla="*/ 670877 h 3299135"/>
                <a:gd name="connsiteX6724" fmla="*/ 1854234 w 7881457"/>
                <a:gd name="connsiteY6724" fmla="*/ 670877 h 3299135"/>
                <a:gd name="connsiteX6725" fmla="*/ 1854234 w 7881457"/>
                <a:gd name="connsiteY6725" fmla="*/ 670095 h 3299135"/>
                <a:gd name="connsiteX6726" fmla="*/ 1854955 w 7881457"/>
                <a:gd name="connsiteY6726" fmla="*/ 670095 h 3299135"/>
                <a:gd name="connsiteX6727" fmla="*/ 1854955 w 7881457"/>
                <a:gd name="connsiteY6727" fmla="*/ 669313 h 3299135"/>
                <a:gd name="connsiteX6728" fmla="*/ 1856074 w 7881457"/>
                <a:gd name="connsiteY6728" fmla="*/ 669313 h 3299135"/>
                <a:gd name="connsiteX6729" fmla="*/ 1856074 w 7881457"/>
                <a:gd name="connsiteY6729" fmla="*/ 668531 h 3299135"/>
                <a:gd name="connsiteX6730" fmla="*/ 1857908 w 7881457"/>
                <a:gd name="connsiteY6730" fmla="*/ 668531 h 3299135"/>
                <a:gd name="connsiteX6731" fmla="*/ 1857908 w 7881457"/>
                <a:gd name="connsiteY6731" fmla="*/ 667749 h 3299135"/>
                <a:gd name="connsiteX6732" fmla="*/ 1857986 w 7881457"/>
                <a:gd name="connsiteY6732" fmla="*/ 667749 h 3299135"/>
                <a:gd name="connsiteX6733" fmla="*/ 1857986 w 7881457"/>
                <a:gd name="connsiteY6733" fmla="*/ 666967 h 3299135"/>
                <a:gd name="connsiteX6734" fmla="*/ 1859772 w 7881457"/>
                <a:gd name="connsiteY6734" fmla="*/ 666967 h 3299135"/>
                <a:gd name="connsiteX6735" fmla="*/ 1859772 w 7881457"/>
                <a:gd name="connsiteY6735" fmla="*/ 666184 h 3299135"/>
                <a:gd name="connsiteX6736" fmla="*/ 1860133 w 7881457"/>
                <a:gd name="connsiteY6736" fmla="*/ 666184 h 3299135"/>
                <a:gd name="connsiteX6737" fmla="*/ 1860133 w 7881457"/>
                <a:gd name="connsiteY6737" fmla="*/ 665407 h 3299135"/>
                <a:gd name="connsiteX6738" fmla="*/ 1860193 w 7881457"/>
                <a:gd name="connsiteY6738" fmla="*/ 665407 h 3299135"/>
                <a:gd name="connsiteX6739" fmla="*/ 1860193 w 7881457"/>
                <a:gd name="connsiteY6739" fmla="*/ 664625 h 3299135"/>
                <a:gd name="connsiteX6740" fmla="*/ 1861335 w 7881457"/>
                <a:gd name="connsiteY6740" fmla="*/ 664625 h 3299135"/>
                <a:gd name="connsiteX6741" fmla="*/ 1861335 w 7881457"/>
                <a:gd name="connsiteY6741" fmla="*/ 663842 h 3299135"/>
                <a:gd name="connsiteX6742" fmla="*/ 1863037 w 7881457"/>
                <a:gd name="connsiteY6742" fmla="*/ 663842 h 3299135"/>
                <a:gd name="connsiteX6743" fmla="*/ 1863037 w 7881457"/>
                <a:gd name="connsiteY6743" fmla="*/ 663060 h 3299135"/>
                <a:gd name="connsiteX6744" fmla="*/ 1863062 w 7881457"/>
                <a:gd name="connsiteY6744" fmla="*/ 663060 h 3299135"/>
                <a:gd name="connsiteX6745" fmla="*/ 1863062 w 7881457"/>
                <a:gd name="connsiteY6745" fmla="*/ 662278 h 3299135"/>
                <a:gd name="connsiteX6746" fmla="*/ 1863212 w 7881457"/>
                <a:gd name="connsiteY6746" fmla="*/ 662278 h 3299135"/>
                <a:gd name="connsiteX6747" fmla="*/ 1863212 w 7881457"/>
                <a:gd name="connsiteY6747" fmla="*/ 661496 h 3299135"/>
                <a:gd name="connsiteX6748" fmla="*/ 1864361 w 7881457"/>
                <a:gd name="connsiteY6748" fmla="*/ 661496 h 3299135"/>
                <a:gd name="connsiteX6749" fmla="*/ 1864361 w 7881457"/>
                <a:gd name="connsiteY6749" fmla="*/ 660714 h 3299135"/>
                <a:gd name="connsiteX6750" fmla="*/ 1866351 w 7881457"/>
                <a:gd name="connsiteY6750" fmla="*/ 660714 h 3299135"/>
                <a:gd name="connsiteX6751" fmla="*/ 1866351 w 7881457"/>
                <a:gd name="connsiteY6751" fmla="*/ 659932 h 3299135"/>
                <a:gd name="connsiteX6752" fmla="*/ 1868390 w 7881457"/>
                <a:gd name="connsiteY6752" fmla="*/ 659932 h 3299135"/>
                <a:gd name="connsiteX6753" fmla="*/ 1868390 w 7881457"/>
                <a:gd name="connsiteY6753" fmla="*/ 659150 h 3299135"/>
                <a:gd name="connsiteX6754" fmla="*/ 1872322 w 7881457"/>
                <a:gd name="connsiteY6754" fmla="*/ 659150 h 3299135"/>
                <a:gd name="connsiteX6755" fmla="*/ 1872322 w 7881457"/>
                <a:gd name="connsiteY6755" fmla="*/ 658367 h 3299135"/>
                <a:gd name="connsiteX6756" fmla="*/ 1873351 w 7881457"/>
                <a:gd name="connsiteY6756" fmla="*/ 658367 h 3299135"/>
                <a:gd name="connsiteX6757" fmla="*/ 1873351 w 7881457"/>
                <a:gd name="connsiteY6757" fmla="*/ 657585 h 3299135"/>
                <a:gd name="connsiteX6758" fmla="*/ 1874595 w 7881457"/>
                <a:gd name="connsiteY6758" fmla="*/ 657585 h 3299135"/>
                <a:gd name="connsiteX6759" fmla="*/ 1874595 w 7881457"/>
                <a:gd name="connsiteY6759" fmla="*/ 656803 h 3299135"/>
                <a:gd name="connsiteX6760" fmla="*/ 1876797 w 7881457"/>
                <a:gd name="connsiteY6760" fmla="*/ 656803 h 3299135"/>
                <a:gd name="connsiteX6761" fmla="*/ 1876797 w 7881457"/>
                <a:gd name="connsiteY6761" fmla="*/ 656021 h 3299135"/>
                <a:gd name="connsiteX6762" fmla="*/ 1878619 w 7881457"/>
                <a:gd name="connsiteY6762" fmla="*/ 656021 h 3299135"/>
                <a:gd name="connsiteX6763" fmla="*/ 1878619 w 7881457"/>
                <a:gd name="connsiteY6763" fmla="*/ 655239 h 3299135"/>
                <a:gd name="connsiteX6764" fmla="*/ 1879887 w 7881457"/>
                <a:gd name="connsiteY6764" fmla="*/ 655239 h 3299135"/>
                <a:gd name="connsiteX6765" fmla="*/ 1879887 w 7881457"/>
                <a:gd name="connsiteY6765" fmla="*/ 654457 h 3299135"/>
                <a:gd name="connsiteX6766" fmla="*/ 1881282 w 7881457"/>
                <a:gd name="connsiteY6766" fmla="*/ 654457 h 3299135"/>
                <a:gd name="connsiteX6767" fmla="*/ 1881282 w 7881457"/>
                <a:gd name="connsiteY6767" fmla="*/ 653674 h 3299135"/>
                <a:gd name="connsiteX6768" fmla="*/ 1883700 w 7881457"/>
                <a:gd name="connsiteY6768" fmla="*/ 653674 h 3299135"/>
                <a:gd name="connsiteX6769" fmla="*/ 1883700 w 7881457"/>
                <a:gd name="connsiteY6769" fmla="*/ 652892 h 3299135"/>
                <a:gd name="connsiteX6770" fmla="*/ 1884103 w 7881457"/>
                <a:gd name="connsiteY6770" fmla="*/ 652892 h 3299135"/>
                <a:gd name="connsiteX6771" fmla="*/ 1884103 w 7881457"/>
                <a:gd name="connsiteY6771" fmla="*/ 652110 h 3299135"/>
                <a:gd name="connsiteX6772" fmla="*/ 1884319 w 7881457"/>
                <a:gd name="connsiteY6772" fmla="*/ 652110 h 3299135"/>
                <a:gd name="connsiteX6773" fmla="*/ 1884319 w 7881457"/>
                <a:gd name="connsiteY6773" fmla="*/ 651332 h 3299135"/>
                <a:gd name="connsiteX6774" fmla="*/ 1889858 w 7881457"/>
                <a:gd name="connsiteY6774" fmla="*/ 651332 h 3299135"/>
                <a:gd name="connsiteX6775" fmla="*/ 1889858 w 7881457"/>
                <a:gd name="connsiteY6775" fmla="*/ 650550 h 3299135"/>
                <a:gd name="connsiteX6776" fmla="*/ 1891373 w 7881457"/>
                <a:gd name="connsiteY6776" fmla="*/ 650550 h 3299135"/>
                <a:gd name="connsiteX6777" fmla="*/ 1891373 w 7881457"/>
                <a:gd name="connsiteY6777" fmla="*/ 649768 h 3299135"/>
                <a:gd name="connsiteX6778" fmla="*/ 1892877 w 7881457"/>
                <a:gd name="connsiteY6778" fmla="*/ 649768 h 3299135"/>
                <a:gd name="connsiteX6779" fmla="*/ 1892877 w 7881457"/>
                <a:gd name="connsiteY6779" fmla="*/ 648986 h 3299135"/>
                <a:gd name="connsiteX6780" fmla="*/ 1893658 w 7881457"/>
                <a:gd name="connsiteY6780" fmla="*/ 648986 h 3299135"/>
                <a:gd name="connsiteX6781" fmla="*/ 1893658 w 7881457"/>
                <a:gd name="connsiteY6781" fmla="*/ 648204 h 3299135"/>
                <a:gd name="connsiteX6782" fmla="*/ 1893935 w 7881457"/>
                <a:gd name="connsiteY6782" fmla="*/ 648204 h 3299135"/>
                <a:gd name="connsiteX6783" fmla="*/ 1893935 w 7881457"/>
                <a:gd name="connsiteY6783" fmla="*/ 647422 h 3299135"/>
                <a:gd name="connsiteX6784" fmla="*/ 1894344 w 7881457"/>
                <a:gd name="connsiteY6784" fmla="*/ 647422 h 3299135"/>
                <a:gd name="connsiteX6785" fmla="*/ 1894344 w 7881457"/>
                <a:gd name="connsiteY6785" fmla="*/ 646639 h 3299135"/>
                <a:gd name="connsiteX6786" fmla="*/ 1894939 w 7881457"/>
                <a:gd name="connsiteY6786" fmla="*/ 646639 h 3299135"/>
                <a:gd name="connsiteX6787" fmla="*/ 1894939 w 7881457"/>
                <a:gd name="connsiteY6787" fmla="*/ 645857 h 3299135"/>
                <a:gd name="connsiteX6788" fmla="*/ 1895445 w 7881457"/>
                <a:gd name="connsiteY6788" fmla="*/ 645857 h 3299135"/>
                <a:gd name="connsiteX6789" fmla="*/ 1895445 w 7881457"/>
                <a:gd name="connsiteY6789" fmla="*/ 645075 h 3299135"/>
                <a:gd name="connsiteX6790" fmla="*/ 1897122 w 7881457"/>
                <a:gd name="connsiteY6790" fmla="*/ 645075 h 3299135"/>
                <a:gd name="connsiteX6791" fmla="*/ 1897122 w 7881457"/>
                <a:gd name="connsiteY6791" fmla="*/ 644293 h 3299135"/>
                <a:gd name="connsiteX6792" fmla="*/ 1897513 w 7881457"/>
                <a:gd name="connsiteY6792" fmla="*/ 644293 h 3299135"/>
                <a:gd name="connsiteX6793" fmla="*/ 1897513 w 7881457"/>
                <a:gd name="connsiteY6793" fmla="*/ 643511 h 3299135"/>
                <a:gd name="connsiteX6794" fmla="*/ 1898385 w 7881457"/>
                <a:gd name="connsiteY6794" fmla="*/ 643511 h 3299135"/>
                <a:gd name="connsiteX6795" fmla="*/ 1898385 w 7881457"/>
                <a:gd name="connsiteY6795" fmla="*/ 642729 h 3299135"/>
                <a:gd name="connsiteX6796" fmla="*/ 1898644 w 7881457"/>
                <a:gd name="connsiteY6796" fmla="*/ 642729 h 3299135"/>
                <a:gd name="connsiteX6797" fmla="*/ 1898644 w 7881457"/>
                <a:gd name="connsiteY6797" fmla="*/ 641946 h 3299135"/>
                <a:gd name="connsiteX6798" fmla="*/ 1899365 w 7881457"/>
                <a:gd name="connsiteY6798" fmla="*/ 641946 h 3299135"/>
                <a:gd name="connsiteX6799" fmla="*/ 1899365 w 7881457"/>
                <a:gd name="connsiteY6799" fmla="*/ 641164 h 3299135"/>
                <a:gd name="connsiteX6800" fmla="*/ 1900875 w 7881457"/>
                <a:gd name="connsiteY6800" fmla="*/ 641164 h 3299135"/>
                <a:gd name="connsiteX6801" fmla="*/ 1900875 w 7881457"/>
                <a:gd name="connsiteY6801" fmla="*/ 640382 h 3299135"/>
                <a:gd name="connsiteX6802" fmla="*/ 1900929 w 7881457"/>
                <a:gd name="connsiteY6802" fmla="*/ 640382 h 3299135"/>
                <a:gd name="connsiteX6803" fmla="*/ 1900929 w 7881457"/>
                <a:gd name="connsiteY6803" fmla="*/ 639600 h 3299135"/>
                <a:gd name="connsiteX6804" fmla="*/ 1902847 w 7881457"/>
                <a:gd name="connsiteY6804" fmla="*/ 639600 h 3299135"/>
                <a:gd name="connsiteX6805" fmla="*/ 1902847 w 7881457"/>
                <a:gd name="connsiteY6805" fmla="*/ 638818 h 3299135"/>
                <a:gd name="connsiteX6806" fmla="*/ 1903003 w 7881457"/>
                <a:gd name="connsiteY6806" fmla="*/ 638818 h 3299135"/>
                <a:gd name="connsiteX6807" fmla="*/ 1903003 w 7881457"/>
                <a:gd name="connsiteY6807" fmla="*/ 638040 h 3299135"/>
                <a:gd name="connsiteX6808" fmla="*/ 1903899 w 7881457"/>
                <a:gd name="connsiteY6808" fmla="*/ 638040 h 3299135"/>
                <a:gd name="connsiteX6809" fmla="*/ 1903899 w 7881457"/>
                <a:gd name="connsiteY6809" fmla="*/ 637258 h 3299135"/>
                <a:gd name="connsiteX6810" fmla="*/ 1905421 w 7881457"/>
                <a:gd name="connsiteY6810" fmla="*/ 637258 h 3299135"/>
                <a:gd name="connsiteX6811" fmla="*/ 1905421 w 7881457"/>
                <a:gd name="connsiteY6811" fmla="*/ 636476 h 3299135"/>
                <a:gd name="connsiteX6812" fmla="*/ 1906065 w 7881457"/>
                <a:gd name="connsiteY6812" fmla="*/ 636476 h 3299135"/>
                <a:gd name="connsiteX6813" fmla="*/ 1906065 w 7881457"/>
                <a:gd name="connsiteY6813" fmla="*/ 635694 h 3299135"/>
                <a:gd name="connsiteX6814" fmla="*/ 1910316 w 7881457"/>
                <a:gd name="connsiteY6814" fmla="*/ 635694 h 3299135"/>
                <a:gd name="connsiteX6815" fmla="*/ 1910316 w 7881457"/>
                <a:gd name="connsiteY6815" fmla="*/ 634912 h 3299135"/>
                <a:gd name="connsiteX6816" fmla="*/ 1910454 w 7881457"/>
                <a:gd name="connsiteY6816" fmla="*/ 634912 h 3299135"/>
                <a:gd name="connsiteX6817" fmla="*/ 1910454 w 7881457"/>
                <a:gd name="connsiteY6817" fmla="*/ 634129 h 3299135"/>
                <a:gd name="connsiteX6818" fmla="*/ 1912054 w 7881457"/>
                <a:gd name="connsiteY6818" fmla="*/ 634129 h 3299135"/>
                <a:gd name="connsiteX6819" fmla="*/ 1912054 w 7881457"/>
                <a:gd name="connsiteY6819" fmla="*/ 633347 h 3299135"/>
                <a:gd name="connsiteX6820" fmla="*/ 1913341 w 7881457"/>
                <a:gd name="connsiteY6820" fmla="*/ 633347 h 3299135"/>
                <a:gd name="connsiteX6821" fmla="*/ 1913341 w 7881457"/>
                <a:gd name="connsiteY6821" fmla="*/ 632565 h 3299135"/>
                <a:gd name="connsiteX6822" fmla="*/ 1913612 w 7881457"/>
                <a:gd name="connsiteY6822" fmla="*/ 632565 h 3299135"/>
                <a:gd name="connsiteX6823" fmla="*/ 1913612 w 7881457"/>
                <a:gd name="connsiteY6823" fmla="*/ 631783 h 3299135"/>
                <a:gd name="connsiteX6824" fmla="*/ 1914153 w 7881457"/>
                <a:gd name="connsiteY6824" fmla="*/ 631783 h 3299135"/>
                <a:gd name="connsiteX6825" fmla="*/ 1914153 w 7881457"/>
                <a:gd name="connsiteY6825" fmla="*/ 631001 h 3299135"/>
                <a:gd name="connsiteX6826" fmla="*/ 1916396 w 7881457"/>
                <a:gd name="connsiteY6826" fmla="*/ 631001 h 3299135"/>
                <a:gd name="connsiteX6827" fmla="*/ 1916396 w 7881457"/>
                <a:gd name="connsiteY6827" fmla="*/ 630219 h 3299135"/>
                <a:gd name="connsiteX6828" fmla="*/ 1916414 w 7881457"/>
                <a:gd name="connsiteY6828" fmla="*/ 630219 h 3299135"/>
                <a:gd name="connsiteX6829" fmla="*/ 1916414 w 7881457"/>
                <a:gd name="connsiteY6829" fmla="*/ 629436 h 3299135"/>
                <a:gd name="connsiteX6830" fmla="*/ 1916582 w 7881457"/>
                <a:gd name="connsiteY6830" fmla="*/ 629436 h 3299135"/>
                <a:gd name="connsiteX6831" fmla="*/ 1916582 w 7881457"/>
                <a:gd name="connsiteY6831" fmla="*/ 628654 h 3299135"/>
                <a:gd name="connsiteX6832" fmla="*/ 1917195 w 7881457"/>
                <a:gd name="connsiteY6832" fmla="*/ 628654 h 3299135"/>
                <a:gd name="connsiteX6833" fmla="*/ 1917195 w 7881457"/>
                <a:gd name="connsiteY6833" fmla="*/ 627872 h 3299135"/>
                <a:gd name="connsiteX6834" fmla="*/ 1917442 w 7881457"/>
                <a:gd name="connsiteY6834" fmla="*/ 627872 h 3299135"/>
                <a:gd name="connsiteX6835" fmla="*/ 1917442 w 7881457"/>
                <a:gd name="connsiteY6835" fmla="*/ 627090 h 3299135"/>
                <a:gd name="connsiteX6836" fmla="*/ 1918476 w 7881457"/>
                <a:gd name="connsiteY6836" fmla="*/ 627090 h 3299135"/>
                <a:gd name="connsiteX6837" fmla="*/ 1918476 w 7881457"/>
                <a:gd name="connsiteY6837" fmla="*/ 626308 h 3299135"/>
                <a:gd name="connsiteX6838" fmla="*/ 1919324 w 7881457"/>
                <a:gd name="connsiteY6838" fmla="*/ 626308 h 3299135"/>
                <a:gd name="connsiteX6839" fmla="*/ 1919324 w 7881457"/>
                <a:gd name="connsiteY6839" fmla="*/ 625526 h 3299135"/>
                <a:gd name="connsiteX6840" fmla="*/ 1920906 w 7881457"/>
                <a:gd name="connsiteY6840" fmla="*/ 625526 h 3299135"/>
                <a:gd name="connsiteX6841" fmla="*/ 1920906 w 7881457"/>
                <a:gd name="connsiteY6841" fmla="*/ 624748 h 3299135"/>
                <a:gd name="connsiteX6842" fmla="*/ 1921694 w 7881457"/>
                <a:gd name="connsiteY6842" fmla="*/ 624748 h 3299135"/>
                <a:gd name="connsiteX6843" fmla="*/ 1921694 w 7881457"/>
                <a:gd name="connsiteY6843" fmla="*/ 623966 h 3299135"/>
                <a:gd name="connsiteX6844" fmla="*/ 1923696 w 7881457"/>
                <a:gd name="connsiteY6844" fmla="*/ 623966 h 3299135"/>
                <a:gd name="connsiteX6845" fmla="*/ 1923696 w 7881457"/>
                <a:gd name="connsiteY6845" fmla="*/ 623179 h 3299135"/>
                <a:gd name="connsiteX6846" fmla="*/ 1924159 w 7881457"/>
                <a:gd name="connsiteY6846" fmla="*/ 623179 h 3299135"/>
                <a:gd name="connsiteX6847" fmla="*/ 1924159 w 7881457"/>
                <a:gd name="connsiteY6847" fmla="*/ 622401 h 3299135"/>
                <a:gd name="connsiteX6848" fmla="*/ 1925482 w 7881457"/>
                <a:gd name="connsiteY6848" fmla="*/ 622401 h 3299135"/>
                <a:gd name="connsiteX6849" fmla="*/ 1925482 w 7881457"/>
                <a:gd name="connsiteY6849" fmla="*/ 621619 h 3299135"/>
                <a:gd name="connsiteX6850" fmla="*/ 1927599 w 7881457"/>
                <a:gd name="connsiteY6850" fmla="*/ 621619 h 3299135"/>
                <a:gd name="connsiteX6851" fmla="*/ 1927599 w 7881457"/>
                <a:gd name="connsiteY6851" fmla="*/ 620837 h 3299135"/>
                <a:gd name="connsiteX6852" fmla="*/ 1927773 w 7881457"/>
                <a:gd name="connsiteY6852" fmla="*/ 620837 h 3299135"/>
                <a:gd name="connsiteX6853" fmla="*/ 1927773 w 7881457"/>
                <a:gd name="connsiteY6853" fmla="*/ 620055 h 3299135"/>
                <a:gd name="connsiteX6854" fmla="*/ 1927960 w 7881457"/>
                <a:gd name="connsiteY6854" fmla="*/ 620055 h 3299135"/>
                <a:gd name="connsiteX6855" fmla="*/ 1927960 w 7881457"/>
                <a:gd name="connsiteY6855" fmla="*/ 619273 h 3299135"/>
                <a:gd name="connsiteX6856" fmla="*/ 1928212 w 7881457"/>
                <a:gd name="connsiteY6856" fmla="*/ 619273 h 3299135"/>
                <a:gd name="connsiteX6857" fmla="*/ 1928212 w 7881457"/>
                <a:gd name="connsiteY6857" fmla="*/ 618491 h 3299135"/>
                <a:gd name="connsiteX6858" fmla="*/ 1928916 w 7881457"/>
                <a:gd name="connsiteY6858" fmla="*/ 618491 h 3299135"/>
                <a:gd name="connsiteX6859" fmla="*/ 1928916 w 7881457"/>
                <a:gd name="connsiteY6859" fmla="*/ 617708 h 3299135"/>
                <a:gd name="connsiteX6860" fmla="*/ 1931033 w 7881457"/>
                <a:gd name="connsiteY6860" fmla="*/ 617708 h 3299135"/>
                <a:gd name="connsiteX6861" fmla="*/ 1931033 w 7881457"/>
                <a:gd name="connsiteY6861" fmla="*/ 616926 h 3299135"/>
                <a:gd name="connsiteX6862" fmla="*/ 1932061 w 7881457"/>
                <a:gd name="connsiteY6862" fmla="*/ 616926 h 3299135"/>
                <a:gd name="connsiteX6863" fmla="*/ 1932061 w 7881457"/>
                <a:gd name="connsiteY6863" fmla="*/ 616144 h 3299135"/>
                <a:gd name="connsiteX6864" fmla="*/ 1932169 w 7881457"/>
                <a:gd name="connsiteY6864" fmla="*/ 616144 h 3299135"/>
                <a:gd name="connsiteX6865" fmla="*/ 1932169 w 7881457"/>
                <a:gd name="connsiteY6865" fmla="*/ 615362 h 3299135"/>
                <a:gd name="connsiteX6866" fmla="*/ 1932542 w 7881457"/>
                <a:gd name="connsiteY6866" fmla="*/ 615362 h 3299135"/>
                <a:gd name="connsiteX6867" fmla="*/ 1932542 w 7881457"/>
                <a:gd name="connsiteY6867" fmla="*/ 614580 h 3299135"/>
                <a:gd name="connsiteX6868" fmla="*/ 1933083 w 7881457"/>
                <a:gd name="connsiteY6868" fmla="*/ 614580 h 3299135"/>
                <a:gd name="connsiteX6869" fmla="*/ 1933083 w 7881457"/>
                <a:gd name="connsiteY6869" fmla="*/ 613798 h 3299135"/>
                <a:gd name="connsiteX6870" fmla="*/ 1933312 w 7881457"/>
                <a:gd name="connsiteY6870" fmla="*/ 613798 h 3299135"/>
                <a:gd name="connsiteX6871" fmla="*/ 1933312 w 7881457"/>
                <a:gd name="connsiteY6871" fmla="*/ 613015 h 3299135"/>
                <a:gd name="connsiteX6872" fmla="*/ 1933456 w 7881457"/>
                <a:gd name="connsiteY6872" fmla="*/ 613015 h 3299135"/>
                <a:gd name="connsiteX6873" fmla="*/ 1933456 w 7881457"/>
                <a:gd name="connsiteY6873" fmla="*/ 612233 h 3299135"/>
                <a:gd name="connsiteX6874" fmla="*/ 1936313 w 7881457"/>
                <a:gd name="connsiteY6874" fmla="*/ 612233 h 3299135"/>
                <a:gd name="connsiteX6875" fmla="*/ 1936313 w 7881457"/>
                <a:gd name="connsiteY6875" fmla="*/ 611451 h 3299135"/>
                <a:gd name="connsiteX6876" fmla="*/ 1936920 w 7881457"/>
                <a:gd name="connsiteY6876" fmla="*/ 611451 h 3299135"/>
                <a:gd name="connsiteX6877" fmla="*/ 1936920 w 7881457"/>
                <a:gd name="connsiteY6877" fmla="*/ 610669 h 3299135"/>
                <a:gd name="connsiteX6878" fmla="*/ 1937107 w 7881457"/>
                <a:gd name="connsiteY6878" fmla="*/ 610669 h 3299135"/>
                <a:gd name="connsiteX6879" fmla="*/ 1937107 w 7881457"/>
                <a:gd name="connsiteY6879" fmla="*/ 609887 h 3299135"/>
                <a:gd name="connsiteX6880" fmla="*/ 1937882 w 7881457"/>
                <a:gd name="connsiteY6880" fmla="*/ 609887 h 3299135"/>
                <a:gd name="connsiteX6881" fmla="*/ 1937882 w 7881457"/>
                <a:gd name="connsiteY6881" fmla="*/ 609109 h 3299135"/>
                <a:gd name="connsiteX6882" fmla="*/ 1938237 w 7881457"/>
                <a:gd name="connsiteY6882" fmla="*/ 609109 h 3299135"/>
                <a:gd name="connsiteX6883" fmla="*/ 1938237 w 7881457"/>
                <a:gd name="connsiteY6883" fmla="*/ 608327 h 3299135"/>
                <a:gd name="connsiteX6884" fmla="*/ 1939211 w 7881457"/>
                <a:gd name="connsiteY6884" fmla="*/ 608327 h 3299135"/>
                <a:gd name="connsiteX6885" fmla="*/ 1939211 w 7881457"/>
                <a:gd name="connsiteY6885" fmla="*/ 607545 h 3299135"/>
                <a:gd name="connsiteX6886" fmla="*/ 1939788 w 7881457"/>
                <a:gd name="connsiteY6886" fmla="*/ 607545 h 3299135"/>
                <a:gd name="connsiteX6887" fmla="*/ 1939788 w 7881457"/>
                <a:gd name="connsiteY6887" fmla="*/ 606763 h 3299135"/>
                <a:gd name="connsiteX6888" fmla="*/ 1939801 w 7881457"/>
                <a:gd name="connsiteY6888" fmla="*/ 606763 h 3299135"/>
                <a:gd name="connsiteX6889" fmla="*/ 1939801 w 7881457"/>
                <a:gd name="connsiteY6889" fmla="*/ 605980 h 3299135"/>
                <a:gd name="connsiteX6890" fmla="*/ 1939915 w 7881457"/>
                <a:gd name="connsiteY6890" fmla="*/ 605980 h 3299135"/>
                <a:gd name="connsiteX6891" fmla="*/ 1939915 w 7881457"/>
                <a:gd name="connsiteY6891" fmla="*/ 605198 h 3299135"/>
                <a:gd name="connsiteX6892" fmla="*/ 1940576 w 7881457"/>
                <a:gd name="connsiteY6892" fmla="*/ 605198 h 3299135"/>
                <a:gd name="connsiteX6893" fmla="*/ 1940576 w 7881457"/>
                <a:gd name="connsiteY6893" fmla="*/ 604416 h 3299135"/>
                <a:gd name="connsiteX6894" fmla="*/ 1942627 w 7881457"/>
                <a:gd name="connsiteY6894" fmla="*/ 604416 h 3299135"/>
                <a:gd name="connsiteX6895" fmla="*/ 1942627 w 7881457"/>
                <a:gd name="connsiteY6895" fmla="*/ 603634 h 3299135"/>
                <a:gd name="connsiteX6896" fmla="*/ 1944449 w 7881457"/>
                <a:gd name="connsiteY6896" fmla="*/ 603634 h 3299135"/>
                <a:gd name="connsiteX6897" fmla="*/ 1944449 w 7881457"/>
                <a:gd name="connsiteY6897" fmla="*/ 602852 h 3299135"/>
                <a:gd name="connsiteX6898" fmla="*/ 1946121 w 7881457"/>
                <a:gd name="connsiteY6898" fmla="*/ 602852 h 3299135"/>
                <a:gd name="connsiteX6899" fmla="*/ 1946121 w 7881457"/>
                <a:gd name="connsiteY6899" fmla="*/ 602070 h 3299135"/>
                <a:gd name="connsiteX6900" fmla="*/ 1947480 w 7881457"/>
                <a:gd name="connsiteY6900" fmla="*/ 602070 h 3299135"/>
                <a:gd name="connsiteX6901" fmla="*/ 1947480 w 7881457"/>
                <a:gd name="connsiteY6901" fmla="*/ 601287 h 3299135"/>
                <a:gd name="connsiteX6902" fmla="*/ 1948388 w 7881457"/>
                <a:gd name="connsiteY6902" fmla="*/ 601287 h 3299135"/>
                <a:gd name="connsiteX6903" fmla="*/ 1948388 w 7881457"/>
                <a:gd name="connsiteY6903" fmla="*/ 600505 h 3299135"/>
                <a:gd name="connsiteX6904" fmla="*/ 1948773 w 7881457"/>
                <a:gd name="connsiteY6904" fmla="*/ 600505 h 3299135"/>
                <a:gd name="connsiteX6905" fmla="*/ 1948773 w 7881457"/>
                <a:gd name="connsiteY6905" fmla="*/ 599723 h 3299135"/>
                <a:gd name="connsiteX6906" fmla="*/ 1948935 w 7881457"/>
                <a:gd name="connsiteY6906" fmla="*/ 599723 h 3299135"/>
                <a:gd name="connsiteX6907" fmla="*/ 1948935 w 7881457"/>
                <a:gd name="connsiteY6907" fmla="*/ 598941 h 3299135"/>
                <a:gd name="connsiteX6908" fmla="*/ 1948965 w 7881457"/>
                <a:gd name="connsiteY6908" fmla="*/ 598941 h 3299135"/>
                <a:gd name="connsiteX6909" fmla="*/ 1948965 w 7881457"/>
                <a:gd name="connsiteY6909" fmla="*/ 598159 h 3299135"/>
                <a:gd name="connsiteX6910" fmla="*/ 1950727 w 7881457"/>
                <a:gd name="connsiteY6910" fmla="*/ 598159 h 3299135"/>
                <a:gd name="connsiteX6911" fmla="*/ 1950727 w 7881457"/>
                <a:gd name="connsiteY6911" fmla="*/ 597377 h 3299135"/>
                <a:gd name="connsiteX6912" fmla="*/ 1950908 w 7881457"/>
                <a:gd name="connsiteY6912" fmla="*/ 597377 h 3299135"/>
                <a:gd name="connsiteX6913" fmla="*/ 1950908 w 7881457"/>
                <a:gd name="connsiteY6913" fmla="*/ 596595 h 3299135"/>
                <a:gd name="connsiteX6914" fmla="*/ 1951016 w 7881457"/>
                <a:gd name="connsiteY6914" fmla="*/ 596595 h 3299135"/>
                <a:gd name="connsiteX6915" fmla="*/ 1951016 w 7881457"/>
                <a:gd name="connsiteY6915" fmla="*/ 595812 h 3299135"/>
                <a:gd name="connsiteX6916" fmla="*/ 1951323 w 7881457"/>
                <a:gd name="connsiteY6916" fmla="*/ 595812 h 3299135"/>
                <a:gd name="connsiteX6917" fmla="*/ 1951323 w 7881457"/>
                <a:gd name="connsiteY6917" fmla="*/ 595035 h 3299135"/>
                <a:gd name="connsiteX6918" fmla="*/ 1955809 w 7881457"/>
                <a:gd name="connsiteY6918" fmla="*/ 595035 h 3299135"/>
                <a:gd name="connsiteX6919" fmla="*/ 1955809 w 7881457"/>
                <a:gd name="connsiteY6919" fmla="*/ 594253 h 3299135"/>
                <a:gd name="connsiteX6920" fmla="*/ 1957408 w 7881457"/>
                <a:gd name="connsiteY6920" fmla="*/ 594253 h 3299135"/>
                <a:gd name="connsiteX6921" fmla="*/ 1957408 w 7881457"/>
                <a:gd name="connsiteY6921" fmla="*/ 593470 h 3299135"/>
                <a:gd name="connsiteX6922" fmla="*/ 1957950 w 7881457"/>
                <a:gd name="connsiteY6922" fmla="*/ 593470 h 3299135"/>
                <a:gd name="connsiteX6923" fmla="*/ 1957950 w 7881457"/>
                <a:gd name="connsiteY6923" fmla="*/ 592688 h 3299135"/>
                <a:gd name="connsiteX6924" fmla="*/ 1960042 w 7881457"/>
                <a:gd name="connsiteY6924" fmla="*/ 592688 h 3299135"/>
                <a:gd name="connsiteX6925" fmla="*/ 1960042 w 7881457"/>
                <a:gd name="connsiteY6925" fmla="*/ 591906 h 3299135"/>
                <a:gd name="connsiteX6926" fmla="*/ 1961239 w 7881457"/>
                <a:gd name="connsiteY6926" fmla="*/ 591906 h 3299135"/>
                <a:gd name="connsiteX6927" fmla="*/ 1961239 w 7881457"/>
                <a:gd name="connsiteY6927" fmla="*/ 591124 h 3299135"/>
                <a:gd name="connsiteX6928" fmla="*/ 1962117 w 7881457"/>
                <a:gd name="connsiteY6928" fmla="*/ 591124 h 3299135"/>
                <a:gd name="connsiteX6929" fmla="*/ 1962117 w 7881457"/>
                <a:gd name="connsiteY6929" fmla="*/ 590342 h 3299135"/>
                <a:gd name="connsiteX6930" fmla="*/ 1970860 w 7881457"/>
                <a:gd name="connsiteY6930" fmla="*/ 590342 h 3299135"/>
                <a:gd name="connsiteX6931" fmla="*/ 1970860 w 7881457"/>
                <a:gd name="connsiteY6931" fmla="*/ 589560 h 3299135"/>
                <a:gd name="connsiteX6932" fmla="*/ 1972087 w 7881457"/>
                <a:gd name="connsiteY6932" fmla="*/ 589560 h 3299135"/>
                <a:gd name="connsiteX6933" fmla="*/ 1972087 w 7881457"/>
                <a:gd name="connsiteY6933" fmla="*/ 588777 h 3299135"/>
                <a:gd name="connsiteX6934" fmla="*/ 1973200 w 7881457"/>
                <a:gd name="connsiteY6934" fmla="*/ 588777 h 3299135"/>
                <a:gd name="connsiteX6935" fmla="*/ 1973200 w 7881457"/>
                <a:gd name="connsiteY6935" fmla="*/ 587995 h 3299135"/>
                <a:gd name="connsiteX6936" fmla="*/ 1973537 w 7881457"/>
                <a:gd name="connsiteY6936" fmla="*/ 587995 h 3299135"/>
                <a:gd name="connsiteX6937" fmla="*/ 1973537 w 7881457"/>
                <a:gd name="connsiteY6937" fmla="*/ 587213 h 3299135"/>
                <a:gd name="connsiteX6938" fmla="*/ 1973945 w 7881457"/>
                <a:gd name="connsiteY6938" fmla="*/ 587213 h 3299135"/>
                <a:gd name="connsiteX6939" fmla="*/ 1973945 w 7881457"/>
                <a:gd name="connsiteY6939" fmla="*/ 586431 h 3299135"/>
                <a:gd name="connsiteX6940" fmla="*/ 1975407 w 7881457"/>
                <a:gd name="connsiteY6940" fmla="*/ 586431 h 3299135"/>
                <a:gd name="connsiteX6941" fmla="*/ 1975407 w 7881457"/>
                <a:gd name="connsiteY6941" fmla="*/ 585649 h 3299135"/>
                <a:gd name="connsiteX6942" fmla="*/ 1978354 w 7881457"/>
                <a:gd name="connsiteY6942" fmla="*/ 585649 h 3299135"/>
                <a:gd name="connsiteX6943" fmla="*/ 1978354 w 7881457"/>
                <a:gd name="connsiteY6943" fmla="*/ 584867 h 3299135"/>
                <a:gd name="connsiteX6944" fmla="*/ 1978395 w 7881457"/>
                <a:gd name="connsiteY6944" fmla="*/ 584867 h 3299135"/>
                <a:gd name="connsiteX6945" fmla="*/ 1978395 w 7881457"/>
                <a:gd name="connsiteY6945" fmla="*/ 584084 h 3299135"/>
                <a:gd name="connsiteX6946" fmla="*/ 1979514 w 7881457"/>
                <a:gd name="connsiteY6946" fmla="*/ 584084 h 3299135"/>
                <a:gd name="connsiteX6947" fmla="*/ 1979514 w 7881457"/>
                <a:gd name="connsiteY6947" fmla="*/ 583302 h 3299135"/>
                <a:gd name="connsiteX6948" fmla="*/ 1979562 w 7881457"/>
                <a:gd name="connsiteY6948" fmla="*/ 583302 h 3299135"/>
                <a:gd name="connsiteX6949" fmla="*/ 1979562 w 7881457"/>
                <a:gd name="connsiteY6949" fmla="*/ 582520 h 3299135"/>
                <a:gd name="connsiteX6950" fmla="*/ 1982148 w 7881457"/>
                <a:gd name="connsiteY6950" fmla="*/ 582520 h 3299135"/>
                <a:gd name="connsiteX6951" fmla="*/ 1982148 w 7881457"/>
                <a:gd name="connsiteY6951" fmla="*/ 581742 h 3299135"/>
                <a:gd name="connsiteX6952" fmla="*/ 1984403 w 7881457"/>
                <a:gd name="connsiteY6952" fmla="*/ 581742 h 3299135"/>
                <a:gd name="connsiteX6953" fmla="*/ 1984403 w 7881457"/>
                <a:gd name="connsiteY6953" fmla="*/ 580960 h 3299135"/>
                <a:gd name="connsiteX6954" fmla="*/ 1984584 w 7881457"/>
                <a:gd name="connsiteY6954" fmla="*/ 580960 h 3299135"/>
                <a:gd name="connsiteX6955" fmla="*/ 1984584 w 7881457"/>
                <a:gd name="connsiteY6955" fmla="*/ 580178 h 3299135"/>
                <a:gd name="connsiteX6956" fmla="*/ 1985167 w 7881457"/>
                <a:gd name="connsiteY6956" fmla="*/ 580178 h 3299135"/>
                <a:gd name="connsiteX6957" fmla="*/ 1985167 w 7881457"/>
                <a:gd name="connsiteY6957" fmla="*/ 579396 h 3299135"/>
                <a:gd name="connsiteX6958" fmla="*/ 1986514 w 7881457"/>
                <a:gd name="connsiteY6958" fmla="*/ 579396 h 3299135"/>
                <a:gd name="connsiteX6959" fmla="*/ 1986514 w 7881457"/>
                <a:gd name="connsiteY6959" fmla="*/ 578614 h 3299135"/>
                <a:gd name="connsiteX6960" fmla="*/ 1991319 w 7881457"/>
                <a:gd name="connsiteY6960" fmla="*/ 578614 h 3299135"/>
                <a:gd name="connsiteX6961" fmla="*/ 1991319 w 7881457"/>
                <a:gd name="connsiteY6961" fmla="*/ 577832 h 3299135"/>
                <a:gd name="connsiteX6962" fmla="*/ 1992155 w 7881457"/>
                <a:gd name="connsiteY6962" fmla="*/ 577832 h 3299135"/>
                <a:gd name="connsiteX6963" fmla="*/ 1992155 w 7881457"/>
                <a:gd name="connsiteY6963" fmla="*/ 577049 h 3299135"/>
                <a:gd name="connsiteX6964" fmla="*/ 1992936 w 7881457"/>
                <a:gd name="connsiteY6964" fmla="*/ 577049 h 3299135"/>
                <a:gd name="connsiteX6965" fmla="*/ 1992936 w 7881457"/>
                <a:gd name="connsiteY6965" fmla="*/ 576267 h 3299135"/>
                <a:gd name="connsiteX6966" fmla="*/ 1993351 w 7881457"/>
                <a:gd name="connsiteY6966" fmla="*/ 576267 h 3299135"/>
                <a:gd name="connsiteX6967" fmla="*/ 1993351 w 7881457"/>
                <a:gd name="connsiteY6967" fmla="*/ 575485 h 3299135"/>
                <a:gd name="connsiteX6968" fmla="*/ 1997164 w 7881457"/>
                <a:gd name="connsiteY6968" fmla="*/ 575485 h 3299135"/>
                <a:gd name="connsiteX6969" fmla="*/ 1997164 w 7881457"/>
                <a:gd name="connsiteY6969" fmla="*/ 574703 h 3299135"/>
                <a:gd name="connsiteX6970" fmla="*/ 1997952 w 7881457"/>
                <a:gd name="connsiteY6970" fmla="*/ 574703 h 3299135"/>
                <a:gd name="connsiteX6971" fmla="*/ 1997952 w 7881457"/>
                <a:gd name="connsiteY6971" fmla="*/ 573921 h 3299135"/>
                <a:gd name="connsiteX6972" fmla="*/ 1998337 w 7881457"/>
                <a:gd name="connsiteY6972" fmla="*/ 573921 h 3299135"/>
                <a:gd name="connsiteX6973" fmla="*/ 1998337 w 7881457"/>
                <a:gd name="connsiteY6973" fmla="*/ 573139 h 3299135"/>
                <a:gd name="connsiteX6974" fmla="*/ 1999636 w 7881457"/>
                <a:gd name="connsiteY6974" fmla="*/ 573139 h 3299135"/>
                <a:gd name="connsiteX6975" fmla="*/ 1999636 w 7881457"/>
                <a:gd name="connsiteY6975" fmla="*/ 572357 h 3299135"/>
                <a:gd name="connsiteX6976" fmla="*/ 1999732 w 7881457"/>
                <a:gd name="connsiteY6976" fmla="*/ 572357 h 3299135"/>
                <a:gd name="connsiteX6977" fmla="*/ 1999732 w 7881457"/>
                <a:gd name="connsiteY6977" fmla="*/ 571574 h 3299135"/>
                <a:gd name="connsiteX6978" fmla="*/ 2004050 w 7881457"/>
                <a:gd name="connsiteY6978" fmla="*/ 571574 h 3299135"/>
                <a:gd name="connsiteX6979" fmla="*/ 2004050 w 7881457"/>
                <a:gd name="connsiteY6979" fmla="*/ 570792 h 3299135"/>
                <a:gd name="connsiteX6980" fmla="*/ 2005288 w 7881457"/>
                <a:gd name="connsiteY6980" fmla="*/ 570792 h 3299135"/>
                <a:gd name="connsiteX6981" fmla="*/ 2005288 w 7881457"/>
                <a:gd name="connsiteY6981" fmla="*/ 570010 h 3299135"/>
                <a:gd name="connsiteX6982" fmla="*/ 2007098 w 7881457"/>
                <a:gd name="connsiteY6982" fmla="*/ 570010 h 3299135"/>
                <a:gd name="connsiteX6983" fmla="*/ 2007098 w 7881457"/>
                <a:gd name="connsiteY6983" fmla="*/ 569228 h 3299135"/>
                <a:gd name="connsiteX6984" fmla="*/ 2007495 w 7881457"/>
                <a:gd name="connsiteY6984" fmla="*/ 569228 h 3299135"/>
                <a:gd name="connsiteX6985" fmla="*/ 2007495 w 7881457"/>
                <a:gd name="connsiteY6985" fmla="*/ 568446 h 3299135"/>
                <a:gd name="connsiteX6986" fmla="*/ 2008247 w 7881457"/>
                <a:gd name="connsiteY6986" fmla="*/ 568446 h 3299135"/>
                <a:gd name="connsiteX6987" fmla="*/ 2008247 w 7881457"/>
                <a:gd name="connsiteY6987" fmla="*/ 567668 h 3299135"/>
                <a:gd name="connsiteX6988" fmla="*/ 2008770 w 7881457"/>
                <a:gd name="connsiteY6988" fmla="*/ 567668 h 3299135"/>
                <a:gd name="connsiteX6989" fmla="*/ 2008770 w 7881457"/>
                <a:gd name="connsiteY6989" fmla="*/ 566886 h 3299135"/>
                <a:gd name="connsiteX6990" fmla="*/ 2010785 w 7881457"/>
                <a:gd name="connsiteY6990" fmla="*/ 566886 h 3299135"/>
                <a:gd name="connsiteX6991" fmla="*/ 2010785 w 7881457"/>
                <a:gd name="connsiteY6991" fmla="*/ 566104 h 3299135"/>
                <a:gd name="connsiteX6992" fmla="*/ 2013130 w 7881457"/>
                <a:gd name="connsiteY6992" fmla="*/ 566104 h 3299135"/>
                <a:gd name="connsiteX6993" fmla="*/ 2013130 w 7881457"/>
                <a:gd name="connsiteY6993" fmla="*/ 565322 h 3299135"/>
                <a:gd name="connsiteX6994" fmla="*/ 2013262 w 7881457"/>
                <a:gd name="connsiteY6994" fmla="*/ 565322 h 3299135"/>
                <a:gd name="connsiteX6995" fmla="*/ 2013262 w 7881457"/>
                <a:gd name="connsiteY6995" fmla="*/ 564539 h 3299135"/>
                <a:gd name="connsiteX6996" fmla="*/ 2014231 w 7881457"/>
                <a:gd name="connsiteY6996" fmla="*/ 564539 h 3299135"/>
                <a:gd name="connsiteX6997" fmla="*/ 2014231 w 7881457"/>
                <a:gd name="connsiteY6997" fmla="*/ 563757 h 3299135"/>
                <a:gd name="connsiteX6998" fmla="*/ 2015126 w 7881457"/>
                <a:gd name="connsiteY6998" fmla="*/ 563757 h 3299135"/>
                <a:gd name="connsiteX6999" fmla="*/ 2015126 w 7881457"/>
                <a:gd name="connsiteY6999" fmla="*/ 562975 h 3299135"/>
                <a:gd name="connsiteX7000" fmla="*/ 2016606 w 7881457"/>
                <a:gd name="connsiteY7000" fmla="*/ 562975 h 3299135"/>
                <a:gd name="connsiteX7001" fmla="*/ 2016606 w 7881457"/>
                <a:gd name="connsiteY7001" fmla="*/ 562193 h 3299135"/>
                <a:gd name="connsiteX7002" fmla="*/ 2018211 w 7881457"/>
                <a:gd name="connsiteY7002" fmla="*/ 562193 h 3299135"/>
                <a:gd name="connsiteX7003" fmla="*/ 2018211 w 7881457"/>
                <a:gd name="connsiteY7003" fmla="*/ 561411 h 3299135"/>
                <a:gd name="connsiteX7004" fmla="*/ 2021681 w 7881457"/>
                <a:gd name="connsiteY7004" fmla="*/ 561411 h 3299135"/>
                <a:gd name="connsiteX7005" fmla="*/ 2021681 w 7881457"/>
                <a:gd name="connsiteY7005" fmla="*/ 560629 h 3299135"/>
                <a:gd name="connsiteX7006" fmla="*/ 2022547 w 7881457"/>
                <a:gd name="connsiteY7006" fmla="*/ 560629 h 3299135"/>
                <a:gd name="connsiteX7007" fmla="*/ 2022547 w 7881457"/>
                <a:gd name="connsiteY7007" fmla="*/ 559846 h 3299135"/>
                <a:gd name="connsiteX7008" fmla="*/ 2023413 w 7881457"/>
                <a:gd name="connsiteY7008" fmla="*/ 559846 h 3299135"/>
                <a:gd name="connsiteX7009" fmla="*/ 2023413 w 7881457"/>
                <a:gd name="connsiteY7009" fmla="*/ 559064 h 3299135"/>
                <a:gd name="connsiteX7010" fmla="*/ 2025422 w 7881457"/>
                <a:gd name="connsiteY7010" fmla="*/ 559064 h 3299135"/>
                <a:gd name="connsiteX7011" fmla="*/ 2025422 w 7881457"/>
                <a:gd name="connsiteY7011" fmla="*/ 558282 h 3299135"/>
                <a:gd name="connsiteX7012" fmla="*/ 2028458 w 7881457"/>
                <a:gd name="connsiteY7012" fmla="*/ 558282 h 3299135"/>
                <a:gd name="connsiteX7013" fmla="*/ 2028458 w 7881457"/>
                <a:gd name="connsiteY7013" fmla="*/ 557500 h 3299135"/>
                <a:gd name="connsiteX7014" fmla="*/ 2030744 w 7881457"/>
                <a:gd name="connsiteY7014" fmla="*/ 557500 h 3299135"/>
                <a:gd name="connsiteX7015" fmla="*/ 2030744 w 7881457"/>
                <a:gd name="connsiteY7015" fmla="*/ 556718 h 3299135"/>
                <a:gd name="connsiteX7016" fmla="*/ 2032199 w 7881457"/>
                <a:gd name="connsiteY7016" fmla="*/ 556718 h 3299135"/>
                <a:gd name="connsiteX7017" fmla="*/ 2032199 w 7881457"/>
                <a:gd name="connsiteY7017" fmla="*/ 555936 h 3299135"/>
                <a:gd name="connsiteX7018" fmla="*/ 2033005 w 7881457"/>
                <a:gd name="connsiteY7018" fmla="*/ 555936 h 3299135"/>
                <a:gd name="connsiteX7019" fmla="*/ 2033005 w 7881457"/>
                <a:gd name="connsiteY7019" fmla="*/ 555153 h 3299135"/>
                <a:gd name="connsiteX7020" fmla="*/ 2033275 w 7881457"/>
                <a:gd name="connsiteY7020" fmla="*/ 555153 h 3299135"/>
                <a:gd name="connsiteX7021" fmla="*/ 2033275 w 7881457"/>
                <a:gd name="connsiteY7021" fmla="*/ 554376 h 3299135"/>
                <a:gd name="connsiteX7022" fmla="*/ 2035122 w 7881457"/>
                <a:gd name="connsiteY7022" fmla="*/ 554376 h 3299135"/>
                <a:gd name="connsiteX7023" fmla="*/ 2035122 w 7881457"/>
                <a:gd name="connsiteY7023" fmla="*/ 553594 h 3299135"/>
                <a:gd name="connsiteX7024" fmla="*/ 2035488 w 7881457"/>
                <a:gd name="connsiteY7024" fmla="*/ 553594 h 3299135"/>
                <a:gd name="connsiteX7025" fmla="*/ 2035488 w 7881457"/>
                <a:gd name="connsiteY7025" fmla="*/ 552811 h 3299135"/>
                <a:gd name="connsiteX7026" fmla="*/ 2035536 w 7881457"/>
                <a:gd name="connsiteY7026" fmla="*/ 552811 h 3299135"/>
                <a:gd name="connsiteX7027" fmla="*/ 2035536 w 7881457"/>
                <a:gd name="connsiteY7027" fmla="*/ 552029 h 3299135"/>
                <a:gd name="connsiteX7028" fmla="*/ 2037455 w 7881457"/>
                <a:gd name="connsiteY7028" fmla="*/ 552029 h 3299135"/>
                <a:gd name="connsiteX7029" fmla="*/ 2037455 w 7881457"/>
                <a:gd name="connsiteY7029" fmla="*/ 551247 h 3299135"/>
                <a:gd name="connsiteX7030" fmla="*/ 2042043 w 7881457"/>
                <a:gd name="connsiteY7030" fmla="*/ 551247 h 3299135"/>
                <a:gd name="connsiteX7031" fmla="*/ 2042043 w 7881457"/>
                <a:gd name="connsiteY7031" fmla="*/ 550465 h 3299135"/>
                <a:gd name="connsiteX7032" fmla="*/ 2045128 w 7881457"/>
                <a:gd name="connsiteY7032" fmla="*/ 550465 h 3299135"/>
                <a:gd name="connsiteX7033" fmla="*/ 2045128 w 7881457"/>
                <a:gd name="connsiteY7033" fmla="*/ 549683 h 3299135"/>
                <a:gd name="connsiteX7034" fmla="*/ 2046908 w 7881457"/>
                <a:gd name="connsiteY7034" fmla="*/ 549683 h 3299135"/>
                <a:gd name="connsiteX7035" fmla="*/ 2046908 w 7881457"/>
                <a:gd name="connsiteY7035" fmla="*/ 548901 h 3299135"/>
                <a:gd name="connsiteX7036" fmla="*/ 2047227 w 7881457"/>
                <a:gd name="connsiteY7036" fmla="*/ 548901 h 3299135"/>
                <a:gd name="connsiteX7037" fmla="*/ 2047227 w 7881457"/>
                <a:gd name="connsiteY7037" fmla="*/ 548118 h 3299135"/>
                <a:gd name="connsiteX7038" fmla="*/ 2050528 w 7881457"/>
                <a:gd name="connsiteY7038" fmla="*/ 548118 h 3299135"/>
                <a:gd name="connsiteX7039" fmla="*/ 2050528 w 7881457"/>
                <a:gd name="connsiteY7039" fmla="*/ 547336 h 3299135"/>
                <a:gd name="connsiteX7040" fmla="*/ 2051563 w 7881457"/>
                <a:gd name="connsiteY7040" fmla="*/ 547336 h 3299135"/>
                <a:gd name="connsiteX7041" fmla="*/ 2051563 w 7881457"/>
                <a:gd name="connsiteY7041" fmla="*/ 546554 h 3299135"/>
                <a:gd name="connsiteX7042" fmla="*/ 2051574 w 7881457"/>
                <a:gd name="connsiteY7042" fmla="*/ 546554 h 3299135"/>
                <a:gd name="connsiteX7043" fmla="*/ 2051574 w 7881457"/>
                <a:gd name="connsiteY7043" fmla="*/ 545772 h 3299135"/>
                <a:gd name="connsiteX7044" fmla="*/ 2053577 w 7881457"/>
                <a:gd name="connsiteY7044" fmla="*/ 545772 h 3299135"/>
                <a:gd name="connsiteX7045" fmla="*/ 2053577 w 7881457"/>
                <a:gd name="connsiteY7045" fmla="*/ 544990 h 3299135"/>
                <a:gd name="connsiteX7046" fmla="*/ 2055098 w 7881457"/>
                <a:gd name="connsiteY7046" fmla="*/ 544990 h 3299135"/>
                <a:gd name="connsiteX7047" fmla="*/ 2055098 w 7881457"/>
                <a:gd name="connsiteY7047" fmla="*/ 544208 h 3299135"/>
                <a:gd name="connsiteX7048" fmla="*/ 2055225 w 7881457"/>
                <a:gd name="connsiteY7048" fmla="*/ 544208 h 3299135"/>
                <a:gd name="connsiteX7049" fmla="*/ 2055225 w 7881457"/>
                <a:gd name="connsiteY7049" fmla="*/ 543426 h 3299135"/>
                <a:gd name="connsiteX7050" fmla="*/ 2056259 w 7881457"/>
                <a:gd name="connsiteY7050" fmla="*/ 543426 h 3299135"/>
                <a:gd name="connsiteX7051" fmla="*/ 2056259 w 7881457"/>
                <a:gd name="connsiteY7051" fmla="*/ 542643 h 3299135"/>
                <a:gd name="connsiteX7052" fmla="*/ 2057492 w 7881457"/>
                <a:gd name="connsiteY7052" fmla="*/ 542643 h 3299135"/>
                <a:gd name="connsiteX7053" fmla="*/ 2057492 w 7881457"/>
                <a:gd name="connsiteY7053" fmla="*/ 541861 h 3299135"/>
                <a:gd name="connsiteX7054" fmla="*/ 2057546 w 7881457"/>
                <a:gd name="connsiteY7054" fmla="*/ 541861 h 3299135"/>
                <a:gd name="connsiteX7055" fmla="*/ 2057546 w 7881457"/>
                <a:gd name="connsiteY7055" fmla="*/ 541084 h 3299135"/>
                <a:gd name="connsiteX7056" fmla="*/ 2064179 w 7881457"/>
                <a:gd name="connsiteY7056" fmla="*/ 541084 h 3299135"/>
                <a:gd name="connsiteX7057" fmla="*/ 2064179 w 7881457"/>
                <a:gd name="connsiteY7057" fmla="*/ 540301 h 3299135"/>
                <a:gd name="connsiteX7058" fmla="*/ 2064564 w 7881457"/>
                <a:gd name="connsiteY7058" fmla="*/ 540301 h 3299135"/>
                <a:gd name="connsiteX7059" fmla="*/ 2064564 w 7881457"/>
                <a:gd name="connsiteY7059" fmla="*/ 539519 h 3299135"/>
                <a:gd name="connsiteX7060" fmla="*/ 2067246 w 7881457"/>
                <a:gd name="connsiteY7060" fmla="*/ 539519 h 3299135"/>
                <a:gd name="connsiteX7061" fmla="*/ 2067246 w 7881457"/>
                <a:gd name="connsiteY7061" fmla="*/ 538737 h 3299135"/>
                <a:gd name="connsiteX7062" fmla="*/ 2067589 w 7881457"/>
                <a:gd name="connsiteY7062" fmla="*/ 538737 h 3299135"/>
                <a:gd name="connsiteX7063" fmla="*/ 2067589 w 7881457"/>
                <a:gd name="connsiteY7063" fmla="*/ 537955 h 3299135"/>
                <a:gd name="connsiteX7064" fmla="*/ 2069122 w 7881457"/>
                <a:gd name="connsiteY7064" fmla="*/ 537955 h 3299135"/>
                <a:gd name="connsiteX7065" fmla="*/ 2069122 w 7881457"/>
                <a:gd name="connsiteY7065" fmla="*/ 537173 h 3299135"/>
                <a:gd name="connsiteX7066" fmla="*/ 2070048 w 7881457"/>
                <a:gd name="connsiteY7066" fmla="*/ 537173 h 3299135"/>
                <a:gd name="connsiteX7067" fmla="*/ 2070048 w 7881457"/>
                <a:gd name="connsiteY7067" fmla="*/ 536391 h 3299135"/>
                <a:gd name="connsiteX7068" fmla="*/ 2075839 w 7881457"/>
                <a:gd name="connsiteY7068" fmla="*/ 536391 h 3299135"/>
                <a:gd name="connsiteX7069" fmla="*/ 2075839 w 7881457"/>
                <a:gd name="connsiteY7069" fmla="*/ 535608 h 3299135"/>
                <a:gd name="connsiteX7070" fmla="*/ 2078341 w 7881457"/>
                <a:gd name="connsiteY7070" fmla="*/ 535608 h 3299135"/>
                <a:gd name="connsiteX7071" fmla="*/ 2078341 w 7881457"/>
                <a:gd name="connsiteY7071" fmla="*/ 534826 h 3299135"/>
                <a:gd name="connsiteX7072" fmla="*/ 2079171 w 7881457"/>
                <a:gd name="connsiteY7072" fmla="*/ 534826 h 3299135"/>
                <a:gd name="connsiteX7073" fmla="*/ 2079171 w 7881457"/>
                <a:gd name="connsiteY7073" fmla="*/ 534044 h 3299135"/>
                <a:gd name="connsiteX7074" fmla="*/ 2081372 w 7881457"/>
                <a:gd name="connsiteY7074" fmla="*/ 534044 h 3299135"/>
                <a:gd name="connsiteX7075" fmla="*/ 2081372 w 7881457"/>
                <a:gd name="connsiteY7075" fmla="*/ 533262 h 3299135"/>
                <a:gd name="connsiteX7076" fmla="*/ 2083284 w 7881457"/>
                <a:gd name="connsiteY7076" fmla="*/ 533262 h 3299135"/>
                <a:gd name="connsiteX7077" fmla="*/ 2083284 w 7881457"/>
                <a:gd name="connsiteY7077" fmla="*/ 532480 h 3299135"/>
                <a:gd name="connsiteX7078" fmla="*/ 2083940 w 7881457"/>
                <a:gd name="connsiteY7078" fmla="*/ 532480 h 3299135"/>
                <a:gd name="connsiteX7079" fmla="*/ 2083940 w 7881457"/>
                <a:gd name="connsiteY7079" fmla="*/ 531698 h 3299135"/>
                <a:gd name="connsiteX7080" fmla="*/ 2084384 w 7881457"/>
                <a:gd name="connsiteY7080" fmla="*/ 531698 h 3299135"/>
                <a:gd name="connsiteX7081" fmla="*/ 2084384 w 7881457"/>
                <a:gd name="connsiteY7081" fmla="*/ 530915 h 3299135"/>
                <a:gd name="connsiteX7082" fmla="*/ 2085569 w 7881457"/>
                <a:gd name="connsiteY7082" fmla="*/ 530915 h 3299135"/>
                <a:gd name="connsiteX7083" fmla="*/ 2085569 w 7881457"/>
                <a:gd name="connsiteY7083" fmla="*/ 530133 h 3299135"/>
                <a:gd name="connsiteX7084" fmla="*/ 2085888 w 7881457"/>
                <a:gd name="connsiteY7084" fmla="*/ 530133 h 3299135"/>
                <a:gd name="connsiteX7085" fmla="*/ 2085888 w 7881457"/>
                <a:gd name="connsiteY7085" fmla="*/ 529351 h 3299135"/>
                <a:gd name="connsiteX7086" fmla="*/ 2086520 w 7881457"/>
                <a:gd name="connsiteY7086" fmla="*/ 529351 h 3299135"/>
                <a:gd name="connsiteX7087" fmla="*/ 2086520 w 7881457"/>
                <a:gd name="connsiteY7087" fmla="*/ 528569 h 3299135"/>
                <a:gd name="connsiteX7088" fmla="*/ 2089743 w 7881457"/>
                <a:gd name="connsiteY7088" fmla="*/ 528569 h 3299135"/>
                <a:gd name="connsiteX7089" fmla="*/ 2089743 w 7881457"/>
                <a:gd name="connsiteY7089" fmla="*/ 527787 h 3299135"/>
                <a:gd name="connsiteX7090" fmla="*/ 2090446 w 7881457"/>
                <a:gd name="connsiteY7090" fmla="*/ 527787 h 3299135"/>
                <a:gd name="connsiteX7091" fmla="*/ 2090446 w 7881457"/>
                <a:gd name="connsiteY7091" fmla="*/ 527009 h 3299135"/>
                <a:gd name="connsiteX7092" fmla="*/ 2092485 w 7881457"/>
                <a:gd name="connsiteY7092" fmla="*/ 527009 h 3299135"/>
                <a:gd name="connsiteX7093" fmla="*/ 2092485 w 7881457"/>
                <a:gd name="connsiteY7093" fmla="*/ 526222 h 3299135"/>
                <a:gd name="connsiteX7094" fmla="*/ 2095125 w 7881457"/>
                <a:gd name="connsiteY7094" fmla="*/ 526222 h 3299135"/>
                <a:gd name="connsiteX7095" fmla="*/ 2095125 w 7881457"/>
                <a:gd name="connsiteY7095" fmla="*/ 525445 h 3299135"/>
                <a:gd name="connsiteX7096" fmla="*/ 2095287 w 7881457"/>
                <a:gd name="connsiteY7096" fmla="*/ 525445 h 3299135"/>
                <a:gd name="connsiteX7097" fmla="*/ 2095287 w 7881457"/>
                <a:gd name="connsiteY7097" fmla="*/ 524663 h 3299135"/>
                <a:gd name="connsiteX7098" fmla="*/ 2095894 w 7881457"/>
                <a:gd name="connsiteY7098" fmla="*/ 524663 h 3299135"/>
                <a:gd name="connsiteX7099" fmla="*/ 2095894 w 7881457"/>
                <a:gd name="connsiteY7099" fmla="*/ 523880 h 3299135"/>
                <a:gd name="connsiteX7100" fmla="*/ 2097657 w 7881457"/>
                <a:gd name="connsiteY7100" fmla="*/ 523880 h 3299135"/>
                <a:gd name="connsiteX7101" fmla="*/ 2097657 w 7881457"/>
                <a:gd name="connsiteY7101" fmla="*/ 523098 h 3299135"/>
                <a:gd name="connsiteX7102" fmla="*/ 2097789 w 7881457"/>
                <a:gd name="connsiteY7102" fmla="*/ 523098 h 3299135"/>
                <a:gd name="connsiteX7103" fmla="*/ 2097789 w 7881457"/>
                <a:gd name="connsiteY7103" fmla="*/ 522316 h 3299135"/>
                <a:gd name="connsiteX7104" fmla="*/ 2099984 w 7881457"/>
                <a:gd name="connsiteY7104" fmla="*/ 522316 h 3299135"/>
                <a:gd name="connsiteX7105" fmla="*/ 2099984 w 7881457"/>
                <a:gd name="connsiteY7105" fmla="*/ 521534 h 3299135"/>
                <a:gd name="connsiteX7106" fmla="*/ 2100435 w 7881457"/>
                <a:gd name="connsiteY7106" fmla="*/ 521534 h 3299135"/>
                <a:gd name="connsiteX7107" fmla="*/ 2100435 w 7881457"/>
                <a:gd name="connsiteY7107" fmla="*/ 520752 h 3299135"/>
                <a:gd name="connsiteX7108" fmla="*/ 2104819 w 7881457"/>
                <a:gd name="connsiteY7108" fmla="*/ 520752 h 3299135"/>
                <a:gd name="connsiteX7109" fmla="*/ 2104819 w 7881457"/>
                <a:gd name="connsiteY7109" fmla="*/ 519970 h 3299135"/>
                <a:gd name="connsiteX7110" fmla="*/ 2105161 w 7881457"/>
                <a:gd name="connsiteY7110" fmla="*/ 519970 h 3299135"/>
                <a:gd name="connsiteX7111" fmla="*/ 2105161 w 7881457"/>
                <a:gd name="connsiteY7111" fmla="*/ 519187 h 3299135"/>
                <a:gd name="connsiteX7112" fmla="*/ 2105709 w 7881457"/>
                <a:gd name="connsiteY7112" fmla="*/ 519187 h 3299135"/>
                <a:gd name="connsiteX7113" fmla="*/ 2105709 w 7881457"/>
                <a:gd name="connsiteY7113" fmla="*/ 518405 h 3299135"/>
                <a:gd name="connsiteX7114" fmla="*/ 2106346 w 7881457"/>
                <a:gd name="connsiteY7114" fmla="*/ 518405 h 3299135"/>
                <a:gd name="connsiteX7115" fmla="*/ 2106346 w 7881457"/>
                <a:gd name="connsiteY7115" fmla="*/ 517623 h 3299135"/>
                <a:gd name="connsiteX7116" fmla="*/ 2108331 w 7881457"/>
                <a:gd name="connsiteY7116" fmla="*/ 517623 h 3299135"/>
                <a:gd name="connsiteX7117" fmla="*/ 2108331 w 7881457"/>
                <a:gd name="connsiteY7117" fmla="*/ 516841 h 3299135"/>
                <a:gd name="connsiteX7118" fmla="*/ 2109545 w 7881457"/>
                <a:gd name="connsiteY7118" fmla="*/ 516841 h 3299135"/>
                <a:gd name="connsiteX7119" fmla="*/ 2109545 w 7881457"/>
                <a:gd name="connsiteY7119" fmla="*/ 516059 h 3299135"/>
                <a:gd name="connsiteX7120" fmla="*/ 2109690 w 7881457"/>
                <a:gd name="connsiteY7120" fmla="*/ 516059 h 3299135"/>
                <a:gd name="connsiteX7121" fmla="*/ 2109690 w 7881457"/>
                <a:gd name="connsiteY7121" fmla="*/ 515277 h 3299135"/>
                <a:gd name="connsiteX7122" fmla="*/ 2110159 w 7881457"/>
                <a:gd name="connsiteY7122" fmla="*/ 515277 h 3299135"/>
                <a:gd name="connsiteX7123" fmla="*/ 2110159 w 7881457"/>
                <a:gd name="connsiteY7123" fmla="*/ 514494 h 3299135"/>
                <a:gd name="connsiteX7124" fmla="*/ 2111530 w 7881457"/>
                <a:gd name="connsiteY7124" fmla="*/ 514494 h 3299135"/>
                <a:gd name="connsiteX7125" fmla="*/ 2111530 w 7881457"/>
                <a:gd name="connsiteY7125" fmla="*/ 513712 h 3299135"/>
                <a:gd name="connsiteX7126" fmla="*/ 2111650 w 7881457"/>
                <a:gd name="connsiteY7126" fmla="*/ 513712 h 3299135"/>
                <a:gd name="connsiteX7127" fmla="*/ 2111650 w 7881457"/>
                <a:gd name="connsiteY7127" fmla="*/ 512930 h 3299135"/>
                <a:gd name="connsiteX7128" fmla="*/ 2115601 w 7881457"/>
                <a:gd name="connsiteY7128" fmla="*/ 512930 h 3299135"/>
                <a:gd name="connsiteX7129" fmla="*/ 2115601 w 7881457"/>
                <a:gd name="connsiteY7129" fmla="*/ 512153 h 3299135"/>
                <a:gd name="connsiteX7130" fmla="*/ 2118325 w 7881457"/>
                <a:gd name="connsiteY7130" fmla="*/ 512153 h 3299135"/>
                <a:gd name="connsiteX7131" fmla="*/ 2118325 w 7881457"/>
                <a:gd name="connsiteY7131" fmla="*/ 511370 h 3299135"/>
                <a:gd name="connsiteX7132" fmla="*/ 2119179 w 7881457"/>
                <a:gd name="connsiteY7132" fmla="*/ 511370 h 3299135"/>
                <a:gd name="connsiteX7133" fmla="*/ 2119179 w 7881457"/>
                <a:gd name="connsiteY7133" fmla="*/ 510588 h 3299135"/>
                <a:gd name="connsiteX7134" fmla="*/ 2119263 w 7881457"/>
                <a:gd name="connsiteY7134" fmla="*/ 510588 h 3299135"/>
                <a:gd name="connsiteX7135" fmla="*/ 2119263 w 7881457"/>
                <a:gd name="connsiteY7135" fmla="*/ 509806 h 3299135"/>
                <a:gd name="connsiteX7136" fmla="*/ 2119877 w 7881457"/>
                <a:gd name="connsiteY7136" fmla="*/ 509806 h 3299135"/>
                <a:gd name="connsiteX7137" fmla="*/ 2119877 w 7881457"/>
                <a:gd name="connsiteY7137" fmla="*/ 509024 h 3299135"/>
                <a:gd name="connsiteX7138" fmla="*/ 2120051 w 7881457"/>
                <a:gd name="connsiteY7138" fmla="*/ 509024 h 3299135"/>
                <a:gd name="connsiteX7139" fmla="*/ 2120051 w 7881457"/>
                <a:gd name="connsiteY7139" fmla="*/ 508242 h 3299135"/>
                <a:gd name="connsiteX7140" fmla="*/ 2120117 w 7881457"/>
                <a:gd name="connsiteY7140" fmla="*/ 508242 h 3299135"/>
                <a:gd name="connsiteX7141" fmla="*/ 2120117 w 7881457"/>
                <a:gd name="connsiteY7141" fmla="*/ 507460 h 3299135"/>
                <a:gd name="connsiteX7142" fmla="*/ 2120153 w 7881457"/>
                <a:gd name="connsiteY7142" fmla="*/ 507460 h 3299135"/>
                <a:gd name="connsiteX7143" fmla="*/ 2120153 w 7881457"/>
                <a:gd name="connsiteY7143" fmla="*/ 506677 h 3299135"/>
                <a:gd name="connsiteX7144" fmla="*/ 2122366 w 7881457"/>
                <a:gd name="connsiteY7144" fmla="*/ 506677 h 3299135"/>
                <a:gd name="connsiteX7145" fmla="*/ 2122366 w 7881457"/>
                <a:gd name="connsiteY7145" fmla="*/ 505895 h 3299135"/>
                <a:gd name="connsiteX7146" fmla="*/ 2123509 w 7881457"/>
                <a:gd name="connsiteY7146" fmla="*/ 505895 h 3299135"/>
                <a:gd name="connsiteX7147" fmla="*/ 2123509 w 7881457"/>
                <a:gd name="connsiteY7147" fmla="*/ 505113 h 3299135"/>
                <a:gd name="connsiteX7148" fmla="*/ 2123551 w 7881457"/>
                <a:gd name="connsiteY7148" fmla="*/ 505113 h 3299135"/>
                <a:gd name="connsiteX7149" fmla="*/ 2123551 w 7881457"/>
                <a:gd name="connsiteY7149" fmla="*/ 504331 h 3299135"/>
                <a:gd name="connsiteX7150" fmla="*/ 2123557 w 7881457"/>
                <a:gd name="connsiteY7150" fmla="*/ 504331 h 3299135"/>
                <a:gd name="connsiteX7151" fmla="*/ 2123557 w 7881457"/>
                <a:gd name="connsiteY7151" fmla="*/ 503549 h 3299135"/>
                <a:gd name="connsiteX7152" fmla="*/ 2124982 w 7881457"/>
                <a:gd name="connsiteY7152" fmla="*/ 503549 h 3299135"/>
                <a:gd name="connsiteX7153" fmla="*/ 2124982 w 7881457"/>
                <a:gd name="connsiteY7153" fmla="*/ 502767 h 3299135"/>
                <a:gd name="connsiteX7154" fmla="*/ 2126618 w 7881457"/>
                <a:gd name="connsiteY7154" fmla="*/ 502767 h 3299135"/>
                <a:gd name="connsiteX7155" fmla="*/ 2126618 w 7881457"/>
                <a:gd name="connsiteY7155" fmla="*/ 501984 h 3299135"/>
                <a:gd name="connsiteX7156" fmla="*/ 2127141 w 7881457"/>
                <a:gd name="connsiteY7156" fmla="*/ 501984 h 3299135"/>
                <a:gd name="connsiteX7157" fmla="*/ 2127141 w 7881457"/>
                <a:gd name="connsiteY7157" fmla="*/ 501202 h 3299135"/>
                <a:gd name="connsiteX7158" fmla="*/ 2128675 w 7881457"/>
                <a:gd name="connsiteY7158" fmla="*/ 501202 h 3299135"/>
                <a:gd name="connsiteX7159" fmla="*/ 2128675 w 7881457"/>
                <a:gd name="connsiteY7159" fmla="*/ 500420 h 3299135"/>
                <a:gd name="connsiteX7160" fmla="*/ 2130394 w 7881457"/>
                <a:gd name="connsiteY7160" fmla="*/ 500420 h 3299135"/>
                <a:gd name="connsiteX7161" fmla="*/ 2130394 w 7881457"/>
                <a:gd name="connsiteY7161" fmla="*/ 499638 h 3299135"/>
                <a:gd name="connsiteX7162" fmla="*/ 2131675 w 7881457"/>
                <a:gd name="connsiteY7162" fmla="*/ 499638 h 3299135"/>
                <a:gd name="connsiteX7163" fmla="*/ 2131675 w 7881457"/>
                <a:gd name="connsiteY7163" fmla="*/ 498856 h 3299135"/>
                <a:gd name="connsiteX7164" fmla="*/ 2132571 w 7881457"/>
                <a:gd name="connsiteY7164" fmla="*/ 498856 h 3299135"/>
                <a:gd name="connsiteX7165" fmla="*/ 2132571 w 7881457"/>
                <a:gd name="connsiteY7165" fmla="*/ 498078 h 3299135"/>
                <a:gd name="connsiteX7166" fmla="*/ 2133605 w 7881457"/>
                <a:gd name="connsiteY7166" fmla="*/ 498078 h 3299135"/>
                <a:gd name="connsiteX7167" fmla="*/ 2133605 w 7881457"/>
                <a:gd name="connsiteY7167" fmla="*/ 497296 h 3299135"/>
                <a:gd name="connsiteX7168" fmla="*/ 2134015 w 7881457"/>
                <a:gd name="connsiteY7168" fmla="*/ 497296 h 3299135"/>
                <a:gd name="connsiteX7169" fmla="*/ 2134015 w 7881457"/>
                <a:gd name="connsiteY7169" fmla="*/ 496514 h 3299135"/>
                <a:gd name="connsiteX7170" fmla="*/ 2137111 w 7881457"/>
                <a:gd name="connsiteY7170" fmla="*/ 496514 h 3299135"/>
                <a:gd name="connsiteX7171" fmla="*/ 2137111 w 7881457"/>
                <a:gd name="connsiteY7171" fmla="*/ 495732 h 3299135"/>
                <a:gd name="connsiteX7172" fmla="*/ 2138026 w 7881457"/>
                <a:gd name="connsiteY7172" fmla="*/ 495732 h 3299135"/>
                <a:gd name="connsiteX7173" fmla="*/ 2138026 w 7881457"/>
                <a:gd name="connsiteY7173" fmla="*/ 494949 h 3299135"/>
                <a:gd name="connsiteX7174" fmla="*/ 2138561 w 7881457"/>
                <a:gd name="connsiteY7174" fmla="*/ 494949 h 3299135"/>
                <a:gd name="connsiteX7175" fmla="*/ 2138561 w 7881457"/>
                <a:gd name="connsiteY7175" fmla="*/ 494167 h 3299135"/>
                <a:gd name="connsiteX7176" fmla="*/ 2140269 w 7881457"/>
                <a:gd name="connsiteY7176" fmla="*/ 494167 h 3299135"/>
                <a:gd name="connsiteX7177" fmla="*/ 2140269 w 7881457"/>
                <a:gd name="connsiteY7177" fmla="*/ 493385 h 3299135"/>
                <a:gd name="connsiteX7178" fmla="*/ 2144520 w 7881457"/>
                <a:gd name="connsiteY7178" fmla="*/ 493385 h 3299135"/>
                <a:gd name="connsiteX7179" fmla="*/ 2144520 w 7881457"/>
                <a:gd name="connsiteY7179" fmla="*/ 492603 h 3299135"/>
                <a:gd name="connsiteX7180" fmla="*/ 2149920 w 7881457"/>
                <a:gd name="connsiteY7180" fmla="*/ 492603 h 3299135"/>
                <a:gd name="connsiteX7181" fmla="*/ 2149920 w 7881457"/>
                <a:gd name="connsiteY7181" fmla="*/ 491821 h 3299135"/>
                <a:gd name="connsiteX7182" fmla="*/ 2150137 w 7881457"/>
                <a:gd name="connsiteY7182" fmla="*/ 491821 h 3299135"/>
                <a:gd name="connsiteX7183" fmla="*/ 2150137 w 7881457"/>
                <a:gd name="connsiteY7183" fmla="*/ 491039 h 3299135"/>
                <a:gd name="connsiteX7184" fmla="*/ 2150937 w 7881457"/>
                <a:gd name="connsiteY7184" fmla="*/ 491039 h 3299135"/>
                <a:gd name="connsiteX7185" fmla="*/ 2150937 w 7881457"/>
                <a:gd name="connsiteY7185" fmla="*/ 490256 h 3299135"/>
                <a:gd name="connsiteX7186" fmla="*/ 2151105 w 7881457"/>
                <a:gd name="connsiteY7186" fmla="*/ 490256 h 3299135"/>
                <a:gd name="connsiteX7187" fmla="*/ 2151105 w 7881457"/>
                <a:gd name="connsiteY7187" fmla="*/ 489474 h 3299135"/>
                <a:gd name="connsiteX7188" fmla="*/ 2154292 w 7881457"/>
                <a:gd name="connsiteY7188" fmla="*/ 489474 h 3299135"/>
                <a:gd name="connsiteX7189" fmla="*/ 2154292 w 7881457"/>
                <a:gd name="connsiteY7189" fmla="*/ 488692 h 3299135"/>
                <a:gd name="connsiteX7190" fmla="*/ 2154352 w 7881457"/>
                <a:gd name="connsiteY7190" fmla="*/ 488692 h 3299135"/>
                <a:gd name="connsiteX7191" fmla="*/ 2154352 w 7881457"/>
                <a:gd name="connsiteY7191" fmla="*/ 487910 h 3299135"/>
                <a:gd name="connsiteX7192" fmla="*/ 2155555 w 7881457"/>
                <a:gd name="connsiteY7192" fmla="*/ 487910 h 3299135"/>
                <a:gd name="connsiteX7193" fmla="*/ 2155555 w 7881457"/>
                <a:gd name="connsiteY7193" fmla="*/ 487128 h 3299135"/>
                <a:gd name="connsiteX7194" fmla="*/ 2156752 w 7881457"/>
                <a:gd name="connsiteY7194" fmla="*/ 487128 h 3299135"/>
                <a:gd name="connsiteX7195" fmla="*/ 2156752 w 7881457"/>
                <a:gd name="connsiteY7195" fmla="*/ 486346 h 3299135"/>
                <a:gd name="connsiteX7196" fmla="*/ 2158436 w 7881457"/>
                <a:gd name="connsiteY7196" fmla="*/ 486346 h 3299135"/>
                <a:gd name="connsiteX7197" fmla="*/ 2158436 w 7881457"/>
                <a:gd name="connsiteY7197" fmla="*/ 485563 h 3299135"/>
                <a:gd name="connsiteX7198" fmla="*/ 2158640 w 7881457"/>
                <a:gd name="connsiteY7198" fmla="*/ 485563 h 3299135"/>
                <a:gd name="connsiteX7199" fmla="*/ 2158640 w 7881457"/>
                <a:gd name="connsiteY7199" fmla="*/ 484786 h 3299135"/>
                <a:gd name="connsiteX7200" fmla="*/ 2161021 w 7881457"/>
                <a:gd name="connsiteY7200" fmla="*/ 484786 h 3299135"/>
                <a:gd name="connsiteX7201" fmla="*/ 2161021 w 7881457"/>
                <a:gd name="connsiteY7201" fmla="*/ 484004 h 3299135"/>
                <a:gd name="connsiteX7202" fmla="*/ 2162050 w 7881457"/>
                <a:gd name="connsiteY7202" fmla="*/ 484004 h 3299135"/>
                <a:gd name="connsiteX7203" fmla="*/ 2162050 w 7881457"/>
                <a:gd name="connsiteY7203" fmla="*/ 483221 h 3299135"/>
                <a:gd name="connsiteX7204" fmla="*/ 2162489 w 7881457"/>
                <a:gd name="connsiteY7204" fmla="*/ 483221 h 3299135"/>
                <a:gd name="connsiteX7205" fmla="*/ 2162489 w 7881457"/>
                <a:gd name="connsiteY7205" fmla="*/ 482439 h 3299135"/>
                <a:gd name="connsiteX7206" fmla="*/ 2162820 w 7881457"/>
                <a:gd name="connsiteY7206" fmla="*/ 482439 h 3299135"/>
                <a:gd name="connsiteX7207" fmla="*/ 2162820 w 7881457"/>
                <a:gd name="connsiteY7207" fmla="*/ 481657 h 3299135"/>
                <a:gd name="connsiteX7208" fmla="*/ 2167564 w 7881457"/>
                <a:gd name="connsiteY7208" fmla="*/ 481657 h 3299135"/>
                <a:gd name="connsiteX7209" fmla="*/ 2167564 w 7881457"/>
                <a:gd name="connsiteY7209" fmla="*/ 480875 h 3299135"/>
                <a:gd name="connsiteX7210" fmla="*/ 2170276 w 7881457"/>
                <a:gd name="connsiteY7210" fmla="*/ 480875 h 3299135"/>
                <a:gd name="connsiteX7211" fmla="*/ 2170276 w 7881457"/>
                <a:gd name="connsiteY7211" fmla="*/ 480093 h 3299135"/>
                <a:gd name="connsiteX7212" fmla="*/ 2170619 w 7881457"/>
                <a:gd name="connsiteY7212" fmla="*/ 480093 h 3299135"/>
                <a:gd name="connsiteX7213" fmla="*/ 2170619 w 7881457"/>
                <a:gd name="connsiteY7213" fmla="*/ 479311 h 3299135"/>
                <a:gd name="connsiteX7214" fmla="*/ 2173584 w 7881457"/>
                <a:gd name="connsiteY7214" fmla="*/ 479311 h 3299135"/>
                <a:gd name="connsiteX7215" fmla="*/ 2173584 w 7881457"/>
                <a:gd name="connsiteY7215" fmla="*/ 478529 h 3299135"/>
                <a:gd name="connsiteX7216" fmla="*/ 2178828 w 7881457"/>
                <a:gd name="connsiteY7216" fmla="*/ 478529 h 3299135"/>
                <a:gd name="connsiteX7217" fmla="*/ 2178828 w 7881457"/>
                <a:gd name="connsiteY7217" fmla="*/ 477746 h 3299135"/>
                <a:gd name="connsiteX7218" fmla="*/ 2179032 w 7881457"/>
                <a:gd name="connsiteY7218" fmla="*/ 477746 h 3299135"/>
                <a:gd name="connsiteX7219" fmla="*/ 2179032 w 7881457"/>
                <a:gd name="connsiteY7219" fmla="*/ 476964 h 3299135"/>
                <a:gd name="connsiteX7220" fmla="*/ 2179393 w 7881457"/>
                <a:gd name="connsiteY7220" fmla="*/ 476964 h 3299135"/>
                <a:gd name="connsiteX7221" fmla="*/ 2179393 w 7881457"/>
                <a:gd name="connsiteY7221" fmla="*/ 476182 h 3299135"/>
                <a:gd name="connsiteX7222" fmla="*/ 2179910 w 7881457"/>
                <a:gd name="connsiteY7222" fmla="*/ 476182 h 3299135"/>
                <a:gd name="connsiteX7223" fmla="*/ 2179910 w 7881457"/>
                <a:gd name="connsiteY7223" fmla="*/ 475400 h 3299135"/>
                <a:gd name="connsiteX7224" fmla="*/ 2180295 w 7881457"/>
                <a:gd name="connsiteY7224" fmla="*/ 475400 h 3299135"/>
                <a:gd name="connsiteX7225" fmla="*/ 2180295 w 7881457"/>
                <a:gd name="connsiteY7225" fmla="*/ 474618 h 3299135"/>
                <a:gd name="connsiteX7226" fmla="*/ 2181612 w 7881457"/>
                <a:gd name="connsiteY7226" fmla="*/ 474618 h 3299135"/>
                <a:gd name="connsiteX7227" fmla="*/ 2181612 w 7881457"/>
                <a:gd name="connsiteY7227" fmla="*/ 473836 h 3299135"/>
                <a:gd name="connsiteX7228" fmla="*/ 2183067 w 7881457"/>
                <a:gd name="connsiteY7228" fmla="*/ 473836 h 3299135"/>
                <a:gd name="connsiteX7229" fmla="*/ 2183067 w 7881457"/>
                <a:gd name="connsiteY7229" fmla="*/ 473053 h 3299135"/>
                <a:gd name="connsiteX7230" fmla="*/ 2184318 w 7881457"/>
                <a:gd name="connsiteY7230" fmla="*/ 473053 h 3299135"/>
                <a:gd name="connsiteX7231" fmla="*/ 2184318 w 7881457"/>
                <a:gd name="connsiteY7231" fmla="*/ 472271 h 3299135"/>
                <a:gd name="connsiteX7232" fmla="*/ 2184649 w 7881457"/>
                <a:gd name="connsiteY7232" fmla="*/ 472271 h 3299135"/>
                <a:gd name="connsiteX7233" fmla="*/ 2184649 w 7881457"/>
                <a:gd name="connsiteY7233" fmla="*/ 471489 h 3299135"/>
                <a:gd name="connsiteX7234" fmla="*/ 2186819 w 7881457"/>
                <a:gd name="connsiteY7234" fmla="*/ 471489 h 3299135"/>
                <a:gd name="connsiteX7235" fmla="*/ 2186819 w 7881457"/>
                <a:gd name="connsiteY7235" fmla="*/ 470711 h 3299135"/>
                <a:gd name="connsiteX7236" fmla="*/ 2189153 w 7881457"/>
                <a:gd name="connsiteY7236" fmla="*/ 470711 h 3299135"/>
                <a:gd name="connsiteX7237" fmla="*/ 2189153 w 7881457"/>
                <a:gd name="connsiteY7237" fmla="*/ 469929 h 3299135"/>
                <a:gd name="connsiteX7238" fmla="*/ 2190037 w 7881457"/>
                <a:gd name="connsiteY7238" fmla="*/ 469929 h 3299135"/>
                <a:gd name="connsiteX7239" fmla="*/ 2190037 w 7881457"/>
                <a:gd name="connsiteY7239" fmla="*/ 469147 h 3299135"/>
                <a:gd name="connsiteX7240" fmla="*/ 2196153 w 7881457"/>
                <a:gd name="connsiteY7240" fmla="*/ 469147 h 3299135"/>
                <a:gd name="connsiteX7241" fmla="*/ 2196153 w 7881457"/>
                <a:gd name="connsiteY7241" fmla="*/ 468365 h 3299135"/>
                <a:gd name="connsiteX7242" fmla="*/ 2196916 w 7881457"/>
                <a:gd name="connsiteY7242" fmla="*/ 468365 h 3299135"/>
                <a:gd name="connsiteX7243" fmla="*/ 2196916 w 7881457"/>
                <a:gd name="connsiteY7243" fmla="*/ 467583 h 3299135"/>
                <a:gd name="connsiteX7244" fmla="*/ 2197530 w 7881457"/>
                <a:gd name="connsiteY7244" fmla="*/ 467583 h 3299135"/>
                <a:gd name="connsiteX7245" fmla="*/ 2197530 w 7881457"/>
                <a:gd name="connsiteY7245" fmla="*/ 466801 h 3299135"/>
                <a:gd name="connsiteX7246" fmla="*/ 2198191 w 7881457"/>
                <a:gd name="connsiteY7246" fmla="*/ 466801 h 3299135"/>
                <a:gd name="connsiteX7247" fmla="*/ 2198191 w 7881457"/>
                <a:gd name="connsiteY7247" fmla="*/ 466018 h 3299135"/>
                <a:gd name="connsiteX7248" fmla="*/ 2198636 w 7881457"/>
                <a:gd name="connsiteY7248" fmla="*/ 466018 h 3299135"/>
                <a:gd name="connsiteX7249" fmla="*/ 2198636 w 7881457"/>
                <a:gd name="connsiteY7249" fmla="*/ 465236 h 3299135"/>
                <a:gd name="connsiteX7250" fmla="*/ 2201583 w 7881457"/>
                <a:gd name="connsiteY7250" fmla="*/ 465236 h 3299135"/>
                <a:gd name="connsiteX7251" fmla="*/ 2201583 w 7881457"/>
                <a:gd name="connsiteY7251" fmla="*/ 464454 h 3299135"/>
                <a:gd name="connsiteX7252" fmla="*/ 2202076 w 7881457"/>
                <a:gd name="connsiteY7252" fmla="*/ 464454 h 3299135"/>
                <a:gd name="connsiteX7253" fmla="*/ 2202076 w 7881457"/>
                <a:gd name="connsiteY7253" fmla="*/ 463672 h 3299135"/>
                <a:gd name="connsiteX7254" fmla="*/ 2203868 w 7881457"/>
                <a:gd name="connsiteY7254" fmla="*/ 463672 h 3299135"/>
                <a:gd name="connsiteX7255" fmla="*/ 2203868 w 7881457"/>
                <a:gd name="connsiteY7255" fmla="*/ 462890 h 3299135"/>
                <a:gd name="connsiteX7256" fmla="*/ 2207182 w 7881457"/>
                <a:gd name="connsiteY7256" fmla="*/ 462890 h 3299135"/>
                <a:gd name="connsiteX7257" fmla="*/ 2207182 w 7881457"/>
                <a:gd name="connsiteY7257" fmla="*/ 462108 h 3299135"/>
                <a:gd name="connsiteX7258" fmla="*/ 2209852 w 7881457"/>
                <a:gd name="connsiteY7258" fmla="*/ 462108 h 3299135"/>
                <a:gd name="connsiteX7259" fmla="*/ 2209852 w 7881457"/>
                <a:gd name="connsiteY7259" fmla="*/ 461325 h 3299135"/>
                <a:gd name="connsiteX7260" fmla="*/ 2210640 w 7881457"/>
                <a:gd name="connsiteY7260" fmla="*/ 461325 h 3299135"/>
                <a:gd name="connsiteX7261" fmla="*/ 2210640 w 7881457"/>
                <a:gd name="connsiteY7261" fmla="*/ 460543 h 3299135"/>
                <a:gd name="connsiteX7262" fmla="*/ 2210928 w 7881457"/>
                <a:gd name="connsiteY7262" fmla="*/ 460543 h 3299135"/>
                <a:gd name="connsiteX7263" fmla="*/ 2210928 w 7881457"/>
                <a:gd name="connsiteY7263" fmla="*/ 459761 h 3299135"/>
                <a:gd name="connsiteX7264" fmla="*/ 2214542 w 7881457"/>
                <a:gd name="connsiteY7264" fmla="*/ 459761 h 3299135"/>
                <a:gd name="connsiteX7265" fmla="*/ 2214542 w 7881457"/>
                <a:gd name="connsiteY7265" fmla="*/ 458979 h 3299135"/>
                <a:gd name="connsiteX7266" fmla="*/ 2216665 w 7881457"/>
                <a:gd name="connsiteY7266" fmla="*/ 458979 h 3299135"/>
                <a:gd name="connsiteX7267" fmla="*/ 2216665 w 7881457"/>
                <a:gd name="connsiteY7267" fmla="*/ 458197 h 3299135"/>
                <a:gd name="connsiteX7268" fmla="*/ 2217363 w 7881457"/>
                <a:gd name="connsiteY7268" fmla="*/ 458197 h 3299135"/>
                <a:gd name="connsiteX7269" fmla="*/ 2217363 w 7881457"/>
                <a:gd name="connsiteY7269" fmla="*/ 457419 h 3299135"/>
                <a:gd name="connsiteX7270" fmla="*/ 2220255 w 7881457"/>
                <a:gd name="connsiteY7270" fmla="*/ 457419 h 3299135"/>
                <a:gd name="connsiteX7271" fmla="*/ 2220255 w 7881457"/>
                <a:gd name="connsiteY7271" fmla="*/ 456637 h 3299135"/>
                <a:gd name="connsiteX7272" fmla="*/ 2220851 w 7881457"/>
                <a:gd name="connsiteY7272" fmla="*/ 456637 h 3299135"/>
                <a:gd name="connsiteX7273" fmla="*/ 2220851 w 7881457"/>
                <a:gd name="connsiteY7273" fmla="*/ 455855 h 3299135"/>
                <a:gd name="connsiteX7274" fmla="*/ 2221331 w 7881457"/>
                <a:gd name="connsiteY7274" fmla="*/ 455855 h 3299135"/>
                <a:gd name="connsiteX7275" fmla="*/ 2221331 w 7881457"/>
                <a:gd name="connsiteY7275" fmla="*/ 455073 h 3299135"/>
                <a:gd name="connsiteX7276" fmla="*/ 2222107 w 7881457"/>
                <a:gd name="connsiteY7276" fmla="*/ 455073 h 3299135"/>
                <a:gd name="connsiteX7277" fmla="*/ 2222107 w 7881457"/>
                <a:gd name="connsiteY7277" fmla="*/ 454291 h 3299135"/>
                <a:gd name="connsiteX7278" fmla="*/ 2223725 w 7881457"/>
                <a:gd name="connsiteY7278" fmla="*/ 454291 h 3299135"/>
                <a:gd name="connsiteX7279" fmla="*/ 2223725 w 7881457"/>
                <a:gd name="connsiteY7279" fmla="*/ 453508 h 3299135"/>
                <a:gd name="connsiteX7280" fmla="*/ 2226112 w 7881457"/>
                <a:gd name="connsiteY7280" fmla="*/ 453508 h 3299135"/>
                <a:gd name="connsiteX7281" fmla="*/ 2226112 w 7881457"/>
                <a:gd name="connsiteY7281" fmla="*/ 452726 h 3299135"/>
                <a:gd name="connsiteX7282" fmla="*/ 2226810 w 7881457"/>
                <a:gd name="connsiteY7282" fmla="*/ 452726 h 3299135"/>
                <a:gd name="connsiteX7283" fmla="*/ 2226810 w 7881457"/>
                <a:gd name="connsiteY7283" fmla="*/ 451944 h 3299135"/>
                <a:gd name="connsiteX7284" fmla="*/ 2227201 w 7881457"/>
                <a:gd name="connsiteY7284" fmla="*/ 451944 h 3299135"/>
                <a:gd name="connsiteX7285" fmla="*/ 2227201 w 7881457"/>
                <a:gd name="connsiteY7285" fmla="*/ 451162 h 3299135"/>
                <a:gd name="connsiteX7286" fmla="*/ 2228457 w 7881457"/>
                <a:gd name="connsiteY7286" fmla="*/ 451162 h 3299135"/>
                <a:gd name="connsiteX7287" fmla="*/ 2228457 w 7881457"/>
                <a:gd name="connsiteY7287" fmla="*/ 450380 h 3299135"/>
                <a:gd name="connsiteX7288" fmla="*/ 2229774 w 7881457"/>
                <a:gd name="connsiteY7288" fmla="*/ 450380 h 3299135"/>
                <a:gd name="connsiteX7289" fmla="*/ 2229774 w 7881457"/>
                <a:gd name="connsiteY7289" fmla="*/ 449598 h 3299135"/>
                <a:gd name="connsiteX7290" fmla="*/ 2230887 w 7881457"/>
                <a:gd name="connsiteY7290" fmla="*/ 449598 h 3299135"/>
                <a:gd name="connsiteX7291" fmla="*/ 2230887 w 7881457"/>
                <a:gd name="connsiteY7291" fmla="*/ 448815 h 3299135"/>
                <a:gd name="connsiteX7292" fmla="*/ 2232402 w 7881457"/>
                <a:gd name="connsiteY7292" fmla="*/ 448815 h 3299135"/>
                <a:gd name="connsiteX7293" fmla="*/ 2232402 w 7881457"/>
                <a:gd name="connsiteY7293" fmla="*/ 448033 h 3299135"/>
                <a:gd name="connsiteX7294" fmla="*/ 2233984 w 7881457"/>
                <a:gd name="connsiteY7294" fmla="*/ 448033 h 3299135"/>
                <a:gd name="connsiteX7295" fmla="*/ 2233984 w 7881457"/>
                <a:gd name="connsiteY7295" fmla="*/ 447251 h 3299135"/>
                <a:gd name="connsiteX7296" fmla="*/ 2237550 w 7881457"/>
                <a:gd name="connsiteY7296" fmla="*/ 447251 h 3299135"/>
                <a:gd name="connsiteX7297" fmla="*/ 2237550 w 7881457"/>
                <a:gd name="connsiteY7297" fmla="*/ 446469 h 3299135"/>
                <a:gd name="connsiteX7298" fmla="*/ 2240431 w 7881457"/>
                <a:gd name="connsiteY7298" fmla="*/ 446469 h 3299135"/>
                <a:gd name="connsiteX7299" fmla="*/ 2240431 w 7881457"/>
                <a:gd name="connsiteY7299" fmla="*/ 445687 h 3299135"/>
                <a:gd name="connsiteX7300" fmla="*/ 2240743 w 7881457"/>
                <a:gd name="connsiteY7300" fmla="*/ 445687 h 3299135"/>
                <a:gd name="connsiteX7301" fmla="*/ 2240743 w 7881457"/>
                <a:gd name="connsiteY7301" fmla="*/ 444905 h 3299135"/>
                <a:gd name="connsiteX7302" fmla="*/ 2243558 w 7881457"/>
                <a:gd name="connsiteY7302" fmla="*/ 444905 h 3299135"/>
                <a:gd name="connsiteX7303" fmla="*/ 2243558 w 7881457"/>
                <a:gd name="connsiteY7303" fmla="*/ 444122 h 3299135"/>
                <a:gd name="connsiteX7304" fmla="*/ 2243846 w 7881457"/>
                <a:gd name="connsiteY7304" fmla="*/ 444122 h 3299135"/>
                <a:gd name="connsiteX7305" fmla="*/ 2243846 w 7881457"/>
                <a:gd name="connsiteY7305" fmla="*/ 443345 h 3299135"/>
                <a:gd name="connsiteX7306" fmla="*/ 2244863 w 7881457"/>
                <a:gd name="connsiteY7306" fmla="*/ 443345 h 3299135"/>
                <a:gd name="connsiteX7307" fmla="*/ 2244863 w 7881457"/>
                <a:gd name="connsiteY7307" fmla="*/ 442563 h 3299135"/>
                <a:gd name="connsiteX7308" fmla="*/ 2244965 w 7881457"/>
                <a:gd name="connsiteY7308" fmla="*/ 442563 h 3299135"/>
                <a:gd name="connsiteX7309" fmla="*/ 2244965 w 7881457"/>
                <a:gd name="connsiteY7309" fmla="*/ 441780 h 3299135"/>
                <a:gd name="connsiteX7310" fmla="*/ 2248747 w 7881457"/>
                <a:gd name="connsiteY7310" fmla="*/ 441780 h 3299135"/>
                <a:gd name="connsiteX7311" fmla="*/ 2248747 w 7881457"/>
                <a:gd name="connsiteY7311" fmla="*/ 440998 h 3299135"/>
                <a:gd name="connsiteX7312" fmla="*/ 2250437 w 7881457"/>
                <a:gd name="connsiteY7312" fmla="*/ 440998 h 3299135"/>
                <a:gd name="connsiteX7313" fmla="*/ 2250437 w 7881457"/>
                <a:gd name="connsiteY7313" fmla="*/ 440216 h 3299135"/>
                <a:gd name="connsiteX7314" fmla="*/ 2255380 w 7881457"/>
                <a:gd name="connsiteY7314" fmla="*/ 440216 h 3299135"/>
                <a:gd name="connsiteX7315" fmla="*/ 2255380 w 7881457"/>
                <a:gd name="connsiteY7315" fmla="*/ 439434 h 3299135"/>
                <a:gd name="connsiteX7316" fmla="*/ 2257467 w 7881457"/>
                <a:gd name="connsiteY7316" fmla="*/ 439434 h 3299135"/>
                <a:gd name="connsiteX7317" fmla="*/ 2257467 w 7881457"/>
                <a:gd name="connsiteY7317" fmla="*/ 438652 h 3299135"/>
                <a:gd name="connsiteX7318" fmla="*/ 2259596 w 7881457"/>
                <a:gd name="connsiteY7318" fmla="*/ 438652 h 3299135"/>
                <a:gd name="connsiteX7319" fmla="*/ 2259596 w 7881457"/>
                <a:gd name="connsiteY7319" fmla="*/ 437870 h 3299135"/>
                <a:gd name="connsiteX7320" fmla="*/ 2260221 w 7881457"/>
                <a:gd name="connsiteY7320" fmla="*/ 437870 h 3299135"/>
                <a:gd name="connsiteX7321" fmla="*/ 2260221 w 7881457"/>
                <a:gd name="connsiteY7321" fmla="*/ 437087 h 3299135"/>
                <a:gd name="connsiteX7322" fmla="*/ 2261195 w 7881457"/>
                <a:gd name="connsiteY7322" fmla="*/ 437087 h 3299135"/>
                <a:gd name="connsiteX7323" fmla="*/ 2261195 w 7881457"/>
                <a:gd name="connsiteY7323" fmla="*/ 436305 h 3299135"/>
                <a:gd name="connsiteX7324" fmla="*/ 2261292 w 7881457"/>
                <a:gd name="connsiteY7324" fmla="*/ 436305 h 3299135"/>
                <a:gd name="connsiteX7325" fmla="*/ 2261292 w 7881457"/>
                <a:gd name="connsiteY7325" fmla="*/ 435523 h 3299135"/>
                <a:gd name="connsiteX7326" fmla="*/ 2263974 w 7881457"/>
                <a:gd name="connsiteY7326" fmla="*/ 435523 h 3299135"/>
                <a:gd name="connsiteX7327" fmla="*/ 2263974 w 7881457"/>
                <a:gd name="connsiteY7327" fmla="*/ 434741 h 3299135"/>
                <a:gd name="connsiteX7328" fmla="*/ 2265567 w 7881457"/>
                <a:gd name="connsiteY7328" fmla="*/ 434741 h 3299135"/>
                <a:gd name="connsiteX7329" fmla="*/ 2265567 w 7881457"/>
                <a:gd name="connsiteY7329" fmla="*/ 433959 h 3299135"/>
                <a:gd name="connsiteX7330" fmla="*/ 2267137 w 7881457"/>
                <a:gd name="connsiteY7330" fmla="*/ 433959 h 3299135"/>
                <a:gd name="connsiteX7331" fmla="*/ 2267137 w 7881457"/>
                <a:gd name="connsiteY7331" fmla="*/ 433177 h 3299135"/>
                <a:gd name="connsiteX7332" fmla="*/ 2267233 w 7881457"/>
                <a:gd name="connsiteY7332" fmla="*/ 433177 h 3299135"/>
                <a:gd name="connsiteX7333" fmla="*/ 2267233 w 7881457"/>
                <a:gd name="connsiteY7333" fmla="*/ 432394 h 3299135"/>
                <a:gd name="connsiteX7334" fmla="*/ 2269386 w 7881457"/>
                <a:gd name="connsiteY7334" fmla="*/ 432394 h 3299135"/>
                <a:gd name="connsiteX7335" fmla="*/ 2269386 w 7881457"/>
                <a:gd name="connsiteY7335" fmla="*/ 431612 h 3299135"/>
                <a:gd name="connsiteX7336" fmla="*/ 2269458 w 7881457"/>
                <a:gd name="connsiteY7336" fmla="*/ 431612 h 3299135"/>
                <a:gd name="connsiteX7337" fmla="*/ 2269458 w 7881457"/>
                <a:gd name="connsiteY7337" fmla="*/ 430830 h 3299135"/>
                <a:gd name="connsiteX7338" fmla="*/ 2269921 w 7881457"/>
                <a:gd name="connsiteY7338" fmla="*/ 430830 h 3299135"/>
                <a:gd name="connsiteX7339" fmla="*/ 2269921 w 7881457"/>
                <a:gd name="connsiteY7339" fmla="*/ 430052 h 3299135"/>
                <a:gd name="connsiteX7340" fmla="*/ 2270511 w 7881457"/>
                <a:gd name="connsiteY7340" fmla="*/ 430052 h 3299135"/>
                <a:gd name="connsiteX7341" fmla="*/ 2270511 w 7881457"/>
                <a:gd name="connsiteY7341" fmla="*/ 429266 h 3299135"/>
                <a:gd name="connsiteX7342" fmla="*/ 2273210 w 7881457"/>
                <a:gd name="connsiteY7342" fmla="*/ 429266 h 3299135"/>
                <a:gd name="connsiteX7343" fmla="*/ 2273210 w 7881457"/>
                <a:gd name="connsiteY7343" fmla="*/ 428488 h 3299135"/>
                <a:gd name="connsiteX7344" fmla="*/ 2273926 w 7881457"/>
                <a:gd name="connsiteY7344" fmla="*/ 428488 h 3299135"/>
                <a:gd name="connsiteX7345" fmla="*/ 2273926 w 7881457"/>
                <a:gd name="connsiteY7345" fmla="*/ 427706 h 3299135"/>
                <a:gd name="connsiteX7346" fmla="*/ 2275634 w 7881457"/>
                <a:gd name="connsiteY7346" fmla="*/ 427706 h 3299135"/>
                <a:gd name="connsiteX7347" fmla="*/ 2275634 w 7881457"/>
                <a:gd name="connsiteY7347" fmla="*/ 426924 h 3299135"/>
                <a:gd name="connsiteX7348" fmla="*/ 2278749 w 7881457"/>
                <a:gd name="connsiteY7348" fmla="*/ 426924 h 3299135"/>
                <a:gd name="connsiteX7349" fmla="*/ 2278749 w 7881457"/>
                <a:gd name="connsiteY7349" fmla="*/ 426142 h 3299135"/>
                <a:gd name="connsiteX7350" fmla="*/ 2279501 w 7881457"/>
                <a:gd name="connsiteY7350" fmla="*/ 426142 h 3299135"/>
                <a:gd name="connsiteX7351" fmla="*/ 2279501 w 7881457"/>
                <a:gd name="connsiteY7351" fmla="*/ 425360 h 3299135"/>
                <a:gd name="connsiteX7352" fmla="*/ 2279934 w 7881457"/>
                <a:gd name="connsiteY7352" fmla="*/ 425360 h 3299135"/>
                <a:gd name="connsiteX7353" fmla="*/ 2279934 w 7881457"/>
                <a:gd name="connsiteY7353" fmla="*/ 424577 h 3299135"/>
                <a:gd name="connsiteX7354" fmla="*/ 2282201 w 7881457"/>
                <a:gd name="connsiteY7354" fmla="*/ 424577 h 3299135"/>
                <a:gd name="connsiteX7355" fmla="*/ 2282201 w 7881457"/>
                <a:gd name="connsiteY7355" fmla="*/ 423795 h 3299135"/>
                <a:gd name="connsiteX7356" fmla="*/ 2282549 w 7881457"/>
                <a:gd name="connsiteY7356" fmla="*/ 423795 h 3299135"/>
                <a:gd name="connsiteX7357" fmla="*/ 2282549 w 7881457"/>
                <a:gd name="connsiteY7357" fmla="*/ 423013 h 3299135"/>
                <a:gd name="connsiteX7358" fmla="*/ 2282778 w 7881457"/>
                <a:gd name="connsiteY7358" fmla="*/ 423013 h 3299135"/>
                <a:gd name="connsiteX7359" fmla="*/ 2282778 w 7881457"/>
                <a:gd name="connsiteY7359" fmla="*/ 422231 h 3299135"/>
                <a:gd name="connsiteX7360" fmla="*/ 2283644 w 7881457"/>
                <a:gd name="connsiteY7360" fmla="*/ 422231 h 3299135"/>
                <a:gd name="connsiteX7361" fmla="*/ 2283644 w 7881457"/>
                <a:gd name="connsiteY7361" fmla="*/ 421449 h 3299135"/>
                <a:gd name="connsiteX7362" fmla="*/ 2284835 w 7881457"/>
                <a:gd name="connsiteY7362" fmla="*/ 421449 h 3299135"/>
                <a:gd name="connsiteX7363" fmla="*/ 2284835 w 7881457"/>
                <a:gd name="connsiteY7363" fmla="*/ 420666 h 3299135"/>
                <a:gd name="connsiteX7364" fmla="*/ 2286897 w 7881457"/>
                <a:gd name="connsiteY7364" fmla="*/ 420666 h 3299135"/>
                <a:gd name="connsiteX7365" fmla="*/ 2286897 w 7881457"/>
                <a:gd name="connsiteY7365" fmla="*/ 419884 h 3299135"/>
                <a:gd name="connsiteX7366" fmla="*/ 2289898 w 7881457"/>
                <a:gd name="connsiteY7366" fmla="*/ 419884 h 3299135"/>
                <a:gd name="connsiteX7367" fmla="*/ 2289898 w 7881457"/>
                <a:gd name="connsiteY7367" fmla="*/ 419102 h 3299135"/>
                <a:gd name="connsiteX7368" fmla="*/ 2292177 w 7881457"/>
                <a:gd name="connsiteY7368" fmla="*/ 419102 h 3299135"/>
                <a:gd name="connsiteX7369" fmla="*/ 2292177 w 7881457"/>
                <a:gd name="connsiteY7369" fmla="*/ 418320 h 3299135"/>
                <a:gd name="connsiteX7370" fmla="*/ 2292280 w 7881457"/>
                <a:gd name="connsiteY7370" fmla="*/ 418320 h 3299135"/>
                <a:gd name="connsiteX7371" fmla="*/ 2292280 w 7881457"/>
                <a:gd name="connsiteY7371" fmla="*/ 417538 h 3299135"/>
                <a:gd name="connsiteX7372" fmla="*/ 2292694 w 7881457"/>
                <a:gd name="connsiteY7372" fmla="*/ 417538 h 3299135"/>
                <a:gd name="connsiteX7373" fmla="*/ 2292694 w 7881457"/>
                <a:gd name="connsiteY7373" fmla="*/ 416756 h 3299135"/>
                <a:gd name="connsiteX7374" fmla="*/ 2293140 w 7881457"/>
                <a:gd name="connsiteY7374" fmla="*/ 416756 h 3299135"/>
                <a:gd name="connsiteX7375" fmla="*/ 2293140 w 7881457"/>
                <a:gd name="connsiteY7375" fmla="*/ 415974 h 3299135"/>
                <a:gd name="connsiteX7376" fmla="*/ 2297235 w 7881457"/>
                <a:gd name="connsiteY7376" fmla="*/ 415974 h 3299135"/>
                <a:gd name="connsiteX7377" fmla="*/ 2297235 w 7881457"/>
                <a:gd name="connsiteY7377" fmla="*/ 415196 h 3299135"/>
                <a:gd name="connsiteX7378" fmla="*/ 2306171 w 7881457"/>
                <a:gd name="connsiteY7378" fmla="*/ 415196 h 3299135"/>
                <a:gd name="connsiteX7379" fmla="*/ 2306171 w 7881457"/>
                <a:gd name="connsiteY7379" fmla="*/ 414414 h 3299135"/>
                <a:gd name="connsiteX7380" fmla="*/ 2307740 w 7881457"/>
                <a:gd name="connsiteY7380" fmla="*/ 414414 h 3299135"/>
                <a:gd name="connsiteX7381" fmla="*/ 2307740 w 7881457"/>
                <a:gd name="connsiteY7381" fmla="*/ 413632 h 3299135"/>
                <a:gd name="connsiteX7382" fmla="*/ 2308654 w 7881457"/>
                <a:gd name="connsiteY7382" fmla="*/ 413632 h 3299135"/>
                <a:gd name="connsiteX7383" fmla="*/ 2308654 w 7881457"/>
                <a:gd name="connsiteY7383" fmla="*/ 412849 h 3299135"/>
                <a:gd name="connsiteX7384" fmla="*/ 2309424 w 7881457"/>
                <a:gd name="connsiteY7384" fmla="*/ 412849 h 3299135"/>
                <a:gd name="connsiteX7385" fmla="*/ 2309424 w 7881457"/>
                <a:gd name="connsiteY7385" fmla="*/ 412067 h 3299135"/>
                <a:gd name="connsiteX7386" fmla="*/ 2312786 w 7881457"/>
                <a:gd name="connsiteY7386" fmla="*/ 412067 h 3299135"/>
                <a:gd name="connsiteX7387" fmla="*/ 2312786 w 7881457"/>
                <a:gd name="connsiteY7387" fmla="*/ 411285 h 3299135"/>
                <a:gd name="connsiteX7388" fmla="*/ 2313249 w 7881457"/>
                <a:gd name="connsiteY7388" fmla="*/ 411285 h 3299135"/>
                <a:gd name="connsiteX7389" fmla="*/ 2313249 w 7881457"/>
                <a:gd name="connsiteY7389" fmla="*/ 410503 h 3299135"/>
                <a:gd name="connsiteX7390" fmla="*/ 2316544 w 7881457"/>
                <a:gd name="connsiteY7390" fmla="*/ 410503 h 3299135"/>
                <a:gd name="connsiteX7391" fmla="*/ 2316544 w 7881457"/>
                <a:gd name="connsiteY7391" fmla="*/ 409721 h 3299135"/>
                <a:gd name="connsiteX7392" fmla="*/ 2320333 w 7881457"/>
                <a:gd name="connsiteY7392" fmla="*/ 409721 h 3299135"/>
                <a:gd name="connsiteX7393" fmla="*/ 2320333 w 7881457"/>
                <a:gd name="connsiteY7393" fmla="*/ 408939 h 3299135"/>
                <a:gd name="connsiteX7394" fmla="*/ 2320922 w 7881457"/>
                <a:gd name="connsiteY7394" fmla="*/ 408939 h 3299135"/>
                <a:gd name="connsiteX7395" fmla="*/ 2320922 w 7881457"/>
                <a:gd name="connsiteY7395" fmla="*/ 408156 h 3299135"/>
                <a:gd name="connsiteX7396" fmla="*/ 2321343 w 7881457"/>
                <a:gd name="connsiteY7396" fmla="*/ 408156 h 3299135"/>
                <a:gd name="connsiteX7397" fmla="*/ 2321343 w 7881457"/>
                <a:gd name="connsiteY7397" fmla="*/ 407374 h 3299135"/>
                <a:gd name="connsiteX7398" fmla="*/ 2321481 w 7881457"/>
                <a:gd name="connsiteY7398" fmla="*/ 407374 h 3299135"/>
                <a:gd name="connsiteX7399" fmla="*/ 2321481 w 7881457"/>
                <a:gd name="connsiteY7399" fmla="*/ 406592 h 3299135"/>
                <a:gd name="connsiteX7400" fmla="*/ 2322203 w 7881457"/>
                <a:gd name="connsiteY7400" fmla="*/ 406592 h 3299135"/>
                <a:gd name="connsiteX7401" fmla="*/ 2322203 w 7881457"/>
                <a:gd name="connsiteY7401" fmla="*/ 405810 h 3299135"/>
                <a:gd name="connsiteX7402" fmla="*/ 2324025 w 7881457"/>
                <a:gd name="connsiteY7402" fmla="*/ 405810 h 3299135"/>
                <a:gd name="connsiteX7403" fmla="*/ 2324025 w 7881457"/>
                <a:gd name="connsiteY7403" fmla="*/ 405028 h 3299135"/>
                <a:gd name="connsiteX7404" fmla="*/ 2324885 w 7881457"/>
                <a:gd name="connsiteY7404" fmla="*/ 405028 h 3299135"/>
                <a:gd name="connsiteX7405" fmla="*/ 2324885 w 7881457"/>
                <a:gd name="connsiteY7405" fmla="*/ 404246 h 3299135"/>
                <a:gd name="connsiteX7406" fmla="*/ 2326455 w 7881457"/>
                <a:gd name="connsiteY7406" fmla="*/ 404246 h 3299135"/>
                <a:gd name="connsiteX7407" fmla="*/ 2326455 w 7881457"/>
                <a:gd name="connsiteY7407" fmla="*/ 403463 h 3299135"/>
                <a:gd name="connsiteX7408" fmla="*/ 2327128 w 7881457"/>
                <a:gd name="connsiteY7408" fmla="*/ 403463 h 3299135"/>
                <a:gd name="connsiteX7409" fmla="*/ 2327128 w 7881457"/>
                <a:gd name="connsiteY7409" fmla="*/ 402681 h 3299135"/>
                <a:gd name="connsiteX7410" fmla="*/ 2327543 w 7881457"/>
                <a:gd name="connsiteY7410" fmla="*/ 402681 h 3299135"/>
                <a:gd name="connsiteX7411" fmla="*/ 2327543 w 7881457"/>
                <a:gd name="connsiteY7411" fmla="*/ 401899 h 3299135"/>
                <a:gd name="connsiteX7412" fmla="*/ 2327832 w 7881457"/>
                <a:gd name="connsiteY7412" fmla="*/ 401899 h 3299135"/>
                <a:gd name="connsiteX7413" fmla="*/ 2327832 w 7881457"/>
                <a:gd name="connsiteY7413" fmla="*/ 401121 h 3299135"/>
                <a:gd name="connsiteX7414" fmla="*/ 2328162 w 7881457"/>
                <a:gd name="connsiteY7414" fmla="*/ 401121 h 3299135"/>
                <a:gd name="connsiteX7415" fmla="*/ 2328162 w 7881457"/>
                <a:gd name="connsiteY7415" fmla="*/ 400339 h 3299135"/>
                <a:gd name="connsiteX7416" fmla="*/ 2335132 w 7881457"/>
                <a:gd name="connsiteY7416" fmla="*/ 400339 h 3299135"/>
                <a:gd name="connsiteX7417" fmla="*/ 2335132 w 7881457"/>
                <a:gd name="connsiteY7417" fmla="*/ 399557 h 3299135"/>
                <a:gd name="connsiteX7418" fmla="*/ 2339949 w 7881457"/>
                <a:gd name="connsiteY7418" fmla="*/ 399557 h 3299135"/>
                <a:gd name="connsiteX7419" fmla="*/ 2339949 w 7881457"/>
                <a:gd name="connsiteY7419" fmla="*/ 398775 h 3299135"/>
                <a:gd name="connsiteX7420" fmla="*/ 2342006 w 7881457"/>
                <a:gd name="connsiteY7420" fmla="*/ 398775 h 3299135"/>
                <a:gd name="connsiteX7421" fmla="*/ 2342006 w 7881457"/>
                <a:gd name="connsiteY7421" fmla="*/ 397993 h 3299135"/>
                <a:gd name="connsiteX7422" fmla="*/ 2342577 w 7881457"/>
                <a:gd name="connsiteY7422" fmla="*/ 397993 h 3299135"/>
                <a:gd name="connsiteX7423" fmla="*/ 2342577 w 7881457"/>
                <a:gd name="connsiteY7423" fmla="*/ 397211 h 3299135"/>
                <a:gd name="connsiteX7424" fmla="*/ 2342667 w 7881457"/>
                <a:gd name="connsiteY7424" fmla="*/ 397211 h 3299135"/>
                <a:gd name="connsiteX7425" fmla="*/ 2342667 w 7881457"/>
                <a:gd name="connsiteY7425" fmla="*/ 396428 h 3299135"/>
                <a:gd name="connsiteX7426" fmla="*/ 2346931 w 7881457"/>
                <a:gd name="connsiteY7426" fmla="*/ 396428 h 3299135"/>
                <a:gd name="connsiteX7427" fmla="*/ 2346931 w 7881457"/>
                <a:gd name="connsiteY7427" fmla="*/ 395646 h 3299135"/>
                <a:gd name="connsiteX7428" fmla="*/ 2348494 w 7881457"/>
                <a:gd name="connsiteY7428" fmla="*/ 395646 h 3299135"/>
                <a:gd name="connsiteX7429" fmla="*/ 2348494 w 7881457"/>
                <a:gd name="connsiteY7429" fmla="*/ 394864 h 3299135"/>
                <a:gd name="connsiteX7430" fmla="*/ 2349679 w 7881457"/>
                <a:gd name="connsiteY7430" fmla="*/ 394864 h 3299135"/>
                <a:gd name="connsiteX7431" fmla="*/ 2349679 w 7881457"/>
                <a:gd name="connsiteY7431" fmla="*/ 394082 h 3299135"/>
                <a:gd name="connsiteX7432" fmla="*/ 2351423 w 7881457"/>
                <a:gd name="connsiteY7432" fmla="*/ 394082 h 3299135"/>
                <a:gd name="connsiteX7433" fmla="*/ 2351423 w 7881457"/>
                <a:gd name="connsiteY7433" fmla="*/ 393300 h 3299135"/>
                <a:gd name="connsiteX7434" fmla="*/ 2353131 w 7881457"/>
                <a:gd name="connsiteY7434" fmla="*/ 393300 h 3299135"/>
                <a:gd name="connsiteX7435" fmla="*/ 2353131 w 7881457"/>
                <a:gd name="connsiteY7435" fmla="*/ 392518 h 3299135"/>
                <a:gd name="connsiteX7436" fmla="*/ 2358116 w 7881457"/>
                <a:gd name="connsiteY7436" fmla="*/ 392518 h 3299135"/>
                <a:gd name="connsiteX7437" fmla="*/ 2358116 w 7881457"/>
                <a:gd name="connsiteY7437" fmla="*/ 391736 h 3299135"/>
                <a:gd name="connsiteX7438" fmla="*/ 2359361 w 7881457"/>
                <a:gd name="connsiteY7438" fmla="*/ 391736 h 3299135"/>
                <a:gd name="connsiteX7439" fmla="*/ 2359361 w 7881457"/>
                <a:gd name="connsiteY7439" fmla="*/ 390953 h 3299135"/>
                <a:gd name="connsiteX7440" fmla="*/ 2363089 w 7881457"/>
                <a:gd name="connsiteY7440" fmla="*/ 390953 h 3299135"/>
                <a:gd name="connsiteX7441" fmla="*/ 2363089 w 7881457"/>
                <a:gd name="connsiteY7441" fmla="*/ 390171 h 3299135"/>
                <a:gd name="connsiteX7442" fmla="*/ 2363492 w 7881457"/>
                <a:gd name="connsiteY7442" fmla="*/ 390171 h 3299135"/>
                <a:gd name="connsiteX7443" fmla="*/ 2363492 w 7881457"/>
                <a:gd name="connsiteY7443" fmla="*/ 389389 h 3299135"/>
                <a:gd name="connsiteX7444" fmla="*/ 2364869 w 7881457"/>
                <a:gd name="connsiteY7444" fmla="*/ 389389 h 3299135"/>
                <a:gd name="connsiteX7445" fmla="*/ 2364869 w 7881457"/>
                <a:gd name="connsiteY7445" fmla="*/ 388607 h 3299135"/>
                <a:gd name="connsiteX7446" fmla="*/ 2366072 w 7881457"/>
                <a:gd name="connsiteY7446" fmla="*/ 388607 h 3299135"/>
                <a:gd name="connsiteX7447" fmla="*/ 2366072 w 7881457"/>
                <a:gd name="connsiteY7447" fmla="*/ 387829 h 3299135"/>
                <a:gd name="connsiteX7448" fmla="*/ 2372404 w 7881457"/>
                <a:gd name="connsiteY7448" fmla="*/ 387829 h 3299135"/>
                <a:gd name="connsiteX7449" fmla="*/ 2372404 w 7881457"/>
                <a:gd name="connsiteY7449" fmla="*/ 387047 h 3299135"/>
                <a:gd name="connsiteX7450" fmla="*/ 2372470 w 7881457"/>
                <a:gd name="connsiteY7450" fmla="*/ 387047 h 3299135"/>
                <a:gd name="connsiteX7451" fmla="*/ 2372470 w 7881457"/>
                <a:gd name="connsiteY7451" fmla="*/ 386265 h 3299135"/>
                <a:gd name="connsiteX7452" fmla="*/ 2376698 w 7881457"/>
                <a:gd name="connsiteY7452" fmla="*/ 386265 h 3299135"/>
                <a:gd name="connsiteX7453" fmla="*/ 2376698 w 7881457"/>
                <a:gd name="connsiteY7453" fmla="*/ 385483 h 3299135"/>
                <a:gd name="connsiteX7454" fmla="*/ 2379807 w 7881457"/>
                <a:gd name="connsiteY7454" fmla="*/ 385483 h 3299135"/>
                <a:gd name="connsiteX7455" fmla="*/ 2379807 w 7881457"/>
                <a:gd name="connsiteY7455" fmla="*/ 384701 h 3299135"/>
                <a:gd name="connsiteX7456" fmla="*/ 2380216 w 7881457"/>
                <a:gd name="connsiteY7456" fmla="*/ 384701 h 3299135"/>
                <a:gd name="connsiteX7457" fmla="*/ 2380216 w 7881457"/>
                <a:gd name="connsiteY7457" fmla="*/ 383918 h 3299135"/>
                <a:gd name="connsiteX7458" fmla="*/ 2381677 w 7881457"/>
                <a:gd name="connsiteY7458" fmla="*/ 383918 h 3299135"/>
                <a:gd name="connsiteX7459" fmla="*/ 2381677 w 7881457"/>
                <a:gd name="connsiteY7459" fmla="*/ 383136 h 3299135"/>
                <a:gd name="connsiteX7460" fmla="*/ 2382465 w 7881457"/>
                <a:gd name="connsiteY7460" fmla="*/ 383136 h 3299135"/>
                <a:gd name="connsiteX7461" fmla="*/ 2382465 w 7881457"/>
                <a:gd name="connsiteY7461" fmla="*/ 382354 h 3299135"/>
                <a:gd name="connsiteX7462" fmla="*/ 2383968 w 7881457"/>
                <a:gd name="connsiteY7462" fmla="*/ 382354 h 3299135"/>
                <a:gd name="connsiteX7463" fmla="*/ 2383968 w 7881457"/>
                <a:gd name="connsiteY7463" fmla="*/ 381572 h 3299135"/>
                <a:gd name="connsiteX7464" fmla="*/ 2385105 w 7881457"/>
                <a:gd name="connsiteY7464" fmla="*/ 381572 h 3299135"/>
                <a:gd name="connsiteX7465" fmla="*/ 2385105 w 7881457"/>
                <a:gd name="connsiteY7465" fmla="*/ 380790 h 3299135"/>
                <a:gd name="connsiteX7466" fmla="*/ 2389471 w 7881457"/>
                <a:gd name="connsiteY7466" fmla="*/ 380790 h 3299135"/>
                <a:gd name="connsiteX7467" fmla="*/ 2389471 w 7881457"/>
                <a:gd name="connsiteY7467" fmla="*/ 380008 h 3299135"/>
                <a:gd name="connsiteX7468" fmla="*/ 2394516 w 7881457"/>
                <a:gd name="connsiteY7468" fmla="*/ 380008 h 3299135"/>
                <a:gd name="connsiteX7469" fmla="*/ 2394516 w 7881457"/>
                <a:gd name="connsiteY7469" fmla="*/ 379225 h 3299135"/>
                <a:gd name="connsiteX7470" fmla="*/ 2395737 w 7881457"/>
                <a:gd name="connsiteY7470" fmla="*/ 379225 h 3299135"/>
                <a:gd name="connsiteX7471" fmla="*/ 2395737 w 7881457"/>
                <a:gd name="connsiteY7471" fmla="*/ 378443 h 3299135"/>
                <a:gd name="connsiteX7472" fmla="*/ 2399056 w 7881457"/>
                <a:gd name="connsiteY7472" fmla="*/ 378443 h 3299135"/>
                <a:gd name="connsiteX7473" fmla="*/ 2399056 w 7881457"/>
                <a:gd name="connsiteY7473" fmla="*/ 377661 h 3299135"/>
                <a:gd name="connsiteX7474" fmla="*/ 2399892 w 7881457"/>
                <a:gd name="connsiteY7474" fmla="*/ 377661 h 3299135"/>
                <a:gd name="connsiteX7475" fmla="*/ 2399892 w 7881457"/>
                <a:gd name="connsiteY7475" fmla="*/ 376879 h 3299135"/>
                <a:gd name="connsiteX7476" fmla="*/ 2401708 w 7881457"/>
                <a:gd name="connsiteY7476" fmla="*/ 376879 h 3299135"/>
                <a:gd name="connsiteX7477" fmla="*/ 2401708 w 7881457"/>
                <a:gd name="connsiteY7477" fmla="*/ 376097 h 3299135"/>
                <a:gd name="connsiteX7478" fmla="*/ 2401967 w 7881457"/>
                <a:gd name="connsiteY7478" fmla="*/ 376097 h 3299135"/>
                <a:gd name="connsiteX7479" fmla="*/ 2401967 w 7881457"/>
                <a:gd name="connsiteY7479" fmla="*/ 375315 h 3299135"/>
                <a:gd name="connsiteX7480" fmla="*/ 2404312 w 7881457"/>
                <a:gd name="connsiteY7480" fmla="*/ 375315 h 3299135"/>
                <a:gd name="connsiteX7481" fmla="*/ 2404312 w 7881457"/>
                <a:gd name="connsiteY7481" fmla="*/ 374532 h 3299135"/>
                <a:gd name="connsiteX7482" fmla="*/ 2407746 w 7881457"/>
                <a:gd name="connsiteY7482" fmla="*/ 374532 h 3299135"/>
                <a:gd name="connsiteX7483" fmla="*/ 2407746 w 7881457"/>
                <a:gd name="connsiteY7483" fmla="*/ 373755 h 3299135"/>
                <a:gd name="connsiteX7484" fmla="*/ 2409436 w 7881457"/>
                <a:gd name="connsiteY7484" fmla="*/ 373755 h 3299135"/>
                <a:gd name="connsiteX7485" fmla="*/ 2409436 w 7881457"/>
                <a:gd name="connsiteY7485" fmla="*/ 372973 h 3299135"/>
                <a:gd name="connsiteX7486" fmla="*/ 2410296 w 7881457"/>
                <a:gd name="connsiteY7486" fmla="*/ 372973 h 3299135"/>
                <a:gd name="connsiteX7487" fmla="*/ 2410296 w 7881457"/>
                <a:gd name="connsiteY7487" fmla="*/ 372190 h 3299135"/>
                <a:gd name="connsiteX7488" fmla="*/ 2411101 w 7881457"/>
                <a:gd name="connsiteY7488" fmla="*/ 372190 h 3299135"/>
                <a:gd name="connsiteX7489" fmla="*/ 2411101 w 7881457"/>
                <a:gd name="connsiteY7489" fmla="*/ 371408 h 3299135"/>
                <a:gd name="connsiteX7490" fmla="*/ 2411378 w 7881457"/>
                <a:gd name="connsiteY7490" fmla="*/ 371408 h 3299135"/>
                <a:gd name="connsiteX7491" fmla="*/ 2411378 w 7881457"/>
                <a:gd name="connsiteY7491" fmla="*/ 370626 h 3299135"/>
                <a:gd name="connsiteX7492" fmla="*/ 2411901 w 7881457"/>
                <a:gd name="connsiteY7492" fmla="*/ 370626 h 3299135"/>
                <a:gd name="connsiteX7493" fmla="*/ 2411901 w 7881457"/>
                <a:gd name="connsiteY7493" fmla="*/ 369844 h 3299135"/>
                <a:gd name="connsiteX7494" fmla="*/ 2413874 w 7881457"/>
                <a:gd name="connsiteY7494" fmla="*/ 369844 h 3299135"/>
                <a:gd name="connsiteX7495" fmla="*/ 2413874 w 7881457"/>
                <a:gd name="connsiteY7495" fmla="*/ 369062 h 3299135"/>
                <a:gd name="connsiteX7496" fmla="*/ 2415690 w 7881457"/>
                <a:gd name="connsiteY7496" fmla="*/ 369062 h 3299135"/>
                <a:gd name="connsiteX7497" fmla="*/ 2415690 w 7881457"/>
                <a:gd name="connsiteY7497" fmla="*/ 368280 h 3299135"/>
                <a:gd name="connsiteX7498" fmla="*/ 2415786 w 7881457"/>
                <a:gd name="connsiteY7498" fmla="*/ 368280 h 3299135"/>
                <a:gd name="connsiteX7499" fmla="*/ 2415786 w 7881457"/>
                <a:gd name="connsiteY7499" fmla="*/ 367497 h 3299135"/>
                <a:gd name="connsiteX7500" fmla="*/ 2416514 w 7881457"/>
                <a:gd name="connsiteY7500" fmla="*/ 367497 h 3299135"/>
                <a:gd name="connsiteX7501" fmla="*/ 2416514 w 7881457"/>
                <a:gd name="connsiteY7501" fmla="*/ 366715 h 3299135"/>
                <a:gd name="connsiteX7502" fmla="*/ 2418107 w 7881457"/>
                <a:gd name="connsiteY7502" fmla="*/ 366715 h 3299135"/>
                <a:gd name="connsiteX7503" fmla="*/ 2418107 w 7881457"/>
                <a:gd name="connsiteY7503" fmla="*/ 365933 h 3299135"/>
                <a:gd name="connsiteX7504" fmla="*/ 2418925 w 7881457"/>
                <a:gd name="connsiteY7504" fmla="*/ 365933 h 3299135"/>
                <a:gd name="connsiteX7505" fmla="*/ 2418925 w 7881457"/>
                <a:gd name="connsiteY7505" fmla="*/ 365151 h 3299135"/>
                <a:gd name="connsiteX7506" fmla="*/ 2420585 w 7881457"/>
                <a:gd name="connsiteY7506" fmla="*/ 365151 h 3299135"/>
                <a:gd name="connsiteX7507" fmla="*/ 2420585 w 7881457"/>
                <a:gd name="connsiteY7507" fmla="*/ 364369 h 3299135"/>
                <a:gd name="connsiteX7508" fmla="*/ 2422659 w 7881457"/>
                <a:gd name="connsiteY7508" fmla="*/ 364369 h 3299135"/>
                <a:gd name="connsiteX7509" fmla="*/ 2422659 w 7881457"/>
                <a:gd name="connsiteY7509" fmla="*/ 363587 h 3299135"/>
                <a:gd name="connsiteX7510" fmla="*/ 2422786 w 7881457"/>
                <a:gd name="connsiteY7510" fmla="*/ 363587 h 3299135"/>
                <a:gd name="connsiteX7511" fmla="*/ 2422786 w 7881457"/>
                <a:gd name="connsiteY7511" fmla="*/ 362805 h 3299135"/>
                <a:gd name="connsiteX7512" fmla="*/ 2423832 w 7881457"/>
                <a:gd name="connsiteY7512" fmla="*/ 362805 h 3299135"/>
                <a:gd name="connsiteX7513" fmla="*/ 2423832 w 7881457"/>
                <a:gd name="connsiteY7513" fmla="*/ 362022 h 3299135"/>
                <a:gd name="connsiteX7514" fmla="*/ 2427615 w 7881457"/>
                <a:gd name="connsiteY7514" fmla="*/ 362022 h 3299135"/>
                <a:gd name="connsiteX7515" fmla="*/ 2427615 w 7881457"/>
                <a:gd name="connsiteY7515" fmla="*/ 361240 h 3299135"/>
                <a:gd name="connsiteX7516" fmla="*/ 2427969 w 7881457"/>
                <a:gd name="connsiteY7516" fmla="*/ 361240 h 3299135"/>
                <a:gd name="connsiteX7517" fmla="*/ 2427969 w 7881457"/>
                <a:gd name="connsiteY7517" fmla="*/ 360463 h 3299135"/>
                <a:gd name="connsiteX7518" fmla="*/ 2430874 w 7881457"/>
                <a:gd name="connsiteY7518" fmla="*/ 360463 h 3299135"/>
                <a:gd name="connsiteX7519" fmla="*/ 2430874 w 7881457"/>
                <a:gd name="connsiteY7519" fmla="*/ 359680 h 3299135"/>
                <a:gd name="connsiteX7520" fmla="*/ 2431969 w 7881457"/>
                <a:gd name="connsiteY7520" fmla="*/ 359680 h 3299135"/>
                <a:gd name="connsiteX7521" fmla="*/ 2431969 w 7881457"/>
                <a:gd name="connsiteY7521" fmla="*/ 358898 h 3299135"/>
                <a:gd name="connsiteX7522" fmla="*/ 2432991 w 7881457"/>
                <a:gd name="connsiteY7522" fmla="*/ 358898 h 3299135"/>
                <a:gd name="connsiteX7523" fmla="*/ 2432991 w 7881457"/>
                <a:gd name="connsiteY7523" fmla="*/ 358116 h 3299135"/>
                <a:gd name="connsiteX7524" fmla="*/ 2433147 w 7881457"/>
                <a:gd name="connsiteY7524" fmla="*/ 358116 h 3299135"/>
                <a:gd name="connsiteX7525" fmla="*/ 2433147 w 7881457"/>
                <a:gd name="connsiteY7525" fmla="*/ 357334 h 3299135"/>
                <a:gd name="connsiteX7526" fmla="*/ 2437549 w 7881457"/>
                <a:gd name="connsiteY7526" fmla="*/ 357334 h 3299135"/>
                <a:gd name="connsiteX7527" fmla="*/ 2437549 w 7881457"/>
                <a:gd name="connsiteY7527" fmla="*/ 356552 h 3299135"/>
                <a:gd name="connsiteX7528" fmla="*/ 2438391 w 7881457"/>
                <a:gd name="connsiteY7528" fmla="*/ 356552 h 3299135"/>
                <a:gd name="connsiteX7529" fmla="*/ 2438391 w 7881457"/>
                <a:gd name="connsiteY7529" fmla="*/ 355770 h 3299135"/>
                <a:gd name="connsiteX7530" fmla="*/ 2439714 w 7881457"/>
                <a:gd name="connsiteY7530" fmla="*/ 355770 h 3299135"/>
                <a:gd name="connsiteX7531" fmla="*/ 2439714 w 7881457"/>
                <a:gd name="connsiteY7531" fmla="*/ 354987 h 3299135"/>
                <a:gd name="connsiteX7532" fmla="*/ 2441374 w 7881457"/>
                <a:gd name="connsiteY7532" fmla="*/ 354987 h 3299135"/>
                <a:gd name="connsiteX7533" fmla="*/ 2441374 w 7881457"/>
                <a:gd name="connsiteY7533" fmla="*/ 354205 h 3299135"/>
                <a:gd name="connsiteX7534" fmla="*/ 2443959 w 7881457"/>
                <a:gd name="connsiteY7534" fmla="*/ 354205 h 3299135"/>
                <a:gd name="connsiteX7535" fmla="*/ 2443959 w 7881457"/>
                <a:gd name="connsiteY7535" fmla="*/ 353423 h 3299135"/>
                <a:gd name="connsiteX7536" fmla="*/ 2445325 w 7881457"/>
                <a:gd name="connsiteY7536" fmla="*/ 353423 h 3299135"/>
                <a:gd name="connsiteX7537" fmla="*/ 2445325 w 7881457"/>
                <a:gd name="connsiteY7537" fmla="*/ 352641 h 3299135"/>
                <a:gd name="connsiteX7538" fmla="*/ 2445740 w 7881457"/>
                <a:gd name="connsiteY7538" fmla="*/ 352641 h 3299135"/>
                <a:gd name="connsiteX7539" fmla="*/ 2445740 w 7881457"/>
                <a:gd name="connsiteY7539" fmla="*/ 351859 h 3299135"/>
                <a:gd name="connsiteX7540" fmla="*/ 2446696 w 7881457"/>
                <a:gd name="connsiteY7540" fmla="*/ 351859 h 3299135"/>
                <a:gd name="connsiteX7541" fmla="*/ 2446696 w 7881457"/>
                <a:gd name="connsiteY7541" fmla="*/ 351077 h 3299135"/>
                <a:gd name="connsiteX7542" fmla="*/ 2447892 w 7881457"/>
                <a:gd name="connsiteY7542" fmla="*/ 351077 h 3299135"/>
                <a:gd name="connsiteX7543" fmla="*/ 2447892 w 7881457"/>
                <a:gd name="connsiteY7543" fmla="*/ 350294 h 3299135"/>
                <a:gd name="connsiteX7544" fmla="*/ 2449288 w 7881457"/>
                <a:gd name="connsiteY7544" fmla="*/ 350294 h 3299135"/>
                <a:gd name="connsiteX7545" fmla="*/ 2449288 w 7881457"/>
                <a:gd name="connsiteY7545" fmla="*/ 349512 h 3299135"/>
                <a:gd name="connsiteX7546" fmla="*/ 2450328 w 7881457"/>
                <a:gd name="connsiteY7546" fmla="*/ 349512 h 3299135"/>
                <a:gd name="connsiteX7547" fmla="*/ 2450328 w 7881457"/>
                <a:gd name="connsiteY7547" fmla="*/ 348730 h 3299135"/>
                <a:gd name="connsiteX7548" fmla="*/ 2452288 w 7881457"/>
                <a:gd name="connsiteY7548" fmla="*/ 348730 h 3299135"/>
                <a:gd name="connsiteX7549" fmla="*/ 2452288 w 7881457"/>
                <a:gd name="connsiteY7549" fmla="*/ 347948 h 3299135"/>
                <a:gd name="connsiteX7550" fmla="*/ 2453251 w 7881457"/>
                <a:gd name="connsiteY7550" fmla="*/ 347948 h 3299135"/>
                <a:gd name="connsiteX7551" fmla="*/ 2453251 w 7881457"/>
                <a:gd name="connsiteY7551" fmla="*/ 347166 h 3299135"/>
                <a:gd name="connsiteX7552" fmla="*/ 2456372 w 7881457"/>
                <a:gd name="connsiteY7552" fmla="*/ 347166 h 3299135"/>
                <a:gd name="connsiteX7553" fmla="*/ 2456372 w 7881457"/>
                <a:gd name="connsiteY7553" fmla="*/ 346388 h 3299135"/>
                <a:gd name="connsiteX7554" fmla="*/ 2456889 w 7881457"/>
                <a:gd name="connsiteY7554" fmla="*/ 346388 h 3299135"/>
                <a:gd name="connsiteX7555" fmla="*/ 2456889 w 7881457"/>
                <a:gd name="connsiteY7555" fmla="*/ 345606 h 3299135"/>
                <a:gd name="connsiteX7556" fmla="*/ 2463594 w 7881457"/>
                <a:gd name="connsiteY7556" fmla="*/ 345606 h 3299135"/>
                <a:gd name="connsiteX7557" fmla="*/ 2463594 w 7881457"/>
                <a:gd name="connsiteY7557" fmla="*/ 344824 h 3299135"/>
                <a:gd name="connsiteX7558" fmla="*/ 2463937 w 7881457"/>
                <a:gd name="connsiteY7558" fmla="*/ 344824 h 3299135"/>
                <a:gd name="connsiteX7559" fmla="*/ 2463937 w 7881457"/>
                <a:gd name="connsiteY7559" fmla="*/ 344042 h 3299135"/>
                <a:gd name="connsiteX7560" fmla="*/ 2465145 w 7881457"/>
                <a:gd name="connsiteY7560" fmla="*/ 344042 h 3299135"/>
                <a:gd name="connsiteX7561" fmla="*/ 2465145 w 7881457"/>
                <a:gd name="connsiteY7561" fmla="*/ 343259 h 3299135"/>
                <a:gd name="connsiteX7562" fmla="*/ 2471015 w 7881457"/>
                <a:gd name="connsiteY7562" fmla="*/ 343259 h 3299135"/>
                <a:gd name="connsiteX7563" fmla="*/ 2471015 w 7881457"/>
                <a:gd name="connsiteY7563" fmla="*/ 342477 h 3299135"/>
                <a:gd name="connsiteX7564" fmla="*/ 2472398 w 7881457"/>
                <a:gd name="connsiteY7564" fmla="*/ 342477 h 3299135"/>
                <a:gd name="connsiteX7565" fmla="*/ 2472398 w 7881457"/>
                <a:gd name="connsiteY7565" fmla="*/ 341695 h 3299135"/>
                <a:gd name="connsiteX7566" fmla="*/ 2473955 w 7881457"/>
                <a:gd name="connsiteY7566" fmla="*/ 341695 h 3299135"/>
                <a:gd name="connsiteX7567" fmla="*/ 2473955 w 7881457"/>
                <a:gd name="connsiteY7567" fmla="*/ 340913 h 3299135"/>
                <a:gd name="connsiteX7568" fmla="*/ 2475729 w 7881457"/>
                <a:gd name="connsiteY7568" fmla="*/ 340913 h 3299135"/>
                <a:gd name="connsiteX7569" fmla="*/ 2475729 w 7881457"/>
                <a:gd name="connsiteY7569" fmla="*/ 340131 h 3299135"/>
                <a:gd name="connsiteX7570" fmla="*/ 2480053 w 7881457"/>
                <a:gd name="connsiteY7570" fmla="*/ 340131 h 3299135"/>
                <a:gd name="connsiteX7571" fmla="*/ 2480053 w 7881457"/>
                <a:gd name="connsiteY7571" fmla="*/ 339349 h 3299135"/>
                <a:gd name="connsiteX7572" fmla="*/ 2481466 w 7881457"/>
                <a:gd name="connsiteY7572" fmla="*/ 339349 h 3299135"/>
                <a:gd name="connsiteX7573" fmla="*/ 2481466 w 7881457"/>
                <a:gd name="connsiteY7573" fmla="*/ 338566 h 3299135"/>
                <a:gd name="connsiteX7574" fmla="*/ 2482164 w 7881457"/>
                <a:gd name="connsiteY7574" fmla="*/ 338566 h 3299135"/>
                <a:gd name="connsiteX7575" fmla="*/ 2482164 w 7881457"/>
                <a:gd name="connsiteY7575" fmla="*/ 337784 h 3299135"/>
                <a:gd name="connsiteX7576" fmla="*/ 2482338 w 7881457"/>
                <a:gd name="connsiteY7576" fmla="*/ 337784 h 3299135"/>
                <a:gd name="connsiteX7577" fmla="*/ 2482338 w 7881457"/>
                <a:gd name="connsiteY7577" fmla="*/ 337002 h 3299135"/>
                <a:gd name="connsiteX7578" fmla="*/ 2483294 w 7881457"/>
                <a:gd name="connsiteY7578" fmla="*/ 337002 h 3299135"/>
                <a:gd name="connsiteX7579" fmla="*/ 2483294 w 7881457"/>
                <a:gd name="connsiteY7579" fmla="*/ 336220 h 3299135"/>
                <a:gd name="connsiteX7580" fmla="*/ 2483986 w 7881457"/>
                <a:gd name="connsiteY7580" fmla="*/ 336220 h 3299135"/>
                <a:gd name="connsiteX7581" fmla="*/ 2483986 w 7881457"/>
                <a:gd name="connsiteY7581" fmla="*/ 335438 h 3299135"/>
                <a:gd name="connsiteX7582" fmla="*/ 2486698 w 7881457"/>
                <a:gd name="connsiteY7582" fmla="*/ 335438 h 3299135"/>
                <a:gd name="connsiteX7583" fmla="*/ 2486698 w 7881457"/>
                <a:gd name="connsiteY7583" fmla="*/ 334656 h 3299135"/>
                <a:gd name="connsiteX7584" fmla="*/ 2487666 w 7881457"/>
                <a:gd name="connsiteY7584" fmla="*/ 334656 h 3299135"/>
                <a:gd name="connsiteX7585" fmla="*/ 2487666 w 7881457"/>
                <a:gd name="connsiteY7585" fmla="*/ 333873 h 3299135"/>
                <a:gd name="connsiteX7586" fmla="*/ 2489025 w 7881457"/>
                <a:gd name="connsiteY7586" fmla="*/ 333873 h 3299135"/>
                <a:gd name="connsiteX7587" fmla="*/ 2489025 w 7881457"/>
                <a:gd name="connsiteY7587" fmla="*/ 333096 h 3299135"/>
                <a:gd name="connsiteX7588" fmla="*/ 2489272 w 7881457"/>
                <a:gd name="connsiteY7588" fmla="*/ 333096 h 3299135"/>
                <a:gd name="connsiteX7589" fmla="*/ 2489272 w 7881457"/>
                <a:gd name="connsiteY7589" fmla="*/ 332309 h 3299135"/>
                <a:gd name="connsiteX7590" fmla="*/ 2491515 w 7881457"/>
                <a:gd name="connsiteY7590" fmla="*/ 332309 h 3299135"/>
                <a:gd name="connsiteX7591" fmla="*/ 2491515 w 7881457"/>
                <a:gd name="connsiteY7591" fmla="*/ 331532 h 3299135"/>
                <a:gd name="connsiteX7592" fmla="*/ 2493331 w 7881457"/>
                <a:gd name="connsiteY7592" fmla="*/ 331532 h 3299135"/>
                <a:gd name="connsiteX7593" fmla="*/ 2493331 w 7881457"/>
                <a:gd name="connsiteY7593" fmla="*/ 330749 h 3299135"/>
                <a:gd name="connsiteX7594" fmla="*/ 2493385 w 7881457"/>
                <a:gd name="connsiteY7594" fmla="*/ 330749 h 3299135"/>
                <a:gd name="connsiteX7595" fmla="*/ 2493385 w 7881457"/>
                <a:gd name="connsiteY7595" fmla="*/ 329967 h 3299135"/>
                <a:gd name="connsiteX7596" fmla="*/ 2494997 w 7881457"/>
                <a:gd name="connsiteY7596" fmla="*/ 329967 h 3299135"/>
                <a:gd name="connsiteX7597" fmla="*/ 2494997 w 7881457"/>
                <a:gd name="connsiteY7597" fmla="*/ 329185 h 3299135"/>
                <a:gd name="connsiteX7598" fmla="*/ 2495490 w 7881457"/>
                <a:gd name="connsiteY7598" fmla="*/ 329185 h 3299135"/>
                <a:gd name="connsiteX7599" fmla="*/ 2495490 w 7881457"/>
                <a:gd name="connsiteY7599" fmla="*/ 328403 h 3299135"/>
                <a:gd name="connsiteX7600" fmla="*/ 2495706 w 7881457"/>
                <a:gd name="connsiteY7600" fmla="*/ 328403 h 3299135"/>
                <a:gd name="connsiteX7601" fmla="*/ 2495706 w 7881457"/>
                <a:gd name="connsiteY7601" fmla="*/ 327621 h 3299135"/>
                <a:gd name="connsiteX7602" fmla="*/ 2499326 w 7881457"/>
                <a:gd name="connsiteY7602" fmla="*/ 327621 h 3299135"/>
                <a:gd name="connsiteX7603" fmla="*/ 2499326 w 7881457"/>
                <a:gd name="connsiteY7603" fmla="*/ 326839 h 3299135"/>
                <a:gd name="connsiteX7604" fmla="*/ 2499735 w 7881457"/>
                <a:gd name="connsiteY7604" fmla="*/ 326839 h 3299135"/>
                <a:gd name="connsiteX7605" fmla="*/ 2499735 w 7881457"/>
                <a:gd name="connsiteY7605" fmla="*/ 326056 h 3299135"/>
                <a:gd name="connsiteX7606" fmla="*/ 2502243 w 7881457"/>
                <a:gd name="connsiteY7606" fmla="*/ 326056 h 3299135"/>
                <a:gd name="connsiteX7607" fmla="*/ 2502243 w 7881457"/>
                <a:gd name="connsiteY7607" fmla="*/ 325274 h 3299135"/>
                <a:gd name="connsiteX7608" fmla="*/ 2502700 w 7881457"/>
                <a:gd name="connsiteY7608" fmla="*/ 325274 h 3299135"/>
                <a:gd name="connsiteX7609" fmla="*/ 2502700 w 7881457"/>
                <a:gd name="connsiteY7609" fmla="*/ 324492 h 3299135"/>
                <a:gd name="connsiteX7610" fmla="*/ 2507818 w 7881457"/>
                <a:gd name="connsiteY7610" fmla="*/ 324492 h 3299135"/>
                <a:gd name="connsiteX7611" fmla="*/ 2507818 w 7881457"/>
                <a:gd name="connsiteY7611" fmla="*/ 323710 h 3299135"/>
                <a:gd name="connsiteX7612" fmla="*/ 2512412 w 7881457"/>
                <a:gd name="connsiteY7612" fmla="*/ 323710 h 3299135"/>
                <a:gd name="connsiteX7613" fmla="*/ 2512412 w 7881457"/>
                <a:gd name="connsiteY7613" fmla="*/ 322928 h 3299135"/>
                <a:gd name="connsiteX7614" fmla="*/ 2512544 w 7881457"/>
                <a:gd name="connsiteY7614" fmla="*/ 322928 h 3299135"/>
                <a:gd name="connsiteX7615" fmla="*/ 2512544 w 7881457"/>
                <a:gd name="connsiteY7615" fmla="*/ 322146 h 3299135"/>
                <a:gd name="connsiteX7616" fmla="*/ 2513699 w 7881457"/>
                <a:gd name="connsiteY7616" fmla="*/ 322146 h 3299135"/>
                <a:gd name="connsiteX7617" fmla="*/ 2513699 w 7881457"/>
                <a:gd name="connsiteY7617" fmla="*/ 321363 h 3299135"/>
                <a:gd name="connsiteX7618" fmla="*/ 2517012 w 7881457"/>
                <a:gd name="connsiteY7618" fmla="*/ 321363 h 3299135"/>
                <a:gd name="connsiteX7619" fmla="*/ 2517012 w 7881457"/>
                <a:gd name="connsiteY7619" fmla="*/ 320581 h 3299135"/>
                <a:gd name="connsiteX7620" fmla="*/ 2518835 w 7881457"/>
                <a:gd name="connsiteY7620" fmla="*/ 320581 h 3299135"/>
                <a:gd name="connsiteX7621" fmla="*/ 2518835 w 7881457"/>
                <a:gd name="connsiteY7621" fmla="*/ 319799 h 3299135"/>
                <a:gd name="connsiteX7622" fmla="*/ 2520374 w 7881457"/>
                <a:gd name="connsiteY7622" fmla="*/ 319799 h 3299135"/>
                <a:gd name="connsiteX7623" fmla="*/ 2520374 w 7881457"/>
                <a:gd name="connsiteY7623" fmla="*/ 319017 h 3299135"/>
                <a:gd name="connsiteX7624" fmla="*/ 2521108 w 7881457"/>
                <a:gd name="connsiteY7624" fmla="*/ 319017 h 3299135"/>
                <a:gd name="connsiteX7625" fmla="*/ 2521108 w 7881457"/>
                <a:gd name="connsiteY7625" fmla="*/ 318235 h 3299135"/>
                <a:gd name="connsiteX7626" fmla="*/ 2525461 w 7881457"/>
                <a:gd name="connsiteY7626" fmla="*/ 318235 h 3299135"/>
                <a:gd name="connsiteX7627" fmla="*/ 2525461 w 7881457"/>
                <a:gd name="connsiteY7627" fmla="*/ 317457 h 3299135"/>
                <a:gd name="connsiteX7628" fmla="*/ 2527392 w 7881457"/>
                <a:gd name="connsiteY7628" fmla="*/ 317457 h 3299135"/>
                <a:gd name="connsiteX7629" fmla="*/ 2527392 w 7881457"/>
                <a:gd name="connsiteY7629" fmla="*/ 316675 h 3299135"/>
                <a:gd name="connsiteX7630" fmla="*/ 2527524 w 7881457"/>
                <a:gd name="connsiteY7630" fmla="*/ 316675 h 3299135"/>
                <a:gd name="connsiteX7631" fmla="*/ 2527524 w 7881457"/>
                <a:gd name="connsiteY7631" fmla="*/ 315893 h 3299135"/>
                <a:gd name="connsiteX7632" fmla="*/ 2530886 w 7881457"/>
                <a:gd name="connsiteY7632" fmla="*/ 315893 h 3299135"/>
                <a:gd name="connsiteX7633" fmla="*/ 2530886 w 7881457"/>
                <a:gd name="connsiteY7633" fmla="*/ 315111 h 3299135"/>
                <a:gd name="connsiteX7634" fmla="*/ 2532485 w 7881457"/>
                <a:gd name="connsiteY7634" fmla="*/ 315111 h 3299135"/>
                <a:gd name="connsiteX7635" fmla="*/ 2532485 w 7881457"/>
                <a:gd name="connsiteY7635" fmla="*/ 314328 h 3299135"/>
                <a:gd name="connsiteX7636" fmla="*/ 2534415 w 7881457"/>
                <a:gd name="connsiteY7636" fmla="*/ 314328 h 3299135"/>
                <a:gd name="connsiteX7637" fmla="*/ 2534415 w 7881457"/>
                <a:gd name="connsiteY7637" fmla="*/ 313546 h 3299135"/>
                <a:gd name="connsiteX7638" fmla="*/ 2534758 w 7881457"/>
                <a:gd name="connsiteY7638" fmla="*/ 313546 h 3299135"/>
                <a:gd name="connsiteX7639" fmla="*/ 2534758 w 7881457"/>
                <a:gd name="connsiteY7639" fmla="*/ 312764 h 3299135"/>
                <a:gd name="connsiteX7640" fmla="*/ 2538920 w 7881457"/>
                <a:gd name="connsiteY7640" fmla="*/ 312764 h 3299135"/>
                <a:gd name="connsiteX7641" fmla="*/ 2538920 w 7881457"/>
                <a:gd name="connsiteY7641" fmla="*/ 311982 h 3299135"/>
                <a:gd name="connsiteX7642" fmla="*/ 2539732 w 7881457"/>
                <a:gd name="connsiteY7642" fmla="*/ 311982 h 3299135"/>
                <a:gd name="connsiteX7643" fmla="*/ 2539732 w 7881457"/>
                <a:gd name="connsiteY7643" fmla="*/ 311200 h 3299135"/>
                <a:gd name="connsiteX7644" fmla="*/ 2540922 w 7881457"/>
                <a:gd name="connsiteY7644" fmla="*/ 311200 h 3299135"/>
                <a:gd name="connsiteX7645" fmla="*/ 2540922 w 7881457"/>
                <a:gd name="connsiteY7645" fmla="*/ 310418 h 3299135"/>
                <a:gd name="connsiteX7646" fmla="*/ 2541066 w 7881457"/>
                <a:gd name="connsiteY7646" fmla="*/ 310418 h 3299135"/>
                <a:gd name="connsiteX7647" fmla="*/ 2541066 w 7881457"/>
                <a:gd name="connsiteY7647" fmla="*/ 309635 h 3299135"/>
                <a:gd name="connsiteX7648" fmla="*/ 2543574 w 7881457"/>
                <a:gd name="connsiteY7648" fmla="*/ 309635 h 3299135"/>
                <a:gd name="connsiteX7649" fmla="*/ 2543574 w 7881457"/>
                <a:gd name="connsiteY7649" fmla="*/ 308853 h 3299135"/>
                <a:gd name="connsiteX7650" fmla="*/ 2543863 w 7881457"/>
                <a:gd name="connsiteY7650" fmla="*/ 308853 h 3299135"/>
                <a:gd name="connsiteX7651" fmla="*/ 2543863 w 7881457"/>
                <a:gd name="connsiteY7651" fmla="*/ 308071 h 3299135"/>
                <a:gd name="connsiteX7652" fmla="*/ 2545324 w 7881457"/>
                <a:gd name="connsiteY7652" fmla="*/ 308071 h 3299135"/>
                <a:gd name="connsiteX7653" fmla="*/ 2545324 w 7881457"/>
                <a:gd name="connsiteY7653" fmla="*/ 307289 h 3299135"/>
                <a:gd name="connsiteX7654" fmla="*/ 2548487 w 7881457"/>
                <a:gd name="connsiteY7654" fmla="*/ 307289 h 3299135"/>
                <a:gd name="connsiteX7655" fmla="*/ 2548487 w 7881457"/>
                <a:gd name="connsiteY7655" fmla="*/ 306507 h 3299135"/>
                <a:gd name="connsiteX7656" fmla="*/ 2549155 w 7881457"/>
                <a:gd name="connsiteY7656" fmla="*/ 306507 h 3299135"/>
                <a:gd name="connsiteX7657" fmla="*/ 2549155 w 7881457"/>
                <a:gd name="connsiteY7657" fmla="*/ 305725 h 3299135"/>
                <a:gd name="connsiteX7658" fmla="*/ 2549798 w 7881457"/>
                <a:gd name="connsiteY7658" fmla="*/ 305725 h 3299135"/>
                <a:gd name="connsiteX7659" fmla="*/ 2549798 w 7881457"/>
                <a:gd name="connsiteY7659" fmla="*/ 304942 h 3299135"/>
                <a:gd name="connsiteX7660" fmla="*/ 2552877 w 7881457"/>
                <a:gd name="connsiteY7660" fmla="*/ 304942 h 3299135"/>
                <a:gd name="connsiteX7661" fmla="*/ 2552877 w 7881457"/>
                <a:gd name="connsiteY7661" fmla="*/ 304165 h 3299135"/>
                <a:gd name="connsiteX7662" fmla="*/ 2557863 w 7881457"/>
                <a:gd name="connsiteY7662" fmla="*/ 304165 h 3299135"/>
                <a:gd name="connsiteX7663" fmla="*/ 2557863 w 7881457"/>
                <a:gd name="connsiteY7663" fmla="*/ 303383 h 3299135"/>
                <a:gd name="connsiteX7664" fmla="*/ 2565271 w 7881457"/>
                <a:gd name="connsiteY7664" fmla="*/ 303383 h 3299135"/>
                <a:gd name="connsiteX7665" fmla="*/ 2565271 w 7881457"/>
                <a:gd name="connsiteY7665" fmla="*/ 302600 h 3299135"/>
                <a:gd name="connsiteX7666" fmla="*/ 2570359 w 7881457"/>
                <a:gd name="connsiteY7666" fmla="*/ 302600 h 3299135"/>
                <a:gd name="connsiteX7667" fmla="*/ 2570359 w 7881457"/>
                <a:gd name="connsiteY7667" fmla="*/ 301818 h 3299135"/>
                <a:gd name="connsiteX7668" fmla="*/ 2572986 w 7881457"/>
                <a:gd name="connsiteY7668" fmla="*/ 301818 h 3299135"/>
                <a:gd name="connsiteX7669" fmla="*/ 2572986 w 7881457"/>
                <a:gd name="connsiteY7669" fmla="*/ 301036 h 3299135"/>
                <a:gd name="connsiteX7670" fmla="*/ 2575662 w 7881457"/>
                <a:gd name="connsiteY7670" fmla="*/ 301036 h 3299135"/>
                <a:gd name="connsiteX7671" fmla="*/ 2575662 w 7881457"/>
                <a:gd name="connsiteY7671" fmla="*/ 300254 h 3299135"/>
                <a:gd name="connsiteX7672" fmla="*/ 2581309 w 7881457"/>
                <a:gd name="connsiteY7672" fmla="*/ 300254 h 3299135"/>
                <a:gd name="connsiteX7673" fmla="*/ 2581309 w 7881457"/>
                <a:gd name="connsiteY7673" fmla="*/ 299472 h 3299135"/>
                <a:gd name="connsiteX7674" fmla="*/ 2581574 w 7881457"/>
                <a:gd name="connsiteY7674" fmla="*/ 299472 h 3299135"/>
                <a:gd name="connsiteX7675" fmla="*/ 2581574 w 7881457"/>
                <a:gd name="connsiteY7675" fmla="*/ 298690 h 3299135"/>
                <a:gd name="connsiteX7676" fmla="*/ 2582596 w 7881457"/>
                <a:gd name="connsiteY7676" fmla="*/ 298690 h 3299135"/>
                <a:gd name="connsiteX7677" fmla="*/ 2582596 w 7881457"/>
                <a:gd name="connsiteY7677" fmla="*/ 297908 h 3299135"/>
                <a:gd name="connsiteX7678" fmla="*/ 2582686 w 7881457"/>
                <a:gd name="connsiteY7678" fmla="*/ 297908 h 3299135"/>
                <a:gd name="connsiteX7679" fmla="*/ 2582686 w 7881457"/>
                <a:gd name="connsiteY7679" fmla="*/ 297125 h 3299135"/>
                <a:gd name="connsiteX7680" fmla="*/ 2583955 w 7881457"/>
                <a:gd name="connsiteY7680" fmla="*/ 297125 h 3299135"/>
                <a:gd name="connsiteX7681" fmla="*/ 2583955 w 7881457"/>
                <a:gd name="connsiteY7681" fmla="*/ 296343 h 3299135"/>
                <a:gd name="connsiteX7682" fmla="*/ 2591009 w 7881457"/>
                <a:gd name="connsiteY7682" fmla="*/ 296343 h 3299135"/>
                <a:gd name="connsiteX7683" fmla="*/ 2591009 w 7881457"/>
                <a:gd name="connsiteY7683" fmla="*/ 295561 h 3299135"/>
                <a:gd name="connsiteX7684" fmla="*/ 2594683 w 7881457"/>
                <a:gd name="connsiteY7684" fmla="*/ 295561 h 3299135"/>
                <a:gd name="connsiteX7685" fmla="*/ 2594683 w 7881457"/>
                <a:gd name="connsiteY7685" fmla="*/ 294779 h 3299135"/>
                <a:gd name="connsiteX7686" fmla="*/ 2595592 w 7881457"/>
                <a:gd name="connsiteY7686" fmla="*/ 294779 h 3299135"/>
                <a:gd name="connsiteX7687" fmla="*/ 2595592 w 7881457"/>
                <a:gd name="connsiteY7687" fmla="*/ 293997 h 3299135"/>
                <a:gd name="connsiteX7688" fmla="*/ 2597756 w 7881457"/>
                <a:gd name="connsiteY7688" fmla="*/ 293997 h 3299135"/>
                <a:gd name="connsiteX7689" fmla="*/ 2597756 w 7881457"/>
                <a:gd name="connsiteY7689" fmla="*/ 293215 h 3299135"/>
                <a:gd name="connsiteX7690" fmla="*/ 2598478 w 7881457"/>
                <a:gd name="connsiteY7690" fmla="*/ 293215 h 3299135"/>
                <a:gd name="connsiteX7691" fmla="*/ 2598478 w 7881457"/>
                <a:gd name="connsiteY7691" fmla="*/ 292432 h 3299135"/>
                <a:gd name="connsiteX7692" fmla="*/ 2603373 w 7881457"/>
                <a:gd name="connsiteY7692" fmla="*/ 292432 h 3299135"/>
                <a:gd name="connsiteX7693" fmla="*/ 2603373 w 7881457"/>
                <a:gd name="connsiteY7693" fmla="*/ 291650 h 3299135"/>
                <a:gd name="connsiteX7694" fmla="*/ 2603836 w 7881457"/>
                <a:gd name="connsiteY7694" fmla="*/ 291650 h 3299135"/>
                <a:gd name="connsiteX7695" fmla="*/ 2603836 w 7881457"/>
                <a:gd name="connsiteY7695" fmla="*/ 290868 h 3299135"/>
                <a:gd name="connsiteX7696" fmla="*/ 2608106 w 7881457"/>
                <a:gd name="connsiteY7696" fmla="*/ 290868 h 3299135"/>
                <a:gd name="connsiteX7697" fmla="*/ 2608106 w 7881457"/>
                <a:gd name="connsiteY7697" fmla="*/ 290090 h 3299135"/>
                <a:gd name="connsiteX7698" fmla="*/ 2613632 w 7881457"/>
                <a:gd name="connsiteY7698" fmla="*/ 290090 h 3299135"/>
                <a:gd name="connsiteX7699" fmla="*/ 2613632 w 7881457"/>
                <a:gd name="connsiteY7699" fmla="*/ 289308 h 3299135"/>
                <a:gd name="connsiteX7700" fmla="*/ 2614552 w 7881457"/>
                <a:gd name="connsiteY7700" fmla="*/ 289308 h 3299135"/>
                <a:gd name="connsiteX7701" fmla="*/ 2614552 w 7881457"/>
                <a:gd name="connsiteY7701" fmla="*/ 288526 h 3299135"/>
                <a:gd name="connsiteX7702" fmla="*/ 2616603 w 7881457"/>
                <a:gd name="connsiteY7702" fmla="*/ 288526 h 3299135"/>
                <a:gd name="connsiteX7703" fmla="*/ 2616603 w 7881457"/>
                <a:gd name="connsiteY7703" fmla="*/ 287744 h 3299135"/>
                <a:gd name="connsiteX7704" fmla="*/ 2616711 w 7881457"/>
                <a:gd name="connsiteY7704" fmla="*/ 287744 h 3299135"/>
                <a:gd name="connsiteX7705" fmla="*/ 2616711 w 7881457"/>
                <a:gd name="connsiteY7705" fmla="*/ 286962 h 3299135"/>
                <a:gd name="connsiteX7706" fmla="*/ 2617132 w 7881457"/>
                <a:gd name="connsiteY7706" fmla="*/ 286962 h 3299135"/>
                <a:gd name="connsiteX7707" fmla="*/ 2617132 w 7881457"/>
                <a:gd name="connsiteY7707" fmla="*/ 286180 h 3299135"/>
                <a:gd name="connsiteX7708" fmla="*/ 2618647 w 7881457"/>
                <a:gd name="connsiteY7708" fmla="*/ 286180 h 3299135"/>
                <a:gd name="connsiteX7709" fmla="*/ 2618647 w 7881457"/>
                <a:gd name="connsiteY7709" fmla="*/ 285397 h 3299135"/>
                <a:gd name="connsiteX7710" fmla="*/ 2619273 w 7881457"/>
                <a:gd name="connsiteY7710" fmla="*/ 285397 h 3299135"/>
                <a:gd name="connsiteX7711" fmla="*/ 2619273 w 7881457"/>
                <a:gd name="connsiteY7711" fmla="*/ 284615 h 3299135"/>
                <a:gd name="connsiteX7712" fmla="*/ 2620157 w 7881457"/>
                <a:gd name="connsiteY7712" fmla="*/ 284615 h 3299135"/>
                <a:gd name="connsiteX7713" fmla="*/ 2620157 w 7881457"/>
                <a:gd name="connsiteY7713" fmla="*/ 283833 h 3299135"/>
                <a:gd name="connsiteX7714" fmla="*/ 2620957 w 7881457"/>
                <a:gd name="connsiteY7714" fmla="*/ 283833 h 3299135"/>
                <a:gd name="connsiteX7715" fmla="*/ 2620957 w 7881457"/>
                <a:gd name="connsiteY7715" fmla="*/ 283051 h 3299135"/>
                <a:gd name="connsiteX7716" fmla="*/ 2623043 w 7881457"/>
                <a:gd name="connsiteY7716" fmla="*/ 283051 h 3299135"/>
                <a:gd name="connsiteX7717" fmla="*/ 2623043 w 7881457"/>
                <a:gd name="connsiteY7717" fmla="*/ 282269 h 3299135"/>
                <a:gd name="connsiteX7718" fmla="*/ 2625647 w 7881457"/>
                <a:gd name="connsiteY7718" fmla="*/ 282269 h 3299135"/>
                <a:gd name="connsiteX7719" fmla="*/ 2625647 w 7881457"/>
                <a:gd name="connsiteY7719" fmla="*/ 281487 h 3299135"/>
                <a:gd name="connsiteX7720" fmla="*/ 2628564 w 7881457"/>
                <a:gd name="connsiteY7720" fmla="*/ 281487 h 3299135"/>
                <a:gd name="connsiteX7721" fmla="*/ 2628564 w 7881457"/>
                <a:gd name="connsiteY7721" fmla="*/ 280704 h 3299135"/>
                <a:gd name="connsiteX7722" fmla="*/ 2629917 w 7881457"/>
                <a:gd name="connsiteY7722" fmla="*/ 280704 h 3299135"/>
                <a:gd name="connsiteX7723" fmla="*/ 2629917 w 7881457"/>
                <a:gd name="connsiteY7723" fmla="*/ 279922 h 3299135"/>
                <a:gd name="connsiteX7724" fmla="*/ 2632190 w 7881457"/>
                <a:gd name="connsiteY7724" fmla="*/ 279922 h 3299135"/>
                <a:gd name="connsiteX7725" fmla="*/ 2632190 w 7881457"/>
                <a:gd name="connsiteY7725" fmla="*/ 279140 h 3299135"/>
                <a:gd name="connsiteX7726" fmla="*/ 2633742 w 7881457"/>
                <a:gd name="connsiteY7726" fmla="*/ 279140 h 3299135"/>
                <a:gd name="connsiteX7727" fmla="*/ 2633742 w 7881457"/>
                <a:gd name="connsiteY7727" fmla="*/ 278358 h 3299135"/>
                <a:gd name="connsiteX7728" fmla="*/ 2635257 w 7881457"/>
                <a:gd name="connsiteY7728" fmla="*/ 278358 h 3299135"/>
                <a:gd name="connsiteX7729" fmla="*/ 2635257 w 7881457"/>
                <a:gd name="connsiteY7729" fmla="*/ 277576 h 3299135"/>
                <a:gd name="connsiteX7730" fmla="*/ 2635864 w 7881457"/>
                <a:gd name="connsiteY7730" fmla="*/ 277576 h 3299135"/>
                <a:gd name="connsiteX7731" fmla="*/ 2635864 w 7881457"/>
                <a:gd name="connsiteY7731" fmla="*/ 276798 h 3299135"/>
                <a:gd name="connsiteX7732" fmla="*/ 2636773 w 7881457"/>
                <a:gd name="connsiteY7732" fmla="*/ 276798 h 3299135"/>
                <a:gd name="connsiteX7733" fmla="*/ 2636773 w 7881457"/>
                <a:gd name="connsiteY7733" fmla="*/ 276016 h 3299135"/>
                <a:gd name="connsiteX7734" fmla="*/ 2641758 w 7881457"/>
                <a:gd name="connsiteY7734" fmla="*/ 276016 h 3299135"/>
                <a:gd name="connsiteX7735" fmla="*/ 2641758 w 7881457"/>
                <a:gd name="connsiteY7735" fmla="*/ 275234 h 3299135"/>
                <a:gd name="connsiteX7736" fmla="*/ 2641932 w 7881457"/>
                <a:gd name="connsiteY7736" fmla="*/ 275234 h 3299135"/>
                <a:gd name="connsiteX7737" fmla="*/ 2641932 w 7881457"/>
                <a:gd name="connsiteY7737" fmla="*/ 274452 h 3299135"/>
                <a:gd name="connsiteX7738" fmla="*/ 2642648 w 7881457"/>
                <a:gd name="connsiteY7738" fmla="*/ 274452 h 3299135"/>
                <a:gd name="connsiteX7739" fmla="*/ 2642648 w 7881457"/>
                <a:gd name="connsiteY7739" fmla="*/ 273670 h 3299135"/>
                <a:gd name="connsiteX7740" fmla="*/ 2643760 w 7881457"/>
                <a:gd name="connsiteY7740" fmla="*/ 273670 h 3299135"/>
                <a:gd name="connsiteX7741" fmla="*/ 2643760 w 7881457"/>
                <a:gd name="connsiteY7741" fmla="*/ 272887 h 3299135"/>
                <a:gd name="connsiteX7742" fmla="*/ 2647910 w 7881457"/>
                <a:gd name="connsiteY7742" fmla="*/ 272887 h 3299135"/>
                <a:gd name="connsiteX7743" fmla="*/ 2647910 w 7881457"/>
                <a:gd name="connsiteY7743" fmla="*/ 272105 h 3299135"/>
                <a:gd name="connsiteX7744" fmla="*/ 2652275 w 7881457"/>
                <a:gd name="connsiteY7744" fmla="*/ 272105 h 3299135"/>
                <a:gd name="connsiteX7745" fmla="*/ 2652275 w 7881457"/>
                <a:gd name="connsiteY7745" fmla="*/ 271323 h 3299135"/>
                <a:gd name="connsiteX7746" fmla="*/ 2653207 w 7881457"/>
                <a:gd name="connsiteY7746" fmla="*/ 271323 h 3299135"/>
                <a:gd name="connsiteX7747" fmla="*/ 2653207 w 7881457"/>
                <a:gd name="connsiteY7747" fmla="*/ 270541 h 3299135"/>
                <a:gd name="connsiteX7748" fmla="*/ 2656202 w 7881457"/>
                <a:gd name="connsiteY7748" fmla="*/ 270541 h 3299135"/>
                <a:gd name="connsiteX7749" fmla="*/ 2656202 w 7881457"/>
                <a:gd name="connsiteY7749" fmla="*/ 269759 h 3299135"/>
                <a:gd name="connsiteX7750" fmla="*/ 2657345 w 7881457"/>
                <a:gd name="connsiteY7750" fmla="*/ 269759 h 3299135"/>
                <a:gd name="connsiteX7751" fmla="*/ 2657345 w 7881457"/>
                <a:gd name="connsiteY7751" fmla="*/ 268977 h 3299135"/>
                <a:gd name="connsiteX7752" fmla="*/ 2657904 w 7881457"/>
                <a:gd name="connsiteY7752" fmla="*/ 268977 h 3299135"/>
                <a:gd name="connsiteX7753" fmla="*/ 2657904 w 7881457"/>
                <a:gd name="connsiteY7753" fmla="*/ 268194 h 3299135"/>
                <a:gd name="connsiteX7754" fmla="*/ 2661494 w 7881457"/>
                <a:gd name="connsiteY7754" fmla="*/ 268194 h 3299135"/>
                <a:gd name="connsiteX7755" fmla="*/ 2661494 w 7881457"/>
                <a:gd name="connsiteY7755" fmla="*/ 267412 h 3299135"/>
                <a:gd name="connsiteX7756" fmla="*/ 2661614 w 7881457"/>
                <a:gd name="connsiteY7756" fmla="*/ 267412 h 3299135"/>
                <a:gd name="connsiteX7757" fmla="*/ 2661614 w 7881457"/>
                <a:gd name="connsiteY7757" fmla="*/ 266630 h 3299135"/>
                <a:gd name="connsiteX7758" fmla="*/ 2663310 w 7881457"/>
                <a:gd name="connsiteY7758" fmla="*/ 266630 h 3299135"/>
                <a:gd name="connsiteX7759" fmla="*/ 2663310 w 7881457"/>
                <a:gd name="connsiteY7759" fmla="*/ 265848 h 3299135"/>
                <a:gd name="connsiteX7760" fmla="*/ 2665313 w 7881457"/>
                <a:gd name="connsiteY7760" fmla="*/ 265848 h 3299135"/>
                <a:gd name="connsiteX7761" fmla="*/ 2665313 w 7881457"/>
                <a:gd name="connsiteY7761" fmla="*/ 265066 h 3299135"/>
                <a:gd name="connsiteX7762" fmla="*/ 2670983 w 7881457"/>
                <a:gd name="connsiteY7762" fmla="*/ 265066 h 3299135"/>
                <a:gd name="connsiteX7763" fmla="*/ 2670983 w 7881457"/>
                <a:gd name="connsiteY7763" fmla="*/ 264284 h 3299135"/>
                <a:gd name="connsiteX7764" fmla="*/ 2672661 w 7881457"/>
                <a:gd name="connsiteY7764" fmla="*/ 264284 h 3299135"/>
                <a:gd name="connsiteX7765" fmla="*/ 2672661 w 7881457"/>
                <a:gd name="connsiteY7765" fmla="*/ 263506 h 3299135"/>
                <a:gd name="connsiteX7766" fmla="*/ 2672679 w 7881457"/>
                <a:gd name="connsiteY7766" fmla="*/ 263506 h 3299135"/>
                <a:gd name="connsiteX7767" fmla="*/ 2672679 w 7881457"/>
                <a:gd name="connsiteY7767" fmla="*/ 262724 h 3299135"/>
                <a:gd name="connsiteX7768" fmla="*/ 2675674 w 7881457"/>
                <a:gd name="connsiteY7768" fmla="*/ 262724 h 3299135"/>
                <a:gd name="connsiteX7769" fmla="*/ 2675674 w 7881457"/>
                <a:gd name="connsiteY7769" fmla="*/ 261942 h 3299135"/>
                <a:gd name="connsiteX7770" fmla="*/ 2675698 w 7881457"/>
                <a:gd name="connsiteY7770" fmla="*/ 261942 h 3299135"/>
                <a:gd name="connsiteX7771" fmla="*/ 2675698 w 7881457"/>
                <a:gd name="connsiteY7771" fmla="*/ 261159 h 3299135"/>
                <a:gd name="connsiteX7772" fmla="*/ 2690558 w 7881457"/>
                <a:gd name="connsiteY7772" fmla="*/ 261159 h 3299135"/>
                <a:gd name="connsiteX7773" fmla="*/ 2690558 w 7881457"/>
                <a:gd name="connsiteY7773" fmla="*/ 260377 h 3299135"/>
                <a:gd name="connsiteX7774" fmla="*/ 2704660 w 7881457"/>
                <a:gd name="connsiteY7774" fmla="*/ 260377 h 3299135"/>
                <a:gd name="connsiteX7775" fmla="*/ 2704660 w 7881457"/>
                <a:gd name="connsiteY7775" fmla="*/ 259595 h 3299135"/>
                <a:gd name="connsiteX7776" fmla="*/ 2710168 w 7881457"/>
                <a:gd name="connsiteY7776" fmla="*/ 259595 h 3299135"/>
                <a:gd name="connsiteX7777" fmla="*/ 2710168 w 7881457"/>
                <a:gd name="connsiteY7777" fmla="*/ 258813 h 3299135"/>
                <a:gd name="connsiteX7778" fmla="*/ 2711172 w 7881457"/>
                <a:gd name="connsiteY7778" fmla="*/ 258813 h 3299135"/>
                <a:gd name="connsiteX7779" fmla="*/ 2711172 w 7881457"/>
                <a:gd name="connsiteY7779" fmla="*/ 258031 h 3299135"/>
                <a:gd name="connsiteX7780" fmla="*/ 2718058 w 7881457"/>
                <a:gd name="connsiteY7780" fmla="*/ 258031 h 3299135"/>
                <a:gd name="connsiteX7781" fmla="*/ 2718058 w 7881457"/>
                <a:gd name="connsiteY7781" fmla="*/ 257249 h 3299135"/>
                <a:gd name="connsiteX7782" fmla="*/ 2718966 w 7881457"/>
                <a:gd name="connsiteY7782" fmla="*/ 257249 h 3299135"/>
                <a:gd name="connsiteX7783" fmla="*/ 2718966 w 7881457"/>
                <a:gd name="connsiteY7783" fmla="*/ 256466 h 3299135"/>
                <a:gd name="connsiteX7784" fmla="*/ 2729892 w 7881457"/>
                <a:gd name="connsiteY7784" fmla="*/ 256466 h 3299135"/>
                <a:gd name="connsiteX7785" fmla="*/ 2729892 w 7881457"/>
                <a:gd name="connsiteY7785" fmla="*/ 255684 h 3299135"/>
                <a:gd name="connsiteX7786" fmla="*/ 2729946 w 7881457"/>
                <a:gd name="connsiteY7786" fmla="*/ 255684 h 3299135"/>
                <a:gd name="connsiteX7787" fmla="*/ 2729946 w 7881457"/>
                <a:gd name="connsiteY7787" fmla="*/ 254902 h 3299135"/>
                <a:gd name="connsiteX7788" fmla="*/ 2731089 w 7881457"/>
                <a:gd name="connsiteY7788" fmla="*/ 254902 h 3299135"/>
                <a:gd name="connsiteX7789" fmla="*/ 2731089 w 7881457"/>
                <a:gd name="connsiteY7789" fmla="*/ 254120 h 3299135"/>
                <a:gd name="connsiteX7790" fmla="*/ 2732490 w 7881457"/>
                <a:gd name="connsiteY7790" fmla="*/ 254120 h 3299135"/>
                <a:gd name="connsiteX7791" fmla="*/ 2732490 w 7881457"/>
                <a:gd name="connsiteY7791" fmla="*/ 253338 h 3299135"/>
                <a:gd name="connsiteX7792" fmla="*/ 2752167 w 7881457"/>
                <a:gd name="connsiteY7792" fmla="*/ 253338 h 3299135"/>
                <a:gd name="connsiteX7793" fmla="*/ 2752167 w 7881457"/>
                <a:gd name="connsiteY7793" fmla="*/ 252556 h 3299135"/>
                <a:gd name="connsiteX7794" fmla="*/ 2755642 w 7881457"/>
                <a:gd name="connsiteY7794" fmla="*/ 252556 h 3299135"/>
                <a:gd name="connsiteX7795" fmla="*/ 2755642 w 7881457"/>
                <a:gd name="connsiteY7795" fmla="*/ 251773 h 3299135"/>
                <a:gd name="connsiteX7796" fmla="*/ 2761530 w 7881457"/>
                <a:gd name="connsiteY7796" fmla="*/ 251773 h 3299135"/>
                <a:gd name="connsiteX7797" fmla="*/ 2761530 w 7881457"/>
                <a:gd name="connsiteY7797" fmla="*/ 250991 h 3299135"/>
                <a:gd name="connsiteX7798" fmla="*/ 2765835 w 7881457"/>
                <a:gd name="connsiteY7798" fmla="*/ 250991 h 3299135"/>
                <a:gd name="connsiteX7799" fmla="*/ 2765835 w 7881457"/>
                <a:gd name="connsiteY7799" fmla="*/ 250209 h 3299135"/>
                <a:gd name="connsiteX7800" fmla="*/ 2776924 w 7881457"/>
                <a:gd name="connsiteY7800" fmla="*/ 250209 h 3299135"/>
                <a:gd name="connsiteX7801" fmla="*/ 2776924 w 7881457"/>
                <a:gd name="connsiteY7801" fmla="*/ 249431 h 3299135"/>
                <a:gd name="connsiteX7802" fmla="*/ 2780328 w 7881457"/>
                <a:gd name="connsiteY7802" fmla="*/ 249431 h 3299135"/>
                <a:gd name="connsiteX7803" fmla="*/ 2780328 w 7881457"/>
                <a:gd name="connsiteY7803" fmla="*/ 248645 h 3299135"/>
                <a:gd name="connsiteX7804" fmla="*/ 2782277 w 7881457"/>
                <a:gd name="connsiteY7804" fmla="*/ 248645 h 3299135"/>
                <a:gd name="connsiteX7805" fmla="*/ 2782277 w 7881457"/>
                <a:gd name="connsiteY7805" fmla="*/ 247867 h 3299135"/>
                <a:gd name="connsiteX7806" fmla="*/ 2787701 w 7881457"/>
                <a:gd name="connsiteY7806" fmla="*/ 247867 h 3299135"/>
                <a:gd name="connsiteX7807" fmla="*/ 2787701 w 7881457"/>
                <a:gd name="connsiteY7807" fmla="*/ 247085 h 3299135"/>
                <a:gd name="connsiteX7808" fmla="*/ 2798381 w 7881457"/>
                <a:gd name="connsiteY7808" fmla="*/ 247085 h 3299135"/>
                <a:gd name="connsiteX7809" fmla="*/ 2798381 w 7881457"/>
                <a:gd name="connsiteY7809" fmla="*/ 246303 h 3299135"/>
                <a:gd name="connsiteX7810" fmla="*/ 2800035 w 7881457"/>
                <a:gd name="connsiteY7810" fmla="*/ 246303 h 3299135"/>
                <a:gd name="connsiteX7811" fmla="*/ 2800035 w 7881457"/>
                <a:gd name="connsiteY7811" fmla="*/ 245521 h 3299135"/>
                <a:gd name="connsiteX7812" fmla="*/ 2800035 w 7881457"/>
                <a:gd name="connsiteY7812" fmla="*/ 245521 h 3299135"/>
                <a:gd name="connsiteX7813" fmla="*/ 2800035 w 7881457"/>
                <a:gd name="connsiteY7813" fmla="*/ 244739 h 3299135"/>
                <a:gd name="connsiteX7814" fmla="*/ 2804442 w 7881457"/>
                <a:gd name="connsiteY7814" fmla="*/ 244739 h 3299135"/>
                <a:gd name="connsiteX7815" fmla="*/ 2804442 w 7881457"/>
                <a:gd name="connsiteY7815" fmla="*/ 243956 h 3299135"/>
                <a:gd name="connsiteX7816" fmla="*/ 2805014 w 7881457"/>
                <a:gd name="connsiteY7816" fmla="*/ 243956 h 3299135"/>
                <a:gd name="connsiteX7817" fmla="*/ 2805014 w 7881457"/>
                <a:gd name="connsiteY7817" fmla="*/ 243174 h 3299135"/>
                <a:gd name="connsiteX7818" fmla="*/ 2808869 w 7881457"/>
                <a:gd name="connsiteY7818" fmla="*/ 243174 h 3299135"/>
                <a:gd name="connsiteX7819" fmla="*/ 2808869 w 7881457"/>
                <a:gd name="connsiteY7819" fmla="*/ 242392 h 3299135"/>
                <a:gd name="connsiteX7820" fmla="*/ 2808983 w 7881457"/>
                <a:gd name="connsiteY7820" fmla="*/ 242392 h 3299135"/>
                <a:gd name="connsiteX7821" fmla="*/ 2808983 w 7881457"/>
                <a:gd name="connsiteY7821" fmla="*/ 241610 h 3299135"/>
                <a:gd name="connsiteX7822" fmla="*/ 2812513 w 7881457"/>
                <a:gd name="connsiteY7822" fmla="*/ 241610 h 3299135"/>
                <a:gd name="connsiteX7823" fmla="*/ 2812513 w 7881457"/>
                <a:gd name="connsiteY7823" fmla="*/ 240828 h 3299135"/>
                <a:gd name="connsiteX7824" fmla="*/ 2815574 w 7881457"/>
                <a:gd name="connsiteY7824" fmla="*/ 240828 h 3299135"/>
                <a:gd name="connsiteX7825" fmla="*/ 2815574 w 7881457"/>
                <a:gd name="connsiteY7825" fmla="*/ 240046 h 3299135"/>
                <a:gd name="connsiteX7826" fmla="*/ 2816500 w 7881457"/>
                <a:gd name="connsiteY7826" fmla="*/ 240046 h 3299135"/>
                <a:gd name="connsiteX7827" fmla="*/ 2816500 w 7881457"/>
                <a:gd name="connsiteY7827" fmla="*/ 239263 h 3299135"/>
                <a:gd name="connsiteX7828" fmla="*/ 2818069 w 7881457"/>
                <a:gd name="connsiteY7828" fmla="*/ 239263 h 3299135"/>
                <a:gd name="connsiteX7829" fmla="*/ 2818069 w 7881457"/>
                <a:gd name="connsiteY7829" fmla="*/ 238481 h 3299135"/>
                <a:gd name="connsiteX7830" fmla="*/ 2828431 w 7881457"/>
                <a:gd name="connsiteY7830" fmla="*/ 238481 h 3299135"/>
                <a:gd name="connsiteX7831" fmla="*/ 2828431 w 7881457"/>
                <a:gd name="connsiteY7831" fmla="*/ 237699 h 3299135"/>
                <a:gd name="connsiteX7832" fmla="*/ 2831564 w 7881457"/>
                <a:gd name="connsiteY7832" fmla="*/ 237699 h 3299135"/>
                <a:gd name="connsiteX7833" fmla="*/ 2831564 w 7881457"/>
                <a:gd name="connsiteY7833" fmla="*/ 236917 h 3299135"/>
                <a:gd name="connsiteX7834" fmla="*/ 2832231 w 7881457"/>
                <a:gd name="connsiteY7834" fmla="*/ 236917 h 3299135"/>
                <a:gd name="connsiteX7835" fmla="*/ 2832231 w 7881457"/>
                <a:gd name="connsiteY7835" fmla="*/ 236135 h 3299135"/>
                <a:gd name="connsiteX7836" fmla="*/ 2841119 w 7881457"/>
                <a:gd name="connsiteY7836" fmla="*/ 236135 h 3299135"/>
                <a:gd name="connsiteX7837" fmla="*/ 2841119 w 7881457"/>
                <a:gd name="connsiteY7837" fmla="*/ 235353 h 3299135"/>
                <a:gd name="connsiteX7838" fmla="*/ 2842569 w 7881457"/>
                <a:gd name="connsiteY7838" fmla="*/ 235353 h 3299135"/>
                <a:gd name="connsiteX7839" fmla="*/ 2842569 w 7881457"/>
                <a:gd name="connsiteY7839" fmla="*/ 234570 h 3299135"/>
                <a:gd name="connsiteX7840" fmla="*/ 2844667 w 7881457"/>
                <a:gd name="connsiteY7840" fmla="*/ 234570 h 3299135"/>
                <a:gd name="connsiteX7841" fmla="*/ 2844667 w 7881457"/>
                <a:gd name="connsiteY7841" fmla="*/ 233793 h 3299135"/>
                <a:gd name="connsiteX7842" fmla="*/ 2852070 w 7881457"/>
                <a:gd name="connsiteY7842" fmla="*/ 233793 h 3299135"/>
                <a:gd name="connsiteX7843" fmla="*/ 2852070 w 7881457"/>
                <a:gd name="connsiteY7843" fmla="*/ 233011 h 3299135"/>
                <a:gd name="connsiteX7844" fmla="*/ 2852437 w 7881457"/>
                <a:gd name="connsiteY7844" fmla="*/ 233011 h 3299135"/>
                <a:gd name="connsiteX7845" fmla="*/ 2852437 w 7881457"/>
                <a:gd name="connsiteY7845" fmla="*/ 232228 h 3299135"/>
                <a:gd name="connsiteX7846" fmla="*/ 2852665 w 7881457"/>
                <a:gd name="connsiteY7846" fmla="*/ 232228 h 3299135"/>
                <a:gd name="connsiteX7847" fmla="*/ 2852665 w 7881457"/>
                <a:gd name="connsiteY7847" fmla="*/ 231446 h 3299135"/>
                <a:gd name="connsiteX7848" fmla="*/ 2855095 w 7881457"/>
                <a:gd name="connsiteY7848" fmla="*/ 231446 h 3299135"/>
                <a:gd name="connsiteX7849" fmla="*/ 2855095 w 7881457"/>
                <a:gd name="connsiteY7849" fmla="*/ 230664 h 3299135"/>
                <a:gd name="connsiteX7850" fmla="*/ 2861608 w 7881457"/>
                <a:gd name="connsiteY7850" fmla="*/ 230664 h 3299135"/>
                <a:gd name="connsiteX7851" fmla="*/ 2861608 w 7881457"/>
                <a:gd name="connsiteY7851" fmla="*/ 229882 h 3299135"/>
                <a:gd name="connsiteX7852" fmla="*/ 2868060 w 7881457"/>
                <a:gd name="connsiteY7852" fmla="*/ 229882 h 3299135"/>
                <a:gd name="connsiteX7853" fmla="*/ 2868060 w 7881457"/>
                <a:gd name="connsiteY7853" fmla="*/ 229100 h 3299135"/>
                <a:gd name="connsiteX7854" fmla="*/ 2870526 w 7881457"/>
                <a:gd name="connsiteY7854" fmla="*/ 229100 h 3299135"/>
                <a:gd name="connsiteX7855" fmla="*/ 2870526 w 7881457"/>
                <a:gd name="connsiteY7855" fmla="*/ 228318 h 3299135"/>
                <a:gd name="connsiteX7856" fmla="*/ 2873430 w 7881457"/>
                <a:gd name="connsiteY7856" fmla="*/ 228318 h 3299135"/>
                <a:gd name="connsiteX7857" fmla="*/ 2873430 w 7881457"/>
                <a:gd name="connsiteY7857" fmla="*/ 227535 h 3299135"/>
                <a:gd name="connsiteX7858" fmla="*/ 2873496 w 7881457"/>
                <a:gd name="connsiteY7858" fmla="*/ 227535 h 3299135"/>
                <a:gd name="connsiteX7859" fmla="*/ 2873496 w 7881457"/>
                <a:gd name="connsiteY7859" fmla="*/ 226753 h 3299135"/>
                <a:gd name="connsiteX7860" fmla="*/ 2873749 w 7881457"/>
                <a:gd name="connsiteY7860" fmla="*/ 226753 h 3299135"/>
                <a:gd name="connsiteX7861" fmla="*/ 2873749 w 7881457"/>
                <a:gd name="connsiteY7861" fmla="*/ 225971 h 3299135"/>
                <a:gd name="connsiteX7862" fmla="*/ 2873935 w 7881457"/>
                <a:gd name="connsiteY7862" fmla="*/ 225971 h 3299135"/>
                <a:gd name="connsiteX7863" fmla="*/ 2873935 w 7881457"/>
                <a:gd name="connsiteY7863" fmla="*/ 225189 h 3299135"/>
                <a:gd name="connsiteX7864" fmla="*/ 2875649 w 7881457"/>
                <a:gd name="connsiteY7864" fmla="*/ 225189 h 3299135"/>
                <a:gd name="connsiteX7865" fmla="*/ 2875649 w 7881457"/>
                <a:gd name="connsiteY7865" fmla="*/ 224407 h 3299135"/>
                <a:gd name="connsiteX7866" fmla="*/ 2878530 w 7881457"/>
                <a:gd name="connsiteY7866" fmla="*/ 224407 h 3299135"/>
                <a:gd name="connsiteX7867" fmla="*/ 2878530 w 7881457"/>
                <a:gd name="connsiteY7867" fmla="*/ 223625 h 3299135"/>
                <a:gd name="connsiteX7868" fmla="*/ 2878945 w 7881457"/>
                <a:gd name="connsiteY7868" fmla="*/ 223625 h 3299135"/>
                <a:gd name="connsiteX7869" fmla="*/ 2878945 w 7881457"/>
                <a:gd name="connsiteY7869" fmla="*/ 222842 h 3299135"/>
                <a:gd name="connsiteX7870" fmla="*/ 2880929 w 7881457"/>
                <a:gd name="connsiteY7870" fmla="*/ 222842 h 3299135"/>
                <a:gd name="connsiteX7871" fmla="*/ 2880929 w 7881457"/>
                <a:gd name="connsiteY7871" fmla="*/ 222060 h 3299135"/>
                <a:gd name="connsiteX7872" fmla="*/ 2888470 w 7881457"/>
                <a:gd name="connsiteY7872" fmla="*/ 222060 h 3299135"/>
                <a:gd name="connsiteX7873" fmla="*/ 2888470 w 7881457"/>
                <a:gd name="connsiteY7873" fmla="*/ 221278 h 3299135"/>
                <a:gd name="connsiteX7874" fmla="*/ 2888777 w 7881457"/>
                <a:gd name="connsiteY7874" fmla="*/ 221278 h 3299135"/>
                <a:gd name="connsiteX7875" fmla="*/ 2888777 w 7881457"/>
                <a:gd name="connsiteY7875" fmla="*/ 220500 h 3299135"/>
                <a:gd name="connsiteX7876" fmla="*/ 2894255 w 7881457"/>
                <a:gd name="connsiteY7876" fmla="*/ 220500 h 3299135"/>
                <a:gd name="connsiteX7877" fmla="*/ 2894255 w 7881457"/>
                <a:gd name="connsiteY7877" fmla="*/ 219718 h 3299135"/>
                <a:gd name="connsiteX7878" fmla="*/ 2906258 w 7881457"/>
                <a:gd name="connsiteY7878" fmla="*/ 219718 h 3299135"/>
                <a:gd name="connsiteX7879" fmla="*/ 2906258 w 7881457"/>
                <a:gd name="connsiteY7879" fmla="*/ 218936 h 3299135"/>
                <a:gd name="connsiteX7880" fmla="*/ 2907659 w 7881457"/>
                <a:gd name="connsiteY7880" fmla="*/ 218936 h 3299135"/>
                <a:gd name="connsiteX7881" fmla="*/ 2907659 w 7881457"/>
                <a:gd name="connsiteY7881" fmla="*/ 218154 h 3299135"/>
                <a:gd name="connsiteX7882" fmla="*/ 2919674 w 7881457"/>
                <a:gd name="connsiteY7882" fmla="*/ 218154 h 3299135"/>
                <a:gd name="connsiteX7883" fmla="*/ 2919674 w 7881457"/>
                <a:gd name="connsiteY7883" fmla="*/ 217372 h 3299135"/>
                <a:gd name="connsiteX7884" fmla="*/ 2921388 w 7881457"/>
                <a:gd name="connsiteY7884" fmla="*/ 217372 h 3299135"/>
                <a:gd name="connsiteX7885" fmla="*/ 2921388 w 7881457"/>
                <a:gd name="connsiteY7885" fmla="*/ 216590 h 3299135"/>
                <a:gd name="connsiteX7886" fmla="*/ 2928358 w 7881457"/>
                <a:gd name="connsiteY7886" fmla="*/ 216590 h 3299135"/>
                <a:gd name="connsiteX7887" fmla="*/ 2928358 w 7881457"/>
                <a:gd name="connsiteY7887" fmla="*/ 215807 h 3299135"/>
                <a:gd name="connsiteX7888" fmla="*/ 2928610 w 7881457"/>
                <a:gd name="connsiteY7888" fmla="*/ 215807 h 3299135"/>
                <a:gd name="connsiteX7889" fmla="*/ 2928610 w 7881457"/>
                <a:gd name="connsiteY7889" fmla="*/ 215025 h 3299135"/>
                <a:gd name="connsiteX7890" fmla="*/ 2938316 w 7881457"/>
                <a:gd name="connsiteY7890" fmla="*/ 215025 h 3299135"/>
                <a:gd name="connsiteX7891" fmla="*/ 2938316 w 7881457"/>
                <a:gd name="connsiteY7891" fmla="*/ 214243 h 3299135"/>
                <a:gd name="connsiteX7892" fmla="*/ 2939982 w 7881457"/>
                <a:gd name="connsiteY7892" fmla="*/ 214243 h 3299135"/>
                <a:gd name="connsiteX7893" fmla="*/ 2939982 w 7881457"/>
                <a:gd name="connsiteY7893" fmla="*/ 213461 h 3299135"/>
                <a:gd name="connsiteX7894" fmla="*/ 2940565 w 7881457"/>
                <a:gd name="connsiteY7894" fmla="*/ 213461 h 3299135"/>
                <a:gd name="connsiteX7895" fmla="*/ 2940565 w 7881457"/>
                <a:gd name="connsiteY7895" fmla="*/ 212679 h 3299135"/>
                <a:gd name="connsiteX7896" fmla="*/ 2940740 w 7881457"/>
                <a:gd name="connsiteY7896" fmla="*/ 212679 h 3299135"/>
                <a:gd name="connsiteX7897" fmla="*/ 2940740 w 7881457"/>
                <a:gd name="connsiteY7897" fmla="*/ 211897 h 3299135"/>
                <a:gd name="connsiteX7898" fmla="*/ 2941107 w 7881457"/>
                <a:gd name="connsiteY7898" fmla="*/ 211897 h 3299135"/>
                <a:gd name="connsiteX7899" fmla="*/ 2941107 w 7881457"/>
                <a:gd name="connsiteY7899" fmla="*/ 211115 h 3299135"/>
                <a:gd name="connsiteX7900" fmla="*/ 2943705 w 7881457"/>
                <a:gd name="connsiteY7900" fmla="*/ 211115 h 3299135"/>
                <a:gd name="connsiteX7901" fmla="*/ 2943705 w 7881457"/>
                <a:gd name="connsiteY7901" fmla="*/ 210332 h 3299135"/>
                <a:gd name="connsiteX7902" fmla="*/ 2947271 w 7881457"/>
                <a:gd name="connsiteY7902" fmla="*/ 210332 h 3299135"/>
                <a:gd name="connsiteX7903" fmla="*/ 2947271 w 7881457"/>
                <a:gd name="connsiteY7903" fmla="*/ 209550 h 3299135"/>
                <a:gd name="connsiteX7904" fmla="*/ 2961836 w 7881457"/>
                <a:gd name="connsiteY7904" fmla="*/ 209550 h 3299135"/>
                <a:gd name="connsiteX7905" fmla="*/ 2961836 w 7881457"/>
                <a:gd name="connsiteY7905" fmla="*/ 208768 h 3299135"/>
                <a:gd name="connsiteX7906" fmla="*/ 2972137 w 7881457"/>
                <a:gd name="connsiteY7906" fmla="*/ 208768 h 3299135"/>
                <a:gd name="connsiteX7907" fmla="*/ 2972137 w 7881457"/>
                <a:gd name="connsiteY7907" fmla="*/ 207986 h 3299135"/>
                <a:gd name="connsiteX7908" fmla="*/ 2972828 w 7881457"/>
                <a:gd name="connsiteY7908" fmla="*/ 207986 h 3299135"/>
                <a:gd name="connsiteX7909" fmla="*/ 2972828 w 7881457"/>
                <a:gd name="connsiteY7909" fmla="*/ 207208 h 3299135"/>
                <a:gd name="connsiteX7910" fmla="*/ 2973183 w 7881457"/>
                <a:gd name="connsiteY7910" fmla="*/ 207208 h 3299135"/>
                <a:gd name="connsiteX7911" fmla="*/ 2973183 w 7881457"/>
                <a:gd name="connsiteY7911" fmla="*/ 206426 h 3299135"/>
                <a:gd name="connsiteX7912" fmla="*/ 2978367 w 7881457"/>
                <a:gd name="connsiteY7912" fmla="*/ 206426 h 3299135"/>
                <a:gd name="connsiteX7913" fmla="*/ 2978367 w 7881457"/>
                <a:gd name="connsiteY7913" fmla="*/ 205644 h 3299135"/>
                <a:gd name="connsiteX7914" fmla="*/ 2978583 w 7881457"/>
                <a:gd name="connsiteY7914" fmla="*/ 205644 h 3299135"/>
                <a:gd name="connsiteX7915" fmla="*/ 2978583 w 7881457"/>
                <a:gd name="connsiteY7915" fmla="*/ 204862 h 3299135"/>
                <a:gd name="connsiteX7916" fmla="*/ 2981446 w 7881457"/>
                <a:gd name="connsiteY7916" fmla="*/ 204862 h 3299135"/>
                <a:gd name="connsiteX7917" fmla="*/ 2981446 w 7881457"/>
                <a:gd name="connsiteY7917" fmla="*/ 204080 h 3299135"/>
                <a:gd name="connsiteX7918" fmla="*/ 2983562 w 7881457"/>
                <a:gd name="connsiteY7918" fmla="*/ 204080 h 3299135"/>
                <a:gd name="connsiteX7919" fmla="*/ 2983562 w 7881457"/>
                <a:gd name="connsiteY7919" fmla="*/ 203297 h 3299135"/>
                <a:gd name="connsiteX7920" fmla="*/ 2987862 w 7881457"/>
                <a:gd name="connsiteY7920" fmla="*/ 203297 h 3299135"/>
                <a:gd name="connsiteX7921" fmla="*/ 2987862 w 7881457"/>
                <a:gd name="connsiteY7921" fmla="*/ 202515 h 3299135"/>
                <a:gd name="connsiteX7922" fmla="*/ 2991115 w 7881457"/>
                <a:gd name="connsiteY7922" fmla="*/ 202515 h 3299135"/>
                <a:gd name="connsiteX7923" fmla="*/ 2991115 w 7881457"/>
                <a:gd name="connsiteY7923" fmla="*/ 201733 h 3299135"/>
                <a:gd name="connsiteX7924" fmla="*/ 3001447 w 7881457"/>
                <a:gd name="connsiteY7924" fmla="*/ 201733 h 3299135"/>
                <a:gd name="connsiteX7925" fmla="*/ 3001447 w 7881457"/>
                <a:gd name="connsiteY7925" fmla="*/ 200951 h 3299135"/>
                <a:gd name="connsiteX7926" fmla="*/ 3001645 w 7881457"/>
                <a:gd name="connsiteY7926" fmla="*/ 200951 h 3299135"/>
                <a:gd name="connsiteX7927" fmla="*/ 3001645 w 7881457"/>
                <a:gd name="connsiteY7927" fmla="*/ 200169 h 3299135"/>
                <a:gd name="connsiteX7928" fmla="*/ 3002703 w 7881457"/>
                <a:gd name="connsiteY7928" fmla="*/ 200169 h 3299135"/>
                <a:gd name="connsiteX7929" fmla="*/ 3002703 w 7881457"/>
                <a:gd name="connsiteY7929" fmla="*/ 199387 h 3299135"/>
                <a:gd name="connsiteX7930" fmla="*/ 3014400 w 7881457"/>
                <a:gd name="connsiteY7930" fmla="*/ 199387 h 3299135"/>
                <a:gd name="connsiteX7931" fmla="*/ 3014400 w 7881457"/>
                <a:gd name="connsiteY7931" fmla="*/ 198604 h 3299135"/>
                <a:gd name="connsiteX7932" fmla="*/ 3017190 w 7881457"/>
                <a:gd name="connsiteY7932" fmla="*/ 198604 h 3299135"/>
                <a:gd name="connsiteX7933" fmla="*/ 3017190 w 7881457"/>
                <a:gd name="connsiteY7933" fmla="*/ 197822 h 3299135"/>
                <a:gd name="connsiteX7934" fmla="*/ 3021219 w 7881457"/>
                <a:gd name="connsiteY7934" fmla="*/ 197822 h 3299135"/>
                <a:gd name="connsiteX7935" fmla="*/ 3021219 w 7881457"/>
                <a:gd name="connsiteY7935" fmla="*/ 197040 h 3299135"/>
                <a:gd name="connsiteX7936" fmla="*/ 3025934 w 7881457"/>
                <a:gd name="connsiteY7936" fmla="*/ 197040 h 3299135"/>
                <a:gd name="connsiteX7937" fmla="*/ 3025934 w 7881457"/>
                <a:gd name="connsiteY7937" fmla="*/ 196258 h 3299135"/>
                <a:gd name="connsiteX7938" fmla="*/ 3030065 w 7881457"/>
                <a:gd name="connsiteY7938" fmla="*/ 196258 h 3299135"/>
                <a:gd name="connsiteX7939" fmla="*/ 3030065 w 7881457"/>
                <a:gd name="connsiteY7939" fmla="*/ 195476 h 3299135"/>
                <a:gd name="connsiteX7940" fmla="*/ 3030624 w 7881457"/>
                <a:gd name="connsiteY7940" fmla="*/ 195476 h 3299135"/>
                <a:gd name="connsiteX7941" fmla="*/ 3030624 w 7881457"/>
                <a:gd name="connsiteY7941" fmla="*/ 194694 h 3299135"/>
                <a:gd name="connsiteX7942" fmla="*/ 3032814 w 7881457"/>
                <a:gd name="connsiteY7942" fmla="*/ 194694 h 3299135"/>
                <a:gd name="connsiteX7943" fmla="*/ 3032814 w 7881457"/>
                <a:gd name="connsiteY7943" fmla="*/ 193911 h 3299135"/>
                <a:gd name="connsiteX7944" fmla="*/ 3034076 w 7881457"/>
                <a:gd name="connsiteY7944" fmla="*/ 193911 h 3299135"/>
                <a:gd name="connsiteX7945" fmla="*/ 3034076 w 7881457"/>
                <a:gd name="connsiteY7945" fmla="*/ 193134 h 3299135"/>
                <a:gd name="connsiteX7946" fmla="*/ 3039741 w 7881457"/>
                <a:gd name="connsiteY7946" fmla="*/ 193134 h 3299135"/>
                <a:gd name="connsiteX7947" fmla="*/ 3039741 w 7881457"/>
                <a:gd name="connsiteY7947" fmla="*/ 192352 h 3299135"/>
                <a:gd name="connsiteX7948" fmla="*/ 3041244 w 7881457"/>
                <a:gd name="connsiteY7948" fmla="*/ 192352 h 3299135"/>
                <a:gd name="connsiteX7949" fmla="*/ 3041244 w 7881457"/>
                <a:gd name="connsiteY7949" fmla="*/ 191569 h 3299135"/>
                <a:gd name="connsiteX7950" fmla="*/ 3041690 w 7881457"/>
                <a:gd name="connsiteY7950" fmla="*/ 191569 h 3299135"/>
                <a:gd name="connsiteX7951" fmla="*/ 3041690 w 7881457"/>
                <a:gd name="connsiteY7951" fmla="*/ 190787 h 3299135"/>
                <a:gd name="connsiteX7952" fmla="*/ 3042387 w 7881457"/>
                <a:gd name="connsiteY7952" fmla="*/ 190787 h 3299135"/>
                <a:gd name="connsiteX7953" fmla="*/ 3042387 w 7881457"/>
                <a:gd name="connsiteY7953" fmla="*/ 190005 h 3299135"/>
                <a:gd name="connsiteX7954" fmla="*/ 3042411 w 7881457"/>
                <a:gd name="connsiteY7954" fmla="*/ 190005 h 3299135"/>
                <a:gd name="connsiteX7955" fmla="*/ 3042411 w 7881457"/>
                <a:gd name="connsiteY7955" fmla="*/ 189223 h 3299135"/>
                <a:gd name="connsiteX7956" fmla="*/ 3043987 w 7881457"/>
                <a:gd name="connsiteY7956" fmla="*/ 189223 h 3299135"/>
                <a:gd name="connsiteX7957" fmla="*/ 3043987 w 7881457"/>
                <a:gd name="connsiteY7957" fmla="*/ 188441 h 3299135"/>
                <a:gd name="connsiteX7958" fmla="*/ 3048208 w 7881457"/>
                <a:gd name="connsiteY7958" fmla="*/ 188441 h 3299135"/>
                <a:gd name="connsiteX7959" fmla="*/ 3048208 w 7881457"/>
                <a:gd name="connsiteY7959" fmla="*/ 187659 h 3299135"/>
                <a:gd name="connsiteX7960" fmla="*/ 3055917 w 7881457"/>
                <a:gd name="connsiteY7960" fmla="*/ 187659 h 3299135"/>
                <a:gd name="connsiteX7961" fmla="*/ 3055917 w 7881457"/>
                <a:gd name="connsiteY7961" fmla="*/ 186876 h 3299135"/>
                <a:gd name="connsiteX7962" fmla="*/ 3058804 w 7881457"/>
                <a:gd name="connsiteY7962" fmla="*/ 186876 h 3299135"/>
                <a:gd name="connsiteX7963" fmla="*/ 3058804 w 7881457"/>
                <a:gd name="connsiteY7963" fmla="*/ 186094 h 3299135"/>
                <a:gd name="connsiteX7964" fmla="*/ 3068005 w 7881457"/>
                <a:gd name="connsiteY7964" fmla="*/ 186094 h 3299135"/>
                <a:gd name="connsiteX7965" fmla="*/ 3068005 w 7881457"/>
                <a:gd name="connsiteY7965" fmla="*/ 185312 h 3299135"/>
                <a:gd name="connsiteX7966" fmla="*/ 3068420 w 7881457"/>
                <a:gd name="connsiteY7966" fmla="*/ 185312 h 3299135"/>
                <a:gd name="connsiteX7967" fmla="*/ 3068420 w 7881457"/>
                <a:gd name="connsiteY7967" fmla="*/ 184530 h 3299135"/>
                <a:gd name="connsiteX7968" fmla="*/ 3070976 w 7881457"/>
                <a:gd name="connsiteY7968" fmla="*/ 184530 h 3299135"/>
                <a:gd name="connsiteX7969" fmla="*/ 3070976 w 7881457"/>
                <a:gd name="connsiteY7969" fmla="*/ 183748 h 3299135"/>
                <a:gd name="connsiteX7970" fmla="*/ 3071252 w 7881457"/>
                <a:gd name="connsiteY7970" fmla="*/ 183748 h 3299135"/>
                <a:gd name="connsiteX7971" fmla="*/ 3071252 w 7881457"/>
                <a:gd name="connsiteY7971" fmla="*/ 182966 h 3299135"/>
                <a:gd name="connsiteX7972" fmla="*/ 3073766 w 7881457"/>
                <a:gd name="connsiteY7972" fmla="*/ 182966 h 3299135"/>
                <a:gd name="connsiteX7973" fmla="*/ 3073766 w 7881457"/>
                <a:gd name="connsiteY7973" fmla="*/ 182184 h 3299135"/>
                <a:gd name="connsiteX7974" fmla="*/ 3076773 w 7881457"/>
                <a:gd name="connsiteY7974" fmla="*/ 182184 h 3299135"/>
                <a:gd name="connsiteX7975" fmla="*/ 3076773 w 7881457"/>
                <a:gd name="connsiteY7975" fmla="*/ 181401 h 3299135"/>
                <a:gd name="connsiteX7976" fmla="*/ 3077212 w 7881457"/>
                <a:gd name="connsiteY7976" fmla="*/ 181401 h 3299135"/>
                <a:gd name="connsiteX7977" fmla="*/ 3077212 w 7881457"/>
                <a:gd name="connsiteY7977" fmla="*/ 180619 h 3299135"/>
                <a:gd name="connsiteX7978" fmla="*/ 3089088 w 7881457"/>
                <a:gd name="connsiteY7978" fmla="*/ 180619 h 3299135"/>
                <a:gd name="connsiteX7979" fmla="*/ 3089088 w 7881457"/>
                <a:gd name="connsiteY7979" fmla="*/ 179842 h 3299135"/>
                <a:gd name="connsiteX7980" fmla="*/ 3092931 w 7881457"/>
                <a:gd name="connsiteY7980" fmla="*/ 179842 h 3299135"/>
                <a:gd name="connsiteX7981" fmla="*/ 3092931 w 7881457"/>
                <a:gd name="connsiteY7981" fmla="*/ 179059 h 3299135"/>
                <a:gd name="connsiteX7982" fmla="*/ 3095523 w 7881457"/>
                <a:gd name="connsiteY7982" fmla="*/ 179059 h 3299135"/>
                <a:gd name="connsiteX7983" fmla="*/ 3095523 w 7881457"/>
                <a:gd name="connsiteY7983" fmla="*/ 178277 h 3299135"/>
                <a:gd name="connsiteX7984" fmla="*/ 3098301 w 7881457"/>
                <a:gd name="connsiteY7984" fmla="*/ 178277 h 3299135"/>
                <a:gd name="connsiteX7985" fmla="*/ 3098301 w 7881457"/>
                <a:gd name="connsiteY7985" fmla="*/ 177495 h 3299135"/>
                <a:gd name="connsiteX7986" fmla="*/ 3101843 w 7881457"/>
                <a:gd name="connsiteY7986" fmla="*/ 177495 h 3299135"/>
                <a:gd name="connsiteX7987" fmla="*/ 3101843 w 7881457"/>
                <a:gd name="connsiteY7987" fmla="*/ 176713 h 3299135"/>
                <a:gd name="connsiteX7988" fmla="*/ 3107652 w 7881457"/>
                <a:gd name="connsiteY7988" fmla="*/ 176713 h 3299135"/>
                <a:gd name="connsiteX7989" fmla="*/ 3107652 w 7881457"/>
                <a:gd name="connsiteY7989" fmla="*/ 175931 h 3299135"/>
                <a:gd name="connsiteX7990" fmla="*/ 3113437 w 7881457"/>
                <a:gd name="connsiteY7990" fmla="*/ 175931 h 3299135"/>
                <a:gd name="connsiteX7991" fmla="*/ 3113437 w 7881457"/>
                <a:gd name="connsiteY7991" fmla="*/ 175149 h 3299135"/>
                <a:gd name="connsiteX7992" fmla="*/ 3126872 w 7881457"/>
                <a:gd name="connsiteY7992" fmla="*/ 175149 h 3299135"/>
                <a:gd name="connsiteX7993" fmla="*/ 3126872 w 7881457"/>
                <a:gd name="connsiteY7993" fmla="*/ 174366 h 3299135"/>
                <a:gd name="connsiteX7994" fmla="*/ 3133601 w 7881457"/>
                <a:gd name="connsiteY7994" fmla="*/ 174366 h 3299135"/>
                <a:gd name="connsiteX7995" fmla="*/ 3133601 w 7881457"/>
                <a:gd name="connsiteY7995" fmla="*/ 173584 h 3299135"/>
                <a:gd name="connsiteX7996" fmla="*/ 3139434 w 7881457"/>
                <a:gd name="connsiteY7996" fmla="*/ 173584 h 3299135"/>
                <a:gd name="connsiteX7997" fmla="*/ 3139434 w 7881457"/>
                <a:gd name="connsiteY7997" fmla="*/ 172802 h 3299135"/>
                <a:gd name="connsiteX7998" fmla="*/ 3141893 w 7881457"/>
                <a:gd name="connsiteY7998" fmla="*/ 172802 h 3299135"/>
                <a:gd name="connsiteX7999" fmla="*/ 3141893 w 7881457"/>
                <a:gd name="connsiteY7999" fmla="*/ 172020 h 3299135"/>
                <a:gd name="connsiteX8000" fmla="*/ 3144852 w 7881457"/>
                <a:gd name="connsiteY8000" fmla="*/ 172020 h 3299135"/>
                <a:gd name="connsiteX8001" fmla="*/ 3144852 w 7881457"/>
                <a:gd name="connsiteY8001" fmla="*/ 171238 h 3299135"/>
                <a:gd name="connsiteX8002" fmla="*/ 3148436 w 7881457"/>
                <a:gd name="connsiteY8002" fmla="*/ 171238 h 3299135"/>
                <a:gd name="connsiteX8003" fmla="*/ 3148436 w 7881457"/>
                <a:gd name="connsiteY8003" fmla="*/ 170456 h 3299135"/>
                <a:gd name="connsiteX8004" fmla="*/ 3149609 w 7881457"/>
                <a:gd name="connsiteY8004" fmla="*/ 170456 h 3299135"/>
                <a:gd name="connsiteX8005" fmla="*/ 3149609 w 7881457"/>
                <a:gd name="connsiteY8005" fmla="*/ 169673 h 3299135"/>
                <a:gd name="connsiteX8006" fmla="*/ 3160770 w 7881457"/>
                <a:gd name="connsiteY8006" fmla="*/ 169673 h 3299135"/>
                <a:gd name="connsiteX8007" fmla="*/ 3160770 w 7881457"/>
                <a:gd name="connsiteY8007" fmla="*/ 168891 h 3299135"/>
                <a:gd name="connsiteX8008" fmla="*/ 3167848 w 7881457"/>
                <a:gd name="connsiteY8008" fmla="*/ 168891 h 3299135"/>
                <a:gd name="connsiteX8009" fmla="*/ 3167848 w 7881457"/>
                <a:gd name="connsiteY8009" fmla="*/ 168109 h 3299135"/>
                <a:gd name="connsiteX8010" fmla="*/ 3171378 w 7881457"/>
                <a:gd name="connsiteY8010" fmla="*/ 168109 h 3299135"/>
                <a:gd name="connsiteX8011" fmla="*/ 3171378 w 7881457"/>
                <a:gd name="connsiteY8011" fmla="*/ 167327 h 3299135"/>
                <a:gd name="connsiteX8012" fmla="*/ 3171973 w 7881457"/>
                <a:gd name="connsiteY8012" fmla="*/ 167327 h 3299135"/>
                <a:gd name="connsiteX8013" fmla="*/ 3171973 w 7881457"/>
                <a:gd name="connsiteY8013" fmla="*/ 166549 h 3299135"/>
                <a:gd name="connsiteX8014" fmla="*/ 3189100 w 7881457"/>
                <a:gd name="connsiteY8014" fmla="*/ 166549 h 3299135"/>
                <a:gd name="connsiteX8015" fmla="*/ 3189100 w 7881457"/>
                <a:gd name="connsiteY8015" fmla="*/ 165763 h 3299135"/>
                <a:gd name="connsiteX8016" fmla="*/ 3190832 w 7881457"/>
                <a:gd name="connsiteY8016" fmla="*/ 165763 h 3299135"/>
                <a:gd name="connsiteX8017" fmla="*/ 3190832 w 7881457"/>
                <a:gd name="connsiteY8017" fmla="*/ 164985 h 3299135"/>
                <a:gd name="connsiteX8018" fmla="*/ 3194121 w 7881457"/>
                <a:gd name="connsiteY8018" fmla="*/ 164985 h 3299135"/>
                <a:gd name="connsiteX8019" fmla="*/ 3194121 w 7881457"/>
                <a:gd name="connsiteY8019" fmla="*/ 164203 h 3299135"/>
                <a:gd name="connsiteX8020" fmla="*/ 3202119 w 7881457"/>
                <a:gd name="connsiteY8020" fmla="*/ 164203 h 3299135"/>
                <a:gd name="connsiteX8021" fmla="*/ 3202119 w 7881457"/>
                <a:gd name="connsiteY8021" fmla="*/ 163421 h 3299135"/>
                <a:gd name="connsiteX8022" fmla="*/ 3203118 w 7881457"/>
                <a:gd name="connsiteY8022" fmla="*/ 163421 h 3299135"/>
                <a:gd name="connsiteX8023" fmla="*/ 3203118 w 7881457"/>
                <a:gd name="connsiteY8023" fmla="*/ 162638 h 3299135"/>
                <a:gd name="connsiteX8024" fmla="*/ 3204988 w 7881457"/>
                <a:gd name="connsiteY8024" fmla="*/ 162638 h 3299135"/>
                <a:gd name="connsiteX8025" fmla="*/ 3204988 w 7881457"/>
                <a:gd name="connsiteY8025" fmla="*/ 161856 h 3299135"/>
                <a:gd name="connsiteX8026" fmla="*/ 3230305 w 7881457"/>
                <a:gd name="connsiteY8026" fmla="*/ 161856 h 3299135"/>
                <a:gd name="connsiteX8027" fmla="*/ 3230305 w 7881457"/>
                <a:gd name="connsiteY8027" fmla="*/ 161074 h 3299135"/>
                <a:gd name="connsiteX8028" fmla="*/ 3239680 w 7881457"/>
                <a:gd name="connsiteY8028" fmla="*/ 161074 h 3299135"/>
                <a:gd name="connsiteX8029" fmla="*/ 3239680 w 7881457"/>
                <a:gd name="connsiteY8029" fmla="*/ 160292 h 3299135"/>
                <a:gd name="connsiteX8030" fmla="*/ 3252922 w 7881457"/>
                <a:gd name="connsiteY8030" fmla="*/ 160292 h 3299135"/>
                <a:gd name="connsiteX8031" fmla="*/ 3252922 w 7881457"/>
                <a:gd name="connsiteY8031" fmla="*/ 159510 h 3299135"/>
                <a:gd name="connsiteX8032" fmla="*/ 3254642 w 7881457"/>
                <a:gd name="connsiteY8032" fmla="*/ 159510 h 3299135"/>
                <a:gd name="connsiteX8033" fmla="*/ 3254642 w 7881457"/>
                <a:gd name="connsiteY8033" fmla="*/ 158728 h 3299135"/>
                <a:gd name="connsiteX8034" fmla="*/ 3263746 w 7881457"/>
                <a:gd name="connsiteY8034" fmla="*/ 158728 h 3299135"/>
                <a:gd name="connsiteX8035" fmla="*/ 3263746 w 7881457"/>
                <a:gd name="connsiteY8035" fmla="*/ 157945 h 3299135"/>
                <a:gd name="connsiteX8036" fmla="*/ 3264486 w 7881457"/>
                <a:gd name="connsiteY8036" fmla="*/ 157945 h 3299135"/>
                <a:gd name="connsiteX8037" fmla="*/ 3264486 w 7881457"/>
                <a:gd name="connsiteY8037" fmla="*/ 157163 h 3299135"/>
                <a:gd name="connsiteX8038" fmla="*/ 3267337 w 7881457"/>
                <a:gd name="connsiteY8038" fmla="*/ 157163 h 3299135"/>
                <a:gd name="connsiteX8039" fmla="*/ 3267337 w 7881457"/>
                <a:gd name="connsiteY8039" fmla="*/ 156381 h 3299135"/>
                <a:gd name="connsiteX8040" fmla="*/ 3274950 w 7881457"/>
                <a:gd name="connsiteY8040" fmla="*/ 156381 h 3299135"/>
                <a:gd name="connsiteX8041" fmla="*/ 3274950 w 7881457"/>
                <a:gd name="connsiteY8041" fmla="*/ 155599 h 3299135"/>
                <a:gd name="connsiteX8042" fmla="*/ 3287007 w 7881457"/>
                <a:gd name="connsiteY8042" fmla="*/ 155599 h 3299135"/>
                <a:gd name="connsiteX8043" fmla="*/ 3287007 w 7881457"/>
                <a:gd name="connsiteY8043" fmla="*/ 154817 h 3299135"/>
                <a:gd name="connsiteX8044" fmla="*/ 3297988 w 7881457"/>
                <a:gd name="connsiteY8044" fmla="*/ 154817 h 3299135"/>
                <a:gd name="connsiteX8045" fmla="*/ 3297988 w 7881457"/>
                <a:gd name="connsiteY8045" fmla="*/ 154035 h 3299135"/>
                <a:gd name="connsiteX8046" fmla="*/ 3298294 w 7881457"/>
                <a:gd name="connsiteY8046" fmla="*/ 154035 h 3299135"/>
                <a:gd name="connsiteX8047" fmla="*/ 3298294 w 7881457"/>
                <a:gd name="connsiteY8047" fmla="*/ 153253 h 3299135"/>
                <a:gd name="connsiteX8048" fmla="*/ 3300543 w 7881457"/>
                <a:gd name="connsiteY8048" fmla="*/ 153253 h 3299135"/>
                <a:gd name="connsiteX8049" fmla="*/ 3300543 w 7881457"/>
                <a:gd name="connsiteY8049" fmla="*/ 152470 h 3299135"/>
                <a:gd name="connsiteX8050" fmla="*/ 3303490 w 7881457"/>
                <a:gd name="connsiteY8050" fmla="*/ 152470 h 3299135"/>
                <a:gd name="connsiteX8051" fmla="*/ 3303490 w 7881457"/>
                <a:gd name="connsiteY8051" fmla="*/ 151693 h 3299135"/>
                <a:gd name="connsiteX8052" fmla="*/ 3315343 w 7881457"/>
                <a:gd name="connsiteY8052" fmla="*/ 151693 h 3299135"/>
                <a:gd name="connsiteX8053" fmla="*/ 3315343 w 7881457"/>
                <a:gd name="connsiteY8053" fmla="*/ 150911 h 3299135"/>
                <a:gd name="connsiteX8054" fmla="*/ 3320929 w 7881457"/>
                <a:gd name="connsiteY8054" fmla="*/ 150911 h 3299135"/>
                <a:gd name="connsiteX8055" fmla="*/ 3320929 w 7881457"/>
                <a:gd name="connsiteY8055" fmla="*/ 150128 h 3299135"/>
                <a:gd name="connsiteX8056" fmla="*/ 3328055 w 7881457"/>
                <a:gd name="connsiteY8056" fmla="*/ 150128 h 3299135"/>
                <a:gd name="connsiteX8057" fmla="*/ 3328055 w 7881457"/>
                <a:gd name="connsiteY8057" fmla="*/ 149346 h 3299135"/>
                <a:gd name="connsiteX8058" fmla="*/ 3330545 w 7881457"/>
                <a:gd name="connsiteY8058" fmla="*/ 149346 h 3299135"/>
                <a:gd name="connsiteX8059" fmla="*/ 3330545 w 7881457"/>
                <a:gd name="connsiteY8059" fmla="*/ 148564 h 3299135"/>
                <a:gd name="connsiteX8060" fmla="*/ 3341021 w 7881457"/>
                <a:gd name="connsiteY8060" fmla="*/ 148564 h 3299135"/>
                <a:gd name="connsiteX8061" fmla="*/ 3341021 w 7881457"/>
                <a:gd name="connsiteY8061" fmla="*/ 147782 h 3299135"/>
                <a:gd name="connsiteX8062" fmla="*/ 3356704 w 7881457"/>
                <a:gd name="connsiteY8062" fmla="*/ 147782 h 3299135"/>
                <a:gd name="connsiteX8063" fmla="*/ 3356704 w 7881457"/>
                <a:gd name="connsiteY8063" fmla="*/ 147000 h 3299135"/>
                <a:gd name="connsiteX8064" fmla="*/ 3358418 w 7881457"/>
                <a:gd name="connsiteY8064" fmla="*/ 147000 h 3299135"/>
                <a:gd name="connsiteX8065" fmla="*/ 3358418 w 7881457"/>
                <a:gd name="connsiteY8065" fmla="*/ 146218 h 3299135"/>
                <a:gd name="connsiteX8066" fmla="*/ 3365123 w 7881457"/>
                <a:gd name="connsiteY8066" fmla="*/ 146218 h 3299135"/>
                <a:gd name="connsiteX8067" fmla="*/ 3365123 w 7881457"/>
                <a:gd name="connsiteY8067" fmla="*/ 145435 h 3299135"/>
                <a:gd name="connsiteX8068" fmla="*/ 3372910 w 7881457"/>
                <a:gd name="connsiteY8068" fmla="*/ 145435 h 3299135"/>
                <a:gd name="connsiteX8069" fmla="*/ 3372910 w 7881457"/>
                <a:gd name="connsiteY8069" fmla="*/ 144653 h 3299135"/>
                <a:gd name="connsiteX8070" fmla="*/ 3377312 w 7881457"/>
                <a:gd name="connsiteY8070" fmla="*/ 144653 h 3299135"/>
                <a:gd name="connsiteX8071" fmla="*/ 3377312 w 7881457"/>
                <a:gd name="connsiteY8071" fmla="*/ 143871 h 3299135"/>
                <a:gd name="connsiteX8072" fmla="*/ 3381576 w 7881457"/>
                <a:gd name="connsiteY8072" fmla="*/ 143871 h 3299135"/>
                <a:gd name="connsiteX8073" fmla="*/ 3381576 w 7881457"/>
                <a:gd name="connsiteY8073" fmla="*/ 143089 h 3299135"/>
                <a:gd name="connsiteX8074" fmla="*/ 3383398 w 7881457"/>
                <a:gd name="connsiteY8074" fmla="*/ 143089 h 3299135"/>
                <a:gd name="connsiteX8075" fmla="*/ 3383398 w 7881457"/>
                <a:gd name="connsiteY8075" fmla="*/ 142307 h 3299135"/>
                <a:gd name="connsiteX8076" fmla="*/ 3383639 w 7881457"/>
                <a:gd name="connsiteY8076" fmla="*/ 142307 h 3299135"/>
                <a:gd name="connsiteX8077" fmla="*/ 3383639 w 7881457"/>
                <a:gd name="connsiteY8077" fmla="*/ 141525 h 3299135"/>
                <a:gd name="connsiteX8078" fmla="*/ 3385262 w 7881457"/>
                <a:gd name="connsiteY8078" fmla="*/ 141525 h 3299135"/>
                <a:gd name="connsiteX8079" fmla="*/ 3385262 w 7881457"/>
                <a:gd name="connsiteY8079" fmla="*/ 140742 h 3299135"/>
                <a:gd name="connsiteX8080" fmla="*/ 3386092 w 7881457"/>
                <a:gd name="connsiteY8080" fmla="*/ 140742 h 3299135"/>
                <a:gd name="connsiteX8081" fmla="*/ 3386092 w 7881457"/>
                <a:gd name="connsiteY8081" fmla="*/ 139960 h 3299135"/>
                <a:gd name="connsiteX8082" fmla="*/ 3386633 w 7881457"/>
                <a:gd name="connsiteY8082" fmla="*/ 139960 h 3299135"/>
                <a:gd name="connsiteX8083" fmla="*/ 3386633 w 7881457"/>
                <a:gd name="connsiteY8083" fmla="*/ 139178 h 3299135"/>
                <a:gd name="connsiteX8084" fmla="*/ 3386784 w 7881457"/>
                <a:gd name="connsiteY8084" fmla="*/ 139178 h 3299135"/>
                <a:gd name="connsiteX8085" fmla="*/ 3386784 w 7881457"/>
                <a:gd name="connsiteY8085" fmla="*/ 138400 h 3299135"/>
                <a:gd name="connsiteX8086" fmla="*/ 3393248 w 7881457"/>
                <a:gd name="connsiteY8086" fmla="*/ 138400 h 3299135"/>
                <a:gd name="connsiteX8087" fmla="*/ 3393248 w 7881457"/>
                <a:gd name="connsiteY8087" fmla="*/ 137614 h 3299135"/>
                <a:gd name="connsiteX8088" fmla="*/ 3401745 w 7881457"/>
                <a:gd name="connsiteY8088" fmla="*/ 137614 h 3299135"/>
                <a:gd name="connsiteX8089" fmla="*/ 3401745 w 7881457"/>
                <a:gd name="connsiteY8089" fmla="*/ 136836 h 3299135"/>
                <a:gd name="connsiteX8090" fmla="*/ 3403616 w 7881457"/>
                <a:gd name="connsiteY8090" fmla="*/ 136836 h 3299135"/>
                <a:gd name="connsiteX8091" fmla="*/ 3403616 w 7881457"/>
                <a:gd name="connsiteY8091" fmla="*/ 136054 h 3299135"/>
                <a:gd name="connsiteX8092" fmla="*/ 3406009 w 7881457"/>
                <a:gd name="connsiteY8092" fmla="*/ 136054 h 3299135"/>
                <a:gd name="connsiteX8093" fmla="*/ 3406009 w 7881457"/>
                <a:gd name="connsiteY8093" fmla="*/ 135272 h 3299135"/>
                <a:gd name="connsiteX8094" fmla="*/ 3406689 w 7881457"/>
                <a:gd name="connsiteY8094" fmla="*/ 135272 h 3299135"/>
                <a:gd name="connsiteX8095" fmla="*/ 3406689 w 7881457"/>
                <a:gd name="connsiteY8095" fmla="*/ 134490 h 3299135"/>
                <a:gd name="connsiteX8096" fmla="*/ 3411259 w 7881457"/>
                <a:gd name="connsiteY8096" fmla="*/ 134490 h 3299135"/>
                <a:gd name="connsiteX8097" fmla="*/ 3411259 w 7881457"/>
                <a:gd name="connsiteY8097" fmla="*/ 133707 h 3299135"/>
                <a:gd name="connsiteX8098" fmla="*/ 3420141 w 7881457"/>
                <a:gd name="connsiteY8098" fmla="*/ 133707 h 3299135"/>
                <a:gd name="connsiteX8099" fmla="*/ 3420141 w 7881457"/>
                <a:gd name="connsiteY8099" fmla="*/ 132925 h 3299135"/>
                <a:gd name="connsiteX8100" fmla="*/ 3429733 w 7881457"/>
                <a:gd name="connsiteY8100" fmla="*/ 132925 h 3299135"/>
                <a:gd name="connsiteX8101" fmla="*/ 3429733 w 7881457"/>
                <a:gd name="connsiteY8101" fmla="*/ 132143 h 3299135"/>
                <a:gd name="connsiteX8102" fmla="*/ 3435397 w 7881457"/>
                <a:gd name="connsiteY8102" fmla="*/ 132143 h 3299135"/>
                <a:gd name="connsiteX8103" fmla="*/ 3435397 w 7881457"/>
                <a:gd name="connsiteY8103" fmla="*/ 131361 h 3299135"/>
                <a:gd name="connsiteX8104" fmla="*/ 3448844 w 7881457"/>
                <a:gd name="connsiteY8104" fmla="*/ 131361 h 3299135"/>
                <a:gd name="connsiteX8105" fmla="*/ 3448844 w 7881457"/>
                <a:gd name="connsiteY8105" fmla="*/ 130579 h 3299135"/>
                <a:gd name="connsiteX8106" fmla="*/ 3449619 w 7881457"/>
                <a:gd name="connsiteY8106" fmla="*/ 130579 h 3299135"/>
                <a:gd name="connsiteX8107" fmla="*/ 3449619 w 7881457"/>
                <a:gd name="connsiteY8107" fmla="*/ 129797 h 3299135"/>
                <a:gd name="connsiteX8108" fmla="*/ 3455831 w 7881457"/>
                <a:gd name="connsiteY8108" fmla="*/ 129797 h 3299135"/>
                <a:gd name="connsiteX8109" fmla="*/ 3455831 w 7881457"/>
                <a:gd name="connsiteY8109" fmla="*/ 129014 h 3299135"/>
                <a:gd name="connsiteX8110" fmla="*/ 3485370 w 7881457"/>
                <a:gd name="connsiteY8110" fmla="*/ 129014 h 3299135"/>
                <a:gd name="connsiteX8111" fmla="*/ 3485370 w 7881457"/>
                <a:gd name="connsiteY8111" fmla="*/ 128232 h 3299135"/>
                <a:gd name="connsiteX8112" fmla="*/ 3489080 w 7881457"/>
                <a:gd name="connsiteY8112" fmla="*/ 128232 h 3299135"/>
                <a:gd name="connsiteX8113" fmla="*/ 3489080 w 7881457"/>
                <a:gd name="connsiteY8113" fmla="*/ 127450 h 3299135"/>
                <a:gd name="connsiteX8114" fmla="*/ 3496483 w 7881457"/>
                <a:gd name="connsiteY8114" fmla="*/ 127450 h 3299135"/>
                <a:gd name="connsiteX8115" fmla="*/ 3496483 w 7881457"/>
                <a:gd name="connsiteY8115" fmla="*/ 126668 h 3299135"/>
                <a:gd name="connsiteX8116" fmla="*/ 3502022 w 7881457"/>
                <a:gd name="connsiteY8116" fmla="*/ 126668 h 3299135"/>
                <a:gd name="connsiteX8117" fmla="*/ 3502022 w 7881457"/>
                <a:gd name="connsiteY8117" fmla="*/ 125886 h 3299135"/>
                <a:gd name="connsiteX8118" fmla="*/ 3508685 w 7881457"/>
                <a:gd name="connsiteY8118" fmla="*/ 125886 h 3299135"/>
                <a:gd name="connsiteX8119" fmla="*/ 3508685 w 7881457"/>
                <a:gd name="connsiteY8119" fmla="*/ 125104 h 3299135"/>
                <a:gd name="connsiteX8120" fmla="*/ 3510501 w 7881457"/>
                <a:gd name="connsiteY8120" fmla="*/ 125104 h 3299135"/>
                <a:gd name="connsiteX8121" fmla="*/ 3510501 w 7881457"/>
                <a:gd name="connsiteY8121" fmla="*/ 124322 h 3299135"/>
                <a:gd name="connsiteX8122" fmla="*/ 3510849 w 7881457"/>
                <a:gd name="connsiteY8122" fmla="*/ 124322 h 3299135"/>
                <a:gd name="connsiteX8123" fmla="*/ 3510849 w 7881457"/>
                <a:gd name="connsiteY8123" fmla="*/ 123544 h 3299135"/>
                <a:gd name="connsiteX8124" fmla="*/ 3513273 w 7881457"/>
                <a:gd name="connsiteY8124" fmla="*/ 123544 h 3299135"/>
                <a:gd name="connsiteX8125" fmla="*/ 3513273 w 7881457"/>
                <a:gd name="connsiteY8125" fmla="*/ 122762 h 3299135"/>
                <a:gd name="connsiteX8126" fmla="*/ 3525487 w 7881457"/>
                <a:gd name="connsiteY8126" fmla="*/ 122762 h 3299135"/>
                <a:gd name="connsiteX8127" fmla="*/ 3525487 w 7881457"/>
                <a:gd name="connsiteY8127" fmla="*/ 121980 h 3299135"/>
                <a:gd name="connsiteX8128" fmla="*/ 3531296 w 7881457"/>
                <a:gd name="connsiteY8128" fmla="*/ 121980 h 3299135"/>
                <a:gd name="connsiteX8129" fmla="*/ 3531296 w 7881457"/>
                <a:gd name="connsiteY8129" fmla="*/ 121197 h 3299135"/>
                <a:gd name="connsiteX8130" fmla="*/ 3538536 w 7881457"/>
                <a:gd name="connsiteY8130" fmla="*/ 121197 h 3299135"/>
                <a:gd name="connsiteX8131" fmla="*/ 3538536 w 7881457"/>
                <a:gd name="connsiteY8131" fmla="*/ 120415 h 3299135"/>
                <a:gd name="connsiteX8132" fmla="*/ 3539029 w 7881457"/>
                <a:gd name="connsiteY8132" fmla="*/ 120415 h 3299135"/>
                <a:gd name="connsiteX8133" fmla="*/ 3539029 w 7881457"/>
                <a:gd name="connsiteY8133" fmla="*/ 119633 h 3299135"/>
                <a:gd name="connsiteX8134" fmla="*/ 3549649 w 7881457"/>
                <a:gd name="connsiteY8134" fmla="*/ 119633 h 3299135"/>
                <a:gd name="connsiteX8135" fmla="*/ 3549649 w 7881457"/>
                <a:gd name="connsiteY8135" fmla="*/ 118851 h 3299135"/>
                <a:gd name="connsiteX8136" fmla="*/ 3557280 w 7881457"/>
                <a:gd name="connsiteY8136" fmla="*/ 118851 h 3299135"/>
                <a:gd name="connsiteX8137" fmla="*/ 3557280 w 7881457"/>
                <a:gd name="connsiteY8137" fmla="*/ 118069 h 3299135"/>
                <a:gd name="connsiteX8138" fmla="*/ 3557437 w 7881457"/>
                <a:gd name="connsiteY8138" fmla="*/ 118069 h 3299135"/>
                <a:gd name="connsiteX8139" fmla="*/ 3557437 w 7881457"/>
                <a:gd name="connsiteY8139" fmla="*/ 117287 h 3299135"/>
                <a:gd name="connsiteX8140" fmla="*/ 3560407 w 7881457"/>
                <a:gd name="connsiteY8140" fmla="*/ 117287 h 3299135"/>
                <a:gd name="connsiteX8141" fmla="*/ 3560407 w 7881457"/>
                <a:gd name="connsiteY8141" fmla="*/ 116504 h 3299135"/>
                <a:gd name="connsiteX8142" fmla="*/ 3573944 w 7881457"/>
                <a:gd name="connsiteY8142" fmla="*/ 116504 h 3299135"/>
                <a:gd name="connsiteX8143" fmla="*/ 3573944 w 7881457"/>
                <a:gd name="connsiteY8143" fmla="*/ 115722 h 3299135"/>
                <a:gd name="connsiteX8144" fmla="*/ 3578701 w 7881457"/>
                <a:gd name="connsiteY8144" fmla="*/ 115722 h 3299135"/>
                <a:gd name="connsiteX8145" fmla="*/ 3578701 w 7881457"/>
                <a:gd name="connsiteY8145" fmla="*/ 114940 h 3299135"/>
                <a:gd name="connsiteX8146" fmla="*/ 3582970 w 7881457"/>
                <a:gd name="connsiteY8146" fmla="*/ 114940 h 3299135"/>
                <a:gd name="connsiteX8147" fmla="*/ 3582970 w 7881457"/>
                <a:gd name="connsiteY8147" fmla="*/ 114158 h 3299135"/>
                <a:gd name="connsiteX8148" fmla="*/ 3587294 w 7881457"/>
                <a:gd name="connsiteY8148" fmla="*/ 114158 h 3299135"/>
                <a:gd name="connsiteX8149" fmla="*/ 3587294 w 7881457"/>
                <a:gd name="connsiteY8149" fmla="*/ 113376 h 3299135"/>
                <a:gd name="connsiteX8150" fmla="*/ 3593356 w 7881457"/>
                <a:gd name="connsiteY8150" fmla="*/ 113376 h 3299135"/>
                <a:gd name="connsiteX8151" fmla="*/ 3593356 w 7881457"/>
                <a:gd name="connsiteY8151" fmla="*/ 112594 h 3299135"/>
                <a:gd name="connsiteX8152" fmla="*/ 3593530 w 7881457"/>
                <a:gd name="connsiteY8152" fmla="*/ 112594 h 3299135"/>
                <a:gd name="connsiteX8153" fmla="*/ 3593530 w 7881457"/>
                <a:gd name="connsiteY8153" fmla="*/ 111811 h 3299135"/>
                <a:gd name="connsiteX8154" fmla="*/ 3613988 w 7881457"/>
                <a:gd name="connsiteY8154" fmla="*/ 111811 h 3299135"/>
                <a:gd name="connsiteX8155" fmla="*/ 3613988 w 7881457"/>
                <a:gd name="connsiteY8155" fmla="*/ 111034 h 3299135"/>
                <a:gd name="connsiteX8156" fmla="*/ 3617229 w 7881457"/>
                <a:gd name="connsiteY8156" fmla="*/ 111034 h 3299135"/>
                <a:gd name="connsiteX8157" fmla="*/ 3617229 w 7881457"/>
                <a:gd name="connsiteY8157" fmla="*/ 110252 h 3299135"/>
                <a:gd name="connsiteX8158" fmla="*/ 3632883 w 7881457"/>
                <a:gd name="connsiteY8158" fmla="*/ 110252 h 3299135"/>
                <a:gd name="connsiteX8159" fmla="*/ 3632883 w 7881457"/>
                <a:gd name="connsiteY8159" fmla="*/ 109469 h 3299135"/>
                <a:gd name="connsiteX8160" fmla="*/ 3643394 w 7881457"/>
                <a:gd name="connsiteY8160" fmla="*/ 109469 h 3299135"/>
                <a:gd name="connsiteX8161" fmla="*/ 3643394 w 7881457"/>
                <a:gd name="connsiteY8161" fmla="*/ 108687 h 3299135"/>
                <a:gd name="connsiteX8162" fmla="*/ 3662788 w 7881457"/>
                <a:gd name="connsiteY8162" fmla="*/ 108687 h 3299135"/>
                <a:gd name="connsiteX8163" fmla="*/ 3662788 w 7881457"/>
                <a:gd name="connsiteY8163" fmla="*/ 107905 h 3299135"/>
                <a:gd name="connsiteX8164" fmla="*/ 3673919 w 7881457"/>
                <a:gd name="connsiteY8164" fmla="*/ 107905 h 3299135"/>
                <a:gd name="connsiteX8165" fmla="*/ 3673919 w 7881457"/>
                <a:gd name="connsiteY8165" fmla="*/ 107123 h 3299135"/>
                <a:gd name="connsiteX8166" fmla="*/ 3676463 w 7881457"/>
                <a:gd name="connsiteY8166" fmla="*/ 107123 h 3299135"/>
                <a:gd name="connsiteX8167" fmla="*/ 3676463 w 7881457"/>
                <a:gd name="connsiteY8167" fmla="*/ 106341 h 3299135"/>
                <a:gd name="connsiteX8168" fmla="*/ 3748343 w 7881457"/>
                <a:gd name="connsiteY8168" fmla="*/ 106341 h 3299135"/>
                <a:gd name="connsiteX8169" fmla="*/ 3748343 w 7881457"/>
                <a:gd name="connsiteY8169" fmla="*/ 105559 h 3299135"/>
                <a:gd name="connsiteX8170" fmla="*/ 3754236 w 7881457"/>
                <a:gd name="connsiteY8170" fmla="*/ 105559 h 3299135"/>
                <a:gd name="connsiteX8171" fmla="*/ 3754236 w 7881457"/>
                <a:gd name="connsiteY8171" fmla="*/ 104776 h 3299135"/>
                <a:gd name="connsiteX8172" fmla="*/ 3755072 w 7881457"/>
                <a:gd name="connsiteY8172" fmla="*/ 104776 h 3299135"/>
                <a:gd name="connsiteX8173" fmla="*/ 3755072 w 7881457"/>
                <a:gd name="connsiteY8173" fmla="*/ 103994 h 3299135"/>
                <a:gd name="connsiteX8174" fmla="*/ 3776817 w 7881457"/>
                <a:gd name="connsiteY8174" fmla="*/ 103994 h 3299135"/>
                <a:gd name="connsiteX8175" fmla="*/ 3776817 w 7881457"/>
                <a:gd name="connsiteY8175" fmla="*/ 103212 h 3299135"/>
                <a:gd name="connsiteX8176" fmla="*/ 3777581 w 7881457"/>
                <a:gd name="connsiteY8176" fmla="*/ 103212 h 3299135"/>
                <a:gd name="connsiteX8177" fmla="*/ 3777581 w 7881457"/>
                <a:gd name="connsiteY8177" fmla="*/ 102430 h 3299135"/>
                <a:gd name="connsiteX8178" fmla="*/ 3778856 w 7881457"/>
                <a:gd name="connsiteY8178" fmla="*/ 102430 h 3299135"/>
                <a:gd name="connsiteX8179" fmla="*/ 3778856 w 7881457"/>
                <a:gd name="connsiteY8179" fmla="*/ 101648 h 3299135"/>
                <a:gd name="connsiteX8180" fmla="*/ 3806560 w 7881457"/>
                <a:gd name="connsiteY8180" fmla="*/ 101648 h 3299135"/>
                <a:gd name="connsiteX8181" fmla="*/ 3806560 w 7881457"/>
                <a:gd name="connsiteY8181" fmla="*/ 100866 h 3299135"/>
                <a:gd name="connsiteX8182" fmla="*/ 3810662 w 7881457"/>
                <a:gd name="connsiteY8182" fmla="*/ 100866 h 3299135"/>
                <a:gd name="connsiteX8183" fmla="*/ 3810662 w 7881457"/>
                <a:gd name="connsiteY8183" fmla="*/ 100083 h 3299135"/>
                <a:gd name="connsiteX8184" fmla="*/ 3841740 w 7881457"/>
                <a:gd name="connsiteY8184" fmla="*/ 100083 h 3299135"/>
                <a:gd name="connsiteX8185" fmla="*/ 3841740 w 7881457"/>
                <a:gd name="connsiteY8185" fmla="*/ 99301 h 3299135"/>
                <a:gd name="connsiteX8186" fmla="*/ 3846827 w 7881457"/>
                <a:gd name="connsiteY8186" fmla="*/ 99301 h 3299135"/>
                <a:gd name="connsiteX8187" fmla="*/ 3846827 w 7881457"/>
                <a:gd name="connsiteY8187" fmla="*/ 98519 h 3299135"/>
                <a:gd name="connsiteX8188" fmla="*/ 3849040 w 7881457"/>
                <a:gd name="connsiteY8188" fmla="*/ 98519 h 3299135"/>
                <a:gd name="connsiteX8189" fmla="*/ 3849040 w 7881457"/>
                <a:gd name="connsiteY8189" fmla="*/ 97737 h 3299135"/>
                <a:gd name="connsiteX8190" fmla="*/ 3858728 w 7881457"/>
                <a:gd name="connsiteY8190" fmla="*/ 97737 h 3299135"/>
                <a:gd name="connsiteX8191" fmla="*/ 3858728 w 7881457"/>
                <a:gd name="connsiteY8191" fmla="*/ 96955 h 3299135"/>
                <a:gd name="connsiteX8192" fmla="*/ 3864549 w 7881457"/>
                <a:gd name="connsiteY8192" fmla="*/ 96955 h 3299135"/>
                <a:gd name="connsiteX8193" fmla="*/ 3864549 w 7881457"/>
                <a:gd name="connsiteY8193" fmla="*/ 96177 h 3299135"/>
                <a:gd name="connsiteX8194" fmla="*/ 3886968 w 7881457"/>
                <a:gd name="connsiteY8194" fmla="*/ 96177 h 3299135"/>
                <a:gd name="connsiteX8195" fmla="*/ 3886968 w 7881457"/>
                <a:gd name="connsiteY8195" fmla="*/ 95395 h 3299135"/>
                <a:gd name="connsiteX8196" fmla="*/ 3899061 w 7881457"/>
                <a:gd name="connsiteY8196" fmla="*/ 95395 h 3299135"/>
                <a:gd name="connsiteX8197" fmla="*/ 3899061 w 7881457"/>
                <a:gd name="connsiteY8197" fmla="*/ 94613 h 3299135"/>
                <a:gd name="connsiteX8198" fmla="*/ 3905496 w 7881457"/>
                <a:gd name="connsiteY8198" fmla="*/ 94613 h 3299135"/>
                <a:gd name="connsiteX8199" fmla="*/ 3905496 w 7881457"/>
                <a:gd name="connsiteY8199" fmla="*/ 93831 h 3299135"/>
                <a:gd name="connsiteX8200" fmla="*/ 3915286 w 7881457"/>
                <a:gd name="connsiteY8200" fmla="*/ 93831 h 3299135"/>
                <a:gd name="connsiteX8201" fmla="*/ 3915286 w 7881457"/>
                <a:gd name="connsiteY8201" fmla="*/ 93049 h 3299135"/>
                <a:gd name="connsiteX8202" fmla="*/ 3930927 w 7881457"/>
                <a:gd name="connsiteY8202" fmla="*/ 93049 h 3299135"/>
                <a:gd name="connsiteX8203" fmla="*/ 3930927 w 7881457"/>
                <a:gd name="connsiteY8203" fmla="*/ 92266 h 3299135"/>
                <a:gd name="connsiteX8204" fmla="*/ 3931895 w 7881457"/>
                <a:gd name="connsiteY8204" fmla="*/ 92266 h 3299135"/>
                <a:gd name="connsiteX8205" fmla="*/ 3931895 w 7881457"/>
                <a:gd name="connsiteY8205" fmla="*/ 91484 h 3299135"/>
                <a:gd name="connsiteX8206" fmla="*/ 3939935 w 7881457"/>
                <a:gd name="connsiteY8206" fmla="*/ 91484 h 3299135"/>
                <a:gd name="connsiteX8207" fmla="*/ 3939935 w 7881457"/>
                <a:gd name="connsiteY8207" fmla="*/ 90702 h 3299135"/>
                <a:gd name="connsiteX8208" fmla="*/ 3941890 w 7881457"/>
                <a:gd name="connsiteY8208" fmla="*/ 90702 h 3299135"/>
                <a:gd name="connsiteX8209" fmla="*/ 3941890 w 7881457"/>
                <a:gd name="connsiteY8209" fmla="*/ 89920 h 3299135"/>
                <a:gd name="connsiteX8210" fmla="*/ 3944006 w 7881457"/>
                <a:gd name="connsiteY8210" fmla="*/ 89920 h 3299135"/>
                <a:gd name="connsiteX8211" fmla="*/ 3944006 w 7881457"/>
                <a:gd name="connsiteY8211" fmla="*/ 89138 h 3299135"/>
                <a:gd name="connsiteX8212" fmla="*/ 3957417 w 7881457"/>
                <a:gd name="connsiteY8212" fmla="*/ 89138 h 3299135"/>
                <a:gd name="connsiteX8213" fmla="*/ 3957417 w 7881457"/>
                <a:gd name="connsiteY8213" fmla="*/ 88356 h 3299135"/>
                <a:gd name="connsiteX8214" fmla="*/ 3959167 w 7881457"/>
                <a:gd name="connsiteY8214" fmla="*/ 88356 h 3299135"/>
                <a:gd name="connsiteX8215" fmla="*/ 3959167 w 7881457"/>
                <a:gd name="connsiteY8215" fmla="*/ 87573 h 3299135"/>
                <a:gd name="connsiteX8216" fmla="*/ 3968031 w 7881457"/>
                <a:gd name="connsiteY8216" fmla="*/ 87573 h 3299135"/>
                <a:gd name="connsiteX8217" fmla="*/ 3968031 w 7881457"/>
                <a:gd name="connsiteY8217" fmla="*/ 86791 h 3299135"/>
                <a:gd name="connsiteX8218" fmla="*/ 3981753 w 7881457"/>
                <a:gd name="connsiteY8218" fmla="*/ 86791 h 3299135"/>
                <a:gd name="connsiteX8219" fmla="*/ 3981753 w 7881457"/>
                <a:gd name="connsiteY8219" fmla="*/ 86009 h 3299135"/>
                <a:gd name="connsiteX8220" fmla="*/ 4001490 w 7881457"/>
                <a:gd name="connsiteY8220" fmla="*/ 86009 h 3299135"/>
                <a:gd name="connsiteX8221" fmla="*/ 4001490 w 7881457"/>
                <a:gd name="connsiteY8221" fmla="*/ 85227 h 3299135"/>
                <a:gd name="connsiteX8222" fmla="*/ 4001935 w 7881457"/>
                <a:gd name="connsiteY8222" fmla="*/ 85227 h 3299135"/>
                <a:gd name="connsiteX8223" fmla="*/ 4001935 w 7881457"/>
                <a:gd name="connsiteY8223" fmla="*/ 84445 h 3299135"/>
                <a:gd name="connsiteX8224" fmla="*/ 4004341 w 7881457"/>
                <a:gd name="connsiteY8224" fmla="*/ 84445 h 3299135"/>
                <a:gd name="connsiteX8225" fmla="*/ 4004341 w 7881457"/>
                <a:gd name="connsiteY8225" fmla="*/ 83663 h 3299135"/>
                <a:gd name="connsiteX8226" fmla="*/ 4006415 w 7881457"/>
                <a:gd name="connsiteY8226" fmla="*/ 83663 h 3299135"/>
                <a:gd name="connsiteX8227" fmla="*/ 4006415 w 7881457"/>
                <a:gd name="connsiteY8227" fmla="*/ 82885 h 3299135"/>
                <a:gd name="connsiteX8228" fmla="*/ 4009416 w 7881457"/>
                <a:gd name="connsiteY8228" fmla="*/ 82885 h 3299135"/>
                <a:gd name="connsiteX8229" fmla="*/ 4009416 w 7881457"/>
                <a:gd name="connsiteY8229" fmla="*/ 82098 h 3299135"/>
                <a:gd name="connsiteX8230" fmla="*/ 4013908 w 7881457"/>
                <a:gd name="connsiteY8230" fmla="*/ 82098 h 3299135"/>
                <a:gd name="connsiteX8231" fmla="*/ 4013908 w 7881457"/>
                <a:gd name="connsiteY8231" fmla="*/ 81321 h 3299135"/>
                <a:gd name="connsiteX8232" fmla="*/ 4019801 w 7881457"/>
                <a:gd name="connsiteY8232" fmla="*/ 81321 h 3299135"/>
                <a:gd name="connsiteX8233" fmla="*/ 4019801 w 7881457"/>
                <a:gd name="connsiteY8233" fmla="*/ 80538 h 3299135"/>
                <a:gd name="connsiteX8234" fmla="*/ 4047013 w 7881457"/>
                <a:gd name="connsiteY8234" fmla="*/ 80538 h 3299135"/>
                <a:gd name="connsiteX8235" fmla="*/ 4047013 w 7881457"/>
                <a:gd name="connsiteY8235" fmla="*/ 79756 h 3299135"/>
                <a:gd name="connsiteX8236" fmla="*/ 4063117 w 7881457"/>
                <a:gd name="connsiteY8236" fmla="*/ 79756 h 3299135"/>
                <a:gd name="connsiteX8237" fmla="*/ 4063117 w 7881457"/>
                <a:gd name="connsiteY8237" fmla="*/ 78974 h 3299135"/>
                <a:gd name="connsiteX8238" fmla="*/ 4071241 w 7881457"/>
                <a:gd name="connsiteY8238" fmla="*/ 78974 h 3299135"/>
                <a:gd name="connsiteX8239" fmla="*/ 4071241 w 7881457"/>
                <a:gd name="connsiteY8239" fmla="*/ 78192 h 3299135"/>
                <a:gd name="connsiteX8240" fmla="*/ 4073538 w 7881457"/>
                <a:gd name="connsiteY8240" fmla="*/ 78192 h 3299135"/>
                <a:gd name="connsiteX8241" fmla="*/ 4073538 w 7881457"/>
                <a:gd name="connsiteY8241" fmla="*/ 77410 h 3299135"/>
                <a:gd name="connsiteX8242" fmla="*/ 4081837 w 7881457"/>
                <a:gd name="connsiteY8242" fmla="*/ 77410 h 3299135"/>
                <a:gd name="connsiteX8243" fmla="*/ 4081837 w 7881457"/>
                <a:gd name="connsiteY8243" fmla="*/ 76628 h 3299135"/>
                <a:gd name="connsiteX8244" fmla="*/ 4097827 w 7881457"/>
                <a:gd name="connsiteY8244" fmla="*/ 76628 h 3299135"/>
                <a:gd name="connsiteX8245" fmla="*/ 4097827 w 7881457"/>
                <a:gd name="connsiteY8245" fmla="*/ 75845 h 3299135"/>
                <a:gd name="connsiteX8246" fmla="*/ 4107419 w 7881457"/>
                <a:gd name="connsiteY8246" fmla="*/ 75845 h 3299135"/>
                <a:gd name="connsiteX8247" fmla="*/ 4107419 w 7881457"/>
                <a:gd name="connsiteY8247" fmla="*/ 75063 h 3299135"/>
                <a:gd name="connsiteX8248" fmla="*/ 4116391 w 7881457"/>
                <a:gd name="connsiteY8248" fmla="*/ 75063 h 3299135"/>
                <a:gd name="connsiteX8249" fmla="*/ 4116391 w 7881457"/>
                <a:gd name="connsiteY8249" fmla="*/ 74281 h 3299135"/>
                <a:gd name="connsiteX8250" fmla="*/ 4125766 w 7881457"/>
                <a:gd name="connsiteY8250" fmla="*/ 74281 h 3299135"/>
                <a:gd name="connsiteX8251" fmla="*/ 4125766 w 7881457"/>
                <a:gd name="connsiteY8251" fmla="*/ 73499 h 3299135"/>
                <a:gd name="connsiteX8252" fmla="*/ 4130685 w 7881457"/>
                <a:gd name="connsiteY8252" fmla="*/ 73499 h 3299135"/>
                <a:gd name="connsiteX8253" fmla="*/ 4130685 w 7881457"/>
                <a:gd name="connsiteY8253" fmla="*/ 72717 h 3299135"/>
                <a:gd name="connsiteX8254" fmla="*/ 4131906 w 7881457"/>
                <a:gd name="connsiteY8254" fmla="*/ 72717 h 3299135"/>
                <a:gd name="connsiteX8255" fmla="*/ 4131906 w 7881457"/>
                <a:gd name="connsiteY8255" fmla="*/ 71935 h 3299135"/>
                <a:gd name="connsiteX8256" fmla="*/ 4143470 w 7881457"/>
                <a:gd name="connsiteY8256" fmla="*/ 71935 h 3299135"/>
                <a:gd name="connsiteX8257" fmla="*/ 4143470 w 7881457"/>
                <a:gd name="connsiteY8257" fmla="*/ 71152 h 3299135"/>
                <a:gd name="connsiteX8258" fmla="*/ 4155732 w 7881457"/>
                <a:gd name="connsiteY8258" fmla="*/ 71152 h 3299135"/>
                <a:gd name="connsiteX8259" fmla="*/ 4155732 w 7881457"/>
                <a:gd name="connsiteY8259" fmla="*/ 70370 h 3299135"/>
                <a:gd name="connsiteX8260" fmla="*/ 4162233 w 7881457"/>
                <a:gd name="connsiteY8260" fmla="*/ 70370 h 3299135"/>
                <a:gd name="connsiteX8261" fmla="*/ 4162233 w 7881457"/>
                <a:gd name="connsiteY8261" fmla="*/ 69588 h 3299135"/>
                <a:gd name="connsiteX8262" fmla="*/ 4166370 w 7881457"/>
                <a:gd name="connsiteY8262" fmla="*/ 69588 h 3299135"/>
                <a:gd name="connsiteX8263" fmla="*/ 4166370 w 7881457"/>
                <a:gd name="connsiteY8263" fmla="*/ 68806 h 3299135"/>
                <a:gd name="connsiteX8264" fmla="*/ 4169118 w 7881457"/>
                <a:gd name="connsiteY8264" fmla="*/ 68806 h 3299135"/>
                <a:gd name="connsiteX8265" fmla="*/ 4169118 w 7881457"/>
                <a:gd name="connsiteY8265" fmla="*/ 68028 h 3299135"/>
                <a:gd name="connsiteX8266" fmla="*/ 4212849 w 7881457"/>
                <a:gd name="connsiteY8266" fmla="*/ 68028 h 3299135"/>
                <a:gd name="connsiteX8267" fmla="*/ 4212849 w 7881457"/>
                <a:gd name="connsiteY8267" fmla="*/ 67246 h 3299135"/>
                <a:gd name="connsiteX8268" fmla="*/ 4215399 w 7881457"/>
                <a:gd name="connsiteY8268" fmla="*/ 67246 h 3299135"/>
                <a:gd name="connsiteX8269" fmla="*/ 4215399 w 7881457"/>
                <a:gd name="connsiteY8269" fmla="*/ 66464 h 3299135"/>
                <a:gd name="connsiteX8270" fmla="*/ 4239820 w 7881457"/>
                <a:gd name="connsiteY8270" fmla="*/ 66464 h 3299135"/>
                <a:gd name="connsiteX8271" fmla="*/ 4239820 w 7881457"/>
                <a:gd name="connsiteY8271" fmla="*/ 65682 h 3299135"/>
                <a:gd name="connsiteX8272" fmla="*/ 4251606 w 7881457"/>
                <a:gd name="connsiteY8272" fmla="*/ 65682 h 3299135"/>
                <a:gd name="connsiteX8273" fmla="*/ 4251606 w 7881457"/>
                <a:gd name="connsiteY8273" fmla="*/ 64900 h 3299135"/>
                <a:gd name="connsiteX8274" fmla="*/ 4260717 w 7881457"/>
                <a:gd name="connsiteY8274" fmla="*/ 64900 h 3299135"/>
                <a:gd name="connsiteX8275" fmla="*/ 4260717 w 7881457"/>
                <a:gd name="connsiteY8275" fmla="*/ 64118 h 3299135"/>
                <a:gd name="connsiteX8276" fmla="*/ 4266351 w 7881457"/>
                <a:gd name="connsiteY8276" fmla="*/ 64118 h 3299135"/>
                <a:gd name="connsiteX8277" fmla="*/ 4266351 w 7881457"/>
                <a:gd name="connsiteY8277" fmla="*/ 63335 h 3299135"/>
                <a:gd name="connsiteX8278" fmla="*/ 4273315 w 7881457"/>
                <a:gd name="connsiteY8278" fmla="*/ 63335 h 3299135"/>
                <a:gd name="connsiteX8279" fmla="*/ 4273315 w 7881457"/>
                <a:gd name="connsiteY8279" fmla="*/ 62553 h 3299135"/>
                <a:gd name="connsiteX8280" fmla="*/ 4297243 w 7881457"/>
                <a:gd name="connsiteY8280" fmla="*/ 62553 h 3299135"/>
                <a:gd name="connsiteX8281" fmla="*/ 4297243 w 7881457"/>
                <a:gd name="connsiteY8281" fmla="*/ 61771 h 3299135"/>
                <a:gd name="connsiteX8282" fmla="*/ 4312740 w 7881457"/>
                <a:gd name="connsiteY8282" fmla="*/ 61771 h 3299135"/>
                <a:gd name="connsiteX8283" fmla="*/ 4312740 w 7881457"/>
                <a:gd name="connsiteY8283" fmla="*/ 60989 h 3299135"/>
                <a:gd name="connsiteX8284" fmla="*/ 4313834 w 7881457"/>
                <a:gd name="connsiteY8284" fmla="*/ 60989 h 3299135"/>
                <a:gd name="connsiteX8285" fmla="*/ 4313834 w 7881457"/>
                <a:gd name="connsiteY8285" fmla="*/ 60207 h 3299135"/>
                <a:gd name="connsiteX8286" fmla="*/ 4354294 w 7881457"/>
                <a:gd name="connsiteY8286" fmla="*/ 60207 h 3299135"/>
                <a:gd name="connsiteX8287" fmla="*/ 4354294 w 7881457"/>
                <a:gd name="connsiteY8287" fmla="*/ 59425 h 3299135"/>
                <a:gd name="connsiteX8288" fmla="*/ 4367975 w 7881457"/>
                <a:gd name="connsiteY8288" fmla="*/ 59425 h 3299135"/>
                <a:gd name="connsiteX8289" fmla="*/ 4367975 w 7881457"/>
                <a:gd name="connsiteY8289" fmla="*/ 58642 h 3299135"/>
                <a:gd name="connsiteX8290" fmla="*/ 4415193 w 7881457"/>
                <a:gd name="connsiteY8290" fmla="*/ 58642 h 3299135"/>
                <a:gd name="connsiteX8291" fmla="*/ 4415193 w 7881457"/>
                <a:gd name="connsiteY8291" fmla="*/ 57860 h 3299135"/>
                <a:gd name="connsiteX8292" fmla="*/ 4427509 w 7881457"/>
                <a:gd name="connsiteY8292" fmla="*/ 57860 h 3299135"/>
                <a:gd name="connsiteX8293" fmla="*/ 4427509 w 7881457"/>
                <a:gd name="connsiteY8293" fmla="*/ 57078 h 3299135"/>
                <a:gd name="connsiteX8294" fmla="*/ 4427791 w 7881457"/>
                <a:gd name="connsiteY8294" fmla="*/ 57078 h 3299135"/>
                <a:gd name="connsiteX8295" fmla="*/ 4427791 w 7881457"/>
                <a:gd name="connsiteY8295" fmla="*/ 56296 h 3299135"/>
                <a:gd name="connsiteX8296" fmla="*/ 4439386 w 7881457"/>
                <a:gd name="connsiteY8296" fmla="*/ 56296 h 3299135"/>
                <a:gd name="connsiteX8297" fmla="*/ 4439386 w 7881457"/>
                <a:gd name="connsiteY8297" fmla="*/ 55514 h 3299135"/>
                <a:gd name="connsiteX8298" fmla="*/ 4472015 w 7881457"/>
                <a:gd name="connsiteY8298" fmla="*/ 55514 h 3299135"/>
                <a:gd name="connsiteX8299" fmla="*/ 4472015 w 7881457"/>
                <a:gd name="connsiteY8299" fmla="*/ 54736 h 3299135"/>
                <a:gd name="connsiteX8300" fmla="*/ 4476129 w 7881457"/>
                <a:gd name="connsiteY8300" fmla="*/ 54736 h 3299135"/>
                <a:gd name="connsiteX8301" fmla="*/ 4476129 w 7881457"/>
                <a:gd name="connsiteY8301" fmla="*/ 53954 h 3299135"/>
                <a:gd name="connsiteX8302" fmla="*/ 4505445 w 7881457"/>
                <a:gd name="connsiteY8302" fmla="*/ 53954 h 3299135"/>
                <a:gd name="connsiteX8303" fmla="*/ 4505445 w 7881457"/>
                <a:gd name="connsiteY8303" fmla="*/ 53172 h 3299135"/>
                <a:gd name="connsiteX8304" fmla="*/ 4526925 w 7881457"/>
                <a:gd name="connsiteY8304" fmla="*/ 53172 h 3299135"/>
                <a:gd name="connsiteX8305" fmla="*/ 4526925 w 7881457"/>
                <a:gd name="connsiteY8305" fmla="*/ 52390 h 3299135"/>
                <a:gd name="connsiteX8306" fmla="*/ 4529553 w 7881457"/>
                <a:gd name="connsiteY8306" fmla="*/ 52390 h 3299135"/>
                <a:gd name="connsiteX8307" fmla="*/ 4529553 w 7881457"/>
                <a:gd name="connsiteY8307" fmla="*/ 51607 h 3299135"/>
                <a:gd name="connsiteX8308" fmla="*/ 4542692 w 7881457"/>
                <a:gd name="connsiteY8308" fmla="*/ 51607 h 3299135"/>
                <a:gd name="connsiteX8309" fmla="*/ 4542692 w 7881457"/>
                <a:gd name="connsiteY8309" fmla="*/ 50825 h 3299135"/>
                <a:gd name="connsiteX8310" fmla="*/ 4546157 w 7881457"/>
                <a:gd name="connsiteY8310" fmla="*/ 50825 h 3299135"/>
                <a:gd name="connsiteX8311" fmla="*/ 4546157 w 7881457"/>
                <a:gd name="connsiteY8311" fmla="*/ 50043 h 3299135"/>
                <a:gd name="connsiteX8312" fmla="*/ 4583777 w 7881457"/>
                <a:gd name="connsiteY8312" fmla="*/ 50043 h 3299135"/>
                <a:gd name="connsiteX8313" fmla="*/ 4583777 w 7881457"/>
                <a:gd name="connsiteY8313" fmla="*/ 49261 h 3299135"/>
                <a:gd name="connsiteX8314" fmla="*/ 4588612 w 7881457"/>
                <a:gd name="connsiteY8314" fmla="*/ 49261 h 3299135"/>
                <a:gd name="connsiteX8315" fmla="*/ 4588612 w 7881457"/>
                <a:gd name="connsiteY8315" fmla="*/ 48479 h 3299135"/>
                <a:gd name="connsiteX8316" fmla="*/ 4601241 w 7881457"/>
                <a:gd name="connsiteY8316" fmla="*/ 48479 h 3299135"/>
                <a:gd name="connsiteX8317" fmla="*/ 4601241 w 7881457"/>
                <a:gd name="connsiteY8317" fmla="*/ 47697 h 3299135"/>
                <a:gd name="connsiteX8318" fmla="*/ 4624152 w 7881457"/>
                <a:gd name="connsiteY8318" fmla="*/ 47697 h 3299135"/>
                <a:gd name="connsiteX8319" fmla="*/ 4624152 w 7881457"/>
                <a:gd name="connsiteY8319" fmla="*/ 46915 h 3299135"/>
                <a:gd name="connsiteX8320" fmla="*/ 4633954 w 7881457"/>
                <a:gd name="connsiteY8320" fmla="*/ 46915 h 3299135"/>
                <a:gd name="connsiteX8321" fmla="*/ 4633954 w 7881457"/>
                <a:gd name="connsiteY8321" fmla="*/ 46133 h 3299135"/>
                <a:gd name="connsiteX8322" fmla="*/ 4634857 w 7881457"/>
                <a:gd name="connsiteY8322" fmla="*/ 46133 h 3299135"/>
                <a:gd name="connsiteX8323" fmla="*/ 4634857 w 7881457"/>
                <a:gd name="connsiteY8323" fmla="*/ 45351 h 3299135"/>
                <a:gd name="connsiteX8324" fmla="*/ 4640930 w 7881457"/>
                <a:gd name="connsiteY8324" fmla="*/ 45351 h 3299135"/>
                <a:gd name="connsiteX8325" fmla="*/ 4640930 w 7881457"/>
                <a:gd name="connsiteY8325" fmla="*/ 44569 h 3299135"/>
                <a:gd name="connsiteX8326" fmla="*/ 4658430 w 7881457"/>
                <a:gd name="connsiteY8326" fmla="*/ 44569 h 3299135"/>
                <a:gd name="connsiteX8327" fmla="*/ 4658430 w 7881457"/>
                <a:gd name="connsiteY8327" fmla="*/ 43787 h 3299135"/>
                <a:gd name="connsiteX8328" fmla="*/ 4667149 w 7881457"/>
                <a:gd name="connsiteY8328" fmla="*/ 43787 h 3299135"/>
                <a:gd name="connsiteX8329" fmla="*/ 4667149 w 7881457"/>
                <a:gd name="connsiteY8329" fmla="*/ 43005 h 3299135"/>
                <a:gd name="connsiteX8330" fmla="*/ 4680800 w 7881457"/>
                <a:gd name="connsiteY8330" fmla="*/ 43005 h 3299135"/>
                <a:gd name="connsiteX8331" fmla="*/ 4680800 w 7881457"/>
                <a:gd name="connsiteY8331" fmla="*/ 42223 h 3299135"/>
                <a:gd name="connsiteX8332" fmla="*/ 4734020 w 7881457"/>
                <a:gd name="connsiteY8332" fmla="*/ 42223 h 3299135"/>
                <a:gd name="connsiteX8333" fmla="*/ 4734020 w 7881457"/>
                <a:gd name="connsiteY8333" fmla="*/ 41442 h 3299135"/>
                <a:gd name="connsiteX8334" fmla="*/ 4753083 w 7881457"/>
                <a:gd name="connsiteY8334" fmla="*/ 41442 h 3299135"/>
                <a:gd name="connsiteX8335" fmla="*/ 4753083 w 7881457"/>
                <a:gd name="connsiteY8335" fmla="*/ 40660 h 3299135"/>
                <a:gd name="connsiteX8336" fmla="*/ 4757533 w 7881457"/>
                <a:gd name="connsiteY8336" fmla="*/ 40660 h 3299135"/>
                <a:gd name="connsiteX8337" fmla="*/ 4757533 w 7881457"/>
                <a:gd name="connsiteY8337" fmla="*/ 39878 h 3299135"/>
                <a:gd name="connsiteX8338" fmla="*/ 4770402 w 7881457"/>
                <a:gd name="connsiteY8338" fmla="*/ 39878 h 3299135"/>
                <a:gd name="connsiteX8339" fmla="*/ 4770402 w 7881457"/>
                <a:gd name="connsiteY8339" fmla="*/ 39096 h 3299135"/>
                <a:gd name="connsiteX8340" fmla="*/ 4797403 w 7881457"/>
                <a:gd name="connsiteY8340" fmla="*/ 39096 h 3299135"/>
                <a:gd name="connsiteX8341" fmla="*/ 4797403 w 7881457"/>
                <a:gd name="connsiteY8341" fmla="*/ 38314 h 3299135"/>
                <a:gd name="connsiteX8342" fmla="*/ 4825847 w 7881457"/>
                <a:gd name="connsiteY8342" fmla="*/ 38314 h 3299135"/>
                <a:gd name="connsiteX8343" fmla="*/ 4825847 w 7881457"/>
                <a:gd name="connsiteY8343" fmla="*/ 37532 h 3299135"/>
                <a:gd name="connsiteX8344" fmla="*/ 4857719 w 7881457"/>
                <a:gd name="connsiteY8344" fmla="*/ 37532 h 3299135"/>
                <a:gd name="connsiteX8345" fmla="*/ 4857719 w 7881457"/>
                <a:gd name="connsiteY8345" fmla="*/ 36750 h 3299135"/>
                <a:gd name="connsiteX8346" fmla="*/ 4890192 w 7881457"/>
                <a:gd name="connsiteY8346" fmla="*/ 36750 h 3299135"/>
                <a:gd name="connsiteX8347" fmla="*/ 4890192 w 7881457"/>
                <a:gd name="connsiteY8347" fmla="*/ 35968 h 3299135"/>
                <a:gd name="connsiteX8348" fmla="*/ 4922064 w 7881457"/>
                <a:gd name="connsiteY8348" fmla="*/ 35968 h 3299135"/>
                <a:gd name="connsiteX8349" fmla="*/ 4922064 w 7881457"/>
                <a:gd name="connsiteY8349" fmla="*/ 35186 h 3299135"/>
                <a:gd name="connsiteX8350" fmla="*/ 4940105 w 7881457"/>
                <a:gd name="connsiteY8350" fmla="*/ 35186 h 3299135"/>
                <a:gd name="connsiteX8351" fmla="*/ 4940105 w 7881457"/>
                <a:gd name="connsiteY8351" fmla="*/ 34404 h 3299135"/>
                <a:gd name="connsiteX8352" fmla="*/ 4951831 w 7881457"/>
                <a:gd name="connsiteY8352" fmla="*/ 34404 h 3299135"/>
                <a:gd name="connsiteX8353" fmla="*/ 4951831 w 7881457"/>
                <a:gd name="connsiteY8353" fmla="*/ 33622 h 3299135"/>
                <a:gd name="connsiteX8354" fmla="*/ 4956582 w 7881457"/>
                <a:gd name="connsiteY8354" fmla="*/ 33622 h 3299135"/>
                <a:gd name="connsiteX8355" fmla="*/ 4956582 w 7881457"/>
                <a:gd name="connsiteY8355" fmla="*/ 32840 h 3299135"/>
                <a:gd name="connsiteX8356" fmla="*/ 4974382 w 7881457"/>
                <a:gd name="connsiteY8356" fmla="*/ 32840 h 3299135"/>
                <a:gd name="connsiteX8357" fmla="*/ 4974382 w 7881457"/>
                <a:gd name="connsiteY8357" fmla="*/ 32058 h 3299135"/>
                <a:gd name="connsiteX8358" fmla="*/ 4974803 w 7881457"/>
                <a:gd name="connsiteY8358" fmla="*/ 32058 h 3299135"/>
                <a:gd name="connsiteX8359" fmla="*/ 4974803 w 7881457"/>
                <a:gd name="connsiteY8359" fmla="*/ 31277 h 3299135"/>
                <a:gd name="connsiteX8360" fmla="*/ 4976366 w 7881457"/>
                <a:gd name="connsiteY8360" fmla="*/ 31277 h 3299135"/>
                <a:gd name="connsiteX8361" fmla="*/ 4976366 w 7881457"/>
                <a:gd name="connsiteY8361" fmla="*/ 30494 h 3299135"/>
                <a:gd name="connsiteX8362" fmla="*/ 4977148 w 7881457"/>
                <a:gd name="connsiteY8362" fmla="*/ 30494 h 3299135"/>
                <a:gd name="connsiteX8363" fmla="*/ 4977148 w 7881457"/>
                <a:gd name="connsiteY8363" fmla="*/ 29713 h 3299135"/>
                <a:gd name="connsiteX8364" fmla="*/ 5026460 w 7881457"/>
                <a:gd name="connsiteY8364" fmla="*/ 29713 h 3299135"/>
                <a:gd name="connsiteX8365" fmla="*/ 5026460 w 7881457"/>
                <a:gd name="connsiteY8365" fmla="*/ 28931 h 3299135"/>
                <a:gd name="connsiteX8366" fmla="*/ 5054723 w 7881457"/>
                <a:gd name="connsiteY8366" fmla="*/ 28931 h 3299135"/>
                <a:gd name="connsiteX8367" fmla="*/ 5054723 w 7881457"/>
                <a:gd name="connsiteY8367" fmla="*/ 28149 h 3299135"/>
                <a:gd name="connsiteX8368" fmla="*/ 5060256 w 7881457"/>
                <a:gd name="connsiteY8368" fmla="*/ 28149 h 3299135"/>
                <a:gd name="connsiteX8369" fmla="*/ 5060256 w 7881457"/>
                <a:gd name="connsiteY8369" fmla="*/ 27367 h 3299135"/>
                <a:gd name="connsiteX8370" fmla="*/ 5103553 w 7881457"/>
                <a:gd name="connsiteY8370" fmla="*/ 27367 h 3299135"/>
                <a:gd name="connsiteX8371" fmla="*/ 5103553 w 7881457"/>
                <a:gd name="connsiteY8371" fmla="*/ 26585 h 3299135"/>
                <a:gd name="connsiteX8372" fmla="*/ 5127908 w 7881457"/>
                <a:gd name="connsiteY8372" fmla="*/ 26585 h 3299135"/>
                <a:gd name="connsiteX8373" fmla="*/ 5127908 w 7881457"/>
                <a:gd name="connsiteY8373" fmla="*/ 25803 h 3299135"/>
                <a:gd name="connsiteX8374" fmla="*/ 5143183 w 7881457"/>
                <a:gd name="connsiteY8374" fmla="*/ 25803 h 3299135"/>
                <a:gd name="connsiteX8375" fmla="*/ 5143183 w 7881457"/>
                <a:gd name="connsiteY8375" fmla="*/ 25021 h 3299135"/>
                <a:gd name="connsiteX8376" fmla="*/ 5144746 w 7881457"/>
                <a:gd name="connsiteY8376" fmla="*/ 25021 h 3299135"/>
                <a:gd name="connsiteX8377" fmla="*/ 5144746 w 7881457"/>
                <a:gd name="connsiteY8377" fmla="*/ 24239 h 3299135"/>
                <a:gd name="connsiteX8378" fmla="*/ 5159058 w 7881457"/>
                <a:gd name="connsiteY8378" fmla="*/ 24239 h 3299135"/>
                <a:gd name="connsiteX8379" fmla="*/ 5159058 w 7881457"/>
                <a:gd name="connsiteY8379" fmla="*/ 23458 h 3299135"/>
                <a:gd name="connsiteX8380" fmla="*/ 5233387 w 7881457"/>
                <a:gd name="connsiteY8380" fmla="*/ 23458 h 3299135"/>
                <a:gd name="connsiteX8381" fmla="*/ 5233387 w 7881457"/>
                <a:gd name="connsiteY8381" fmla="*/ 22676 h 3299135"/>
                <a:gd name="connsiteX8382" fmla="*/ 5259545 w 7881457"/>
                <a:gd name="connsiteY8382" fmla="*/ 22676 h 3299135"/>
                <a:gd name="connsiteX8383" fmla="*/ 5259545 w 7881457"/>
                <a:gd name="connsiteY8383" fmla="*/ 21894 h 3299135"/>
                <a:gd name="connsiteX8384" fmla="*/ 5287147 w 7881457"/>
                <a:gd name="connsiteY8384" fmla="*/ 21894 h 3299135"/>
                <a:gd name="connsiteX8385" fmla="*/ 5287147 w 7881457"/>
                <a:gd name="connsiteY8385" fmla="*/ 21112 h 3299135"/>
                <a:gd name="connsiteX8386" fmla="*/ 5313126 w 7881457"/>
                <a:gd name="connsiteY8386" fmla="*/ 21112 h 3299135"/>
                <a:gd name="connsiteX8387" fmla="*/ 5313126 w 7881457"/>
                <a:gd name="connsiteY8387" fmla="*/ 20330 h 3299135"/>
                <a:gd name="connsiteX8388" fmla="*/ 5354379 w 7881457"/>
                <a:gd name="connsiteY8388" fmla="*/ 20330 h 3299135"/>
                <a:gd name="connsiteX8389" fmla="*/ 5354379 w 7881457"/>
                <a:gd name="connsiteY8389" fmla="*/ 19548 h 3299135"/>
                <a:gd name="connsiteX8390" fmla="*/ 5374224 w 7881457"/>
                <a:gd name="connsiteY8390" fmla="*/ 19548 h 3299135"/>
                <a:gd name="connsiteX8391" fmla="*/ 5374224 w 7881457"/>
                <a:gd name="connsiteY8391" fmla="*/ 18766 h 3299135"/>
                <a:gd name="connsiteX8392" fmla="*/ 5398939 w 7881457"/>
                <a:gd name="connsiteY8392" fmla="*/ 18766 h 3299135"/>
                <a:gd name="connsiteX8393" fmla="*/ 5398939 w 7881457"/>
                <a:gd name="connsiteY8393" fmla="*/ 17984 h 3299135"/>
                <a:gd name="connsiteX8394" fmla="*/ 5409644 w 7881457"/>
                <a:gd name="connsiteY8394" fmla="*/ 17984 h 3299135"/>
                <a:gd name="connsiteX8395" fmla="*/ 5409644 w 7881457"/>
                <a:gd name="connsiteY8395" fmla="*/ 17202 h 3299135"/>
                <a:gd name="connsiteX8396" fmla="*/ 5431714 w 7881457"/>
                <a:gd name="connsiteY8396" fmla="*/ 17202 h 3299135"/>
                <a:gd name="connsiteX8397" fmla="*/ 5431714 w 7881457"/>
                <a:gd name="connsiteY8397" fmla="*/ 16420 h 3299135"/>
                <a:gd name="connsiteX8398" fmla="*/ 5480122 w 7881457"/>
                <a:gd name="connsiteY8398" fmla="*/ 16420 h 3299135"/>
                <a:gd name="connsiteX8399" fmla="*/ 5480122 w 7881457"/>
                <a:gd name="connsiteY8399" fmla="*/ 15638 h 3299135"/>
                <a:gd name="connsiteX8400" fmla="*/ 5507845 w 7881457"/>
                <a:gd name="connsiteY8400" fmla="*/ 15638 h 3299135"/>
                <a:gd name="connsiteX8401" fmla="*/ 5507845 w 7881457"/>
                <a:gd name="connsiteY8401" fmla="*/ 14857 h 3299135"/>
                <a:gd name="connsiteX8402" fmla="*/ 5616209 w 7881457"/>
                <a:gd name="connsiteY8402" fmla="*/ 14857 h 3299135"/>
                <a:gd name="connsiteX8403" fmla="*/ 5616209 w 7881457"/>
                <a:gd name="connsiteY8403" fmla="*/ 14074 h 3299135"/>
                <a:gd name="connsiteX8404" fmla="*/ 5694626 w 7881457"/>
                <a:gd name="connsiteY8404" fmla="*/ 14074 h 3299135"/>
                <a:gd name="connsiteX8405" fmla="*/ 5694626 w 7881457"/>
                <a:gd name="connsiteY8405" fmla="*/ 13293 h 3299135"/>
                <a:gd name="connsiteX8406" fmla="*/ 5702684 w 7881457"/>
                <a:gd name="connsiteY8406" fmla="*/ 13293 h 3299135"/>
                <a:gd name="connsiteX8407" fmla="*/ 5702684 w 7881457"/>
                <a:gd name="connsiteY8407" fmla="*/ 12511 h 3299135"/>
                <a:gd name="connsiteX8408" fmla="*/ 5727280 w 7881457"/>
                <a:gd name="connsiteY8408" fmla="*/ 12511 h 3299135"/>
                <a:gd name="connsiteX8409" fmla="*/ 5727280 w 7881457"/>
                <a:gd name="connsiteY8409" fmla="*/ 11729 h 3299135"/>
                <a:gd name="connsiteX8410" fmla="*/ 5737142 w 7881457"/>
                <a:gd name="connsiteY8410" fmla="*/ 11729 h 3299135"/>
                <a:gd name="connsiteX8411" fmla="*/ 5737142 w 7881457"/>
                <a:gd name="connsiteY8411" fmla="*/ 10947 h 3299135"/>
                <a:gd name="connsiteX8412" fmla="*/ 5817123 w 7881457"/>
                <a:gd name="connsiteY8412" fmla="*/ 10947 h 3299135"/>
                <a:gd name="connsiteX8413" fmla="*/ 5817123 w 7881457"/>
                <a:gd name="connsiteY8413" fmla="*/ 10165 h 3299135"/>
                <a:gd name="connsiteX8414" fmla="*/ 5867757 w 7881457"/>
                <a:gd name="connsiteY8414" fmla="*/ 10165 h 3299135"/>
                <a:gd name="connsiteX8415" fmla="*/ 5867757 w 7881457"/>
                <a:gd name="connsiteY8415" fmla="*/ 9383 h 3299135"/>
                <a:gd name="connsiteX8416" fmla="*/ 5916707 w 7881457"/>
                <a:gd name="connsiteY8416" fmla="*/ 9383 h 3299135"/>
                <a:gd name="connsiteX8417" fmla="*/ 5916707 w 7881457"/>
                <a:gd name="connsiteY8417" fmla="*/ 8602 h 3299135"/>
                <a:gd name="connsiteX8418" fmla="*/ 5976362 w 7881457"/>
                <a:gd name="connsiteY8418" fmla="*/ 8602 h 3299135"/>
                <a:gd name="connsiteX8419" fmla="*/ 5976362 w 7881457"/>
                <a:gd name="connsiteY8419" fmla="*/ 7819 h 3299135"/>
                <a:gd name="connsiteX8420" fmla="*/ 6000295 w 7881457"/>
                <a:gd name="connsiteY8420" fmla="*/ 7819 h 3299135"/>
                <a:gd name="connsiteX8421" fmla="*/ 6000295 w 7881457"/>
                <a:gd name="connsiteY8421" fmla="*/ 7038 h 3299135"/>
                <a:gd name="connsiteX8422" fmla="*/ 6023869 w 7881457"/>
                <a:gd name="connsiteY8422" fmla="*/ 7038 h 3299135"/>
                <a:gd name="connsiteX8423" fmla="*/ 6023869 w 7881457"/>
                <a:gd name="connsiteY8423" fmla="*/ 6256 h 3299135"/>
                <a:gd name="connsiteX8424" fmla="*/ 6068068 w 7881457"/>
                <a:gd name="connsiteY8424" fmla="*/ 6256 h 3299135"/>
                <a:gd name="connsiteX8425" fmla="*/ 6068068 w 7881457"/>
                <a:gd name="connsiteY8425" fmla="*/ 5473 h 3299135"/>
                <a:gd name="connsiteX8426" fmla="*/ 6131632 w 7881457"/>
                <a:gd name="connsiteY8426" fmla="*/ 5473 h 3299135"/>
                <a:gd name="connsiteX8427" fmla="*/ 6131632 w 7881457"/>
                <a:gd name="connsiteY8427" fmla="*/ 4692 h 3299135"/>
                <a:gd name="connsiteX8428" fmla="*/ 6319255 w 7881457"/>
                <a:gd name="connsiteY8428" fmla="*/ 4692 h 3299135"/>
                <a:gd name="connsiteX8429" fmla="*/ 6319255 w 7881457"/>
                <a:gd name="connsiteY8429" fmla="*/ 3910 h 3299135"/>
                <a:gd name="connsiteX8430" fmla="*/ 6335011 w 7881457"/>
                <a:gd name="connsiteY8430" fmla="*/ 3910 h 3299135"/>
                <a:gd name="connsiteX8431" fmla="*/ 6335011 w 7881457"/>
                <a:gd name="connsiteY8431" fmla="*/ 3128 h 3299135"/>
                <a:gd name="connsiteX8432" fmla="*/ 6654571 w 7881457"/>
                <a:gd name="connsiteY8432" fmla="*/ 3128 h 3299135"/>
                <a:gd name="connsiteX8433" fmla="*/ 6654571 w 7881457"/>
                <a:gd name="connsiteY8433" fmla="*/ 2346 h 3299135"/>
                <a:gd name="connsiteX8434" fmla="*/ 6857469 w 7881457"/>
                <a:gd name="connsiteY8434" fmla="*/ 2346 h 3299135"/>
                <a:gd name="connsiteX8435" fmla="*/ 6857469 w 7881457"/>
                <a:gd name="connsiteY8435" fmla="*/ 1564 h 3299135"/>
                <a:gd name="connsiteX8436" fmla="*/ 6879719 w 7881457"/>
                <a:gd name="connsiteY8436" fmla="*/ 1564 h 3299135"/>
                <a:gd name="connsiteX8437" fmla="*/ 6879719 w 7881457"/>
                <a:gd name="connsiteY8437" fmla="*/ 782 h 3299135"/>
                <a:gd name="connsiteX8438" fmla="*/ 7877910 w 7881457"/>
                <a:gd name="connsiteY8438" fmla="*/ 782 h 3299135"/>
                <a:gd name="connsiteX8439" fmla="*/ 7877910 w 7881457"/>
                <a:gd name="connsiteY8439" fmla="*/ 0 h 3299135"/>
                <a:gd name="connsiteX8440" fmla="*/ 7881458 w 7881457"/>
                <a:gd name="connsiteY8440" fmla="*/ 0 h 329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Lst>
              <a:rect l="l" t="t" r="r" b="b"/>
              <a:pathLst>
                <a:path w="7881457" h="3299135">
                  <a:moveTo>
                    <a:pt x="0" y="3299135"/>
                  </a:moveTo>
                  <a:lnTo>
                    <a:pt x="0" y="3298875"/>
                  </a:lnTo>
                  <a:lnTo>
                    <a:pt x="1816" y="3298875"/>
                  </a:lnTo>
                  <a:lnTo>
                    <a:pt x="1816" y="3298092"/>
                  </a:lnTo>
                  <a:lnTo>
                    <a:pt x="3909" y="3298092"/>
                  </a:lnTo>
                  <a:lnTo>
                    <a:pt x="3909" y="3297310"/>
                  </a:lnTo>
                  <a:lnTo>
                    <a:pt x="6152" y="3297310"/>
                  </a:lnTo>
                  <a:lnTo>
                    <a:pt x="6152" y="3296528"/>
                  </a:lnTo>
                  <a:lnTo>
                    <a:pt x="7475" y="3296528"/>
                  </a:lnTo>
                  <a:lnTo>
                    <a:pt x="7475" y="3295746"/>
                  </a:lnTo>
                  <a:lnTo>
                    <a:pt x="8365" y="3295746"/>
                  </a:lnTo>
                  <a:lnTo>
                    <a:pt x="8365" y="3294963"/>
                  </a:lnTo>
                  <a:lnTo>
                    <a:pt x="12093" y="3294963"/>
                  </a:lnTo>
                  <a:lnTo>
                    <a:pt x="12093" y="3294182"/>
                  </a:lnTo>
                  <a:lnTo>
                    <a:pt x="12508" y="3294182"/>
                  </a:lnTo>
                  <a:lnTo>
                    <a:pt x="12508" y="3293399"/>
                  </a:lnTo>
                  <a:lnTo>
                    <a:pt x="12875" y="3293399"/>
                  </a:lnTo>
                  <a:lnTo>
                    <a:pt x="12875" y="3292617"/>
                  </a:lnTo>
                  <a:lnTo>
                    <a:pt x="13097" y="3292617"/>
                  </a:lnTo>
                  <a:lnTo>
                    <a:pt x="13097" y="3291835"/>
                  </a:lnTo>
                  <a:lnTo>
                    <a:pt x="13404" y="3291835"/>
                  </a:lnTo>
                  <a:lnTo>
                    <a:pt x="13404" y="3291053"/>
                  </a:lnTo>
                  <a:lnTo>
                    <a:pt x="14866" y="3291053"/>
                  </a:lnTo>
                  <a:lnTo>
                    <a:pt x="14866" y="3290271"/>
                  </a:lnTo>
                  <a:lnTo>
                    <a:pt x="15130" y="3290271"/>
                  </a:lnTo>
                  <a:lnTo>
                    <a:pt x="15130" y="3289489"/>
                  </a:lnTo>
                  <a:lnTo>
                    <a:pt x="17024" y="3289489"/>
                  </a:lnTo>
                  <a:lnTo>
                    <a:pt x="17024" y="3288706"/>
                  </a:lnTo>
                  <a:lnTo>
                    <a:pt x="17289" y="3288706"/>
                  </a:lnTo>
                  <a:lnTo>
                    <a:pt x="17289" y="3287924"/>
                  </a:lnTo>
                  <a:lnTo>
                    <a:pt x="18726" y="3287924"/>
                  </a:lnTo>
                  <a:lnTo>
                    <a:pt x="18726" y="3287147"/>
                  </a:lnTo>
                  <a:lnTo>
                    <a:pt x="20933" y="3287147"/>
                  </a:lnTo>
                  <a:lnTo>
                    <a:pt x="20933" y="3286364"/>
                  </a:lnTo>
                  <a:lnTo>
                    <a:pt x="22370" y="3286364"/>
                  </a:lnTo>
                  <a:lnTo>
                    <a:pt x="22370" y="3285582"/>
                  </a:lnTo>
                  <a:lnTo>
                    <a:pt x="25215" y="3285582"/>
                  </a:lnTo>
                  <a:lnTo>
                    <a:pt x="25215" y="3284800"/>
                  </a:lnTo>
                  <a:lnTo>
                    <a:pt x="27452" y="3284800"/>
                  </a:lnTo>
                  <a:lnTo>
                    <a:pt x="27452" y="3284018"/>
                  </a:lnTo>
                  <a:lnTo>
                    <a:pt x="27728" y="3284018"/>
                  </a:lnTo>
                  <a:lnTo>
                    <a:pt x="27728" y="3283236"/>
                  </a:lnTo>
                  <a:lnTo>
                    <a:pt x="27801" y="3283236"/>
                  </a:lnTo>
                  <a:lnTo>
                    <a:pt x="27801" y="3282454"/>
                  </a:lnTo>
                  <a:lnTo>
                    <a:pt x="29094" y="3282454"/>
                  </a:lnTo>
                  <a:lnTo>
                    <a:pt x="29094" y="3281671"/>
                  </a:lnTo>
                  <a:lnTo>
                    <a:pt x="29106" y="3281671"/>
                  </a:lnTo>
                  <a:lnTo>
                    <a:pt x="29106" y="3280889"/>
                  </a:lnTo>
                  <a:lnTo>
                    <a:pt x="29875" y="3280889"/>
                  </a:lnTo>
                  <a:lnTo>
                    <a:pt x="29875" y="3280107"/>
                  </a:lnTo>
                  <a:lnTo>
                    <a:pt x="34367" y="3280107"/>
                  </a:lnTo>
                  <a:lnTo>
                    <a:pt x="34367" y="3279325"/>
                  </a:lnTo>
                  <a:lnTo>
                    <a:pt x="34584" y="3279325"/>
                  </a:lnTo>
                  <a:lnTo>
                    <a:pt x="34584" y="3278543"/>
                  </a:lnTo>
                  <a:lnTo>
                    <a:pt x="34752" y="3278543"/>
                  </a:lnTo>
                  <a:lnTo>
                    <a:pt x="34752" y="3277761"/>
                  </a:lnTo>
                  <a:lnTo>
                    <a:pt x="35498" y="3277761"/>
                  </a:lnTo>
                  <a:lnTo>
                    <a:pt x="35498" y="3276978"/>
                  </a:lnTo>
                  <a:lnTo>
                    <a:pt x="36003" y="3276978"/>
                  </a:lnTo>
                  <a:lnTo>
                    <a:pt x="36003" y="3276196"/>
                  </a:lnTo>
                  <a:lnTo>
                    <a:pt x="36725" y="3276196"/>
                  </a:lnTo>
                  <a:lnTo>
                    <a:pt x="36725" y="3275419"/>
                  </a:lnTo>
                  <a:lnTo>
                    <a:pt x="40026" y="3275419"/>
                  </a:lnTo>
                  <a:lnTo>
                    <a:pt x="40026" y="3274636"/>
                  </a:lnTo>
                  <a:lnTo>
                    <a:pt x="40171" y="3274636"/>
                  </a:lnTo>
                  <a:lnTo>
                    <a:pt x="40171" y="3273854"/>
                  </a:lnTo>
                  <a:lnTo>
                    <a:pt x="41241" y="3273854"/>
                  </a:lnTo>
                  <a:lnTo>
                    <a:pt x="41241" y="3273072"/>
                  </a:lnTo>
                  <a:lnTo>
                    <a:pt x="41566" y="3273072"/>
                  </a:lnTo>
                  <a:lnTo>
                    <a:pt x="41566" y="3272290"/>
                  </a:lnTo>
                  <a:lnTo>
                    <a:pt x="45535" y="3272290"/>
                  </a:lnTo>
                  <a:lnTo>
                    <a:pt x="45535" y="3271508"/>
                  </a:lnTo>
                  <a:lnTo>
                    <a:pt x="47447" y="3271508"/>
                  </a:lnTo>
                  <a:lnTo>
                    <a:pt x="47447" y="3270726"/>
                  </a:lnTo>
                  <a:lnTo>
                    <a:pt x="47820" y="3270726"/>
                  </a:lnTo>
                  <a:lnTo>
                    <a:pt x="47820" y="3269943"/>
                  </a:lnTo>
                  <a:lnTo>
                    <a:pt x="48199" y="3269943"/>
                  </a:lnTo>
                  <a:lnTo>
                    <a:pt x="48199" y="3269161"/>
                  </a:lnTo>
                  <a:lnTo>
                    <a:pt x="49876" y="3269161"/>
                  </a:lnTo>
                  <a:lnTo>
                    <a:pt x="49876" y="3268379"/>
                  </a:lnTo>
                  <a:lnTo>
                    <a:pt x="49931" y="3268379"/>
                  </a:lnTo>
                  <a:lnTo>
                    <a:pt x="49931" y="3267597"/>
                  </a:lnTo>
                  <a:lnTo>
                    <a:pt x="50550" y="3267597"/>
                  </a:lnTo>
                  <a:lnTo>
                    <a:pt x="50550" y="3266815"/>
                  </a:lnTo>
                  <a:lnTo>
                    <a:pt x="53653" y="3266815"/>
                  </a:lnTo>
                  <a:lnTo>
                    <a:pt x="53653" y="3266033"/>
                  </a:lnTo>
                  <a:lnTo>
                    <a:pt x="55102" y="3266033"/>
                  </a:lnTo>
                  <a:lnTo>
                    <a:pt x="55102" y="3265250"/>
                  </a:lnTo>
                  <a:lnTo>
                    <a:pt x="56197" y="3265250"/>
                  </a:lnTo>
                  <a:lnTo>
                    <a:pt x="56197" y="3264468"/>
                  </a:lnTo>
                  <a:lnTo>
                    <a:pt x="56732" y="3264468"/>
                  </a:lnTo>
                  <a:lnTo>
                    <a:pt x="56732" y="3263686"/>
                  </a:lnTo>
                  <a:lnTo>
                    <a:pt x="61356" y="3263686"/>
                  </a:lnTo>
                  <a:lnTo>
                    <a:pt x="61356" y="3262904"/>
                  </a:lnTo>
                  <a:lnTo>
                    <a:pt x="61976" y="3262904"/>
                  </a:lnTo>
                  <a:lnTo>
                    <a:pt x="61976" y="3262122"/>
                  </a:lnTo>
                  <a:lnTo>
                    <a:pt x="62114" y="3262122"/>
                  </a:lnTo>
                  <a:lnTo>
                    <a:pt x="62114" y="3261340"/>
                  </a:lnTo>
                  <a:lnTo>
                    <a:pt x="63347" y="3261340"/>
                  </a:lnTo>
                  <a:lnTo>
                    <a:pt x="63347" y="3260557"/>
                  </a:lnTo>
                  <a:lnTo>
                    <a:pt x="64315" y="3260557"/>
                  </a:lnTo>
                  <a:lnTo>
                    <a:pt x="64315" y="3259780"/>
                  </a:lnTo>
                  <a:lnTo>
                    <a:pt x="65253" y="3259780"/>
                  </a:lnTo>
                  <a:lnTo>
                    <a:pt x="65253" y="3258998"/>
                  </a:lnTo>
                  <a:lnTo>
                    <a:pt x="68392" y="3258998"/>
                  </a:lnTo>
                  <a:lnTo>
                    <a:pt x="68392" y="3258215"/>
                  </a:lnTo>
                  <a:lnTo>
                    <a:pt x="69661" y="3258215"/>
                  </a:lnTo>
                  <a:lnTo>
                    <a:pt x="69661" y="3257433"/>
                  </a:lnTo>
                  <a:lnTo>
                    <a:pt x="70274" y="3257433"/>
                  </a:lnTo>
                  <a:lnTo>
                    <a:pt x="70274" y="3256651"/>
                  </a:lnTo>
                  <a:lnTo>
                    <a:pt x="71056" y="3256651"/>
                  </a:lnTo>
                  <a:lnTo>
                    <a:pt x="71056" y="3255869"/>
                  </a:lnTo>
                  <a:lnTo>
                    <a:pt x="71513" y="3255869"/>
                  </a:lnTo>
                  <a:lnTo>
                    <a:pt x="71513" y="3255087"/>
                  </a:lnTo>
                  <a:lnTo>
                    <a:pt x="72097" y="3255087"/>
                  </a:lnTo>
                  <a:lnTo>
                    <a:pt x="72097" y="3254305"/>
                  </a:lnTo>
                  <a:lnTo>
                    <a:pt x="72097" y="3254305"/>
                  </a:lnTo>
                  <a:lnTo>
                    <a:pt x="72097" y="3253522"/>
                  </a:lnTo>
                  <a:lnTo>
                    <a:pt x="72890" y="3253522"/>
                  </a:lnTo>
                  <a:lnTo>
                    <a:pt x="72890" y="3252740"/>
                  </a:lnTo>
                  <a:lnTo>
                    <a:pt x="75338" y="3252740"/>
                  </a:lnTo>
                  <a:lnTo>
                    <a:pt x="75338" y="3251958"/>
                  </a:lnTo>
                  <a:lnTo>
                    <a:pt x="78206" y="3251958"/>
                  </a:lnTo>
                  <a:lnTo>
                    <a:pt x="78206" y="3251176"/>
                  </a:lnTo>
                  <a:lnTo>
                    <a:pt x="78766" y="3251176"/>
                  </a:lnTo>
                  <a:lnTo>
                    <a:pt x="78766" y="3250394"/>
                  </a:lnTo>
                  <a:lnTo>
                    <a:pt x="80413" y="3250394"/>
                  </a:lnTo>
                  <a:lnTo>
                    <a:pt x="80413" y="3249612"/>
                  </a:lnTo>
                  <a:lnTo>
                    <a:pt x="80961" y="3249612"/>
                  </a:lnTo>
                  <a:lnTo>
                    <a:pt x="80961" y="3248829"/>
                  </a:lnTo>
                  <a:lnTo>
                    <a:pt x="81796" y="3248829"/>
                  </a:lnTo>
                  <a:lnTo>
                    <a:pt x="81796" y="3248047"/>
                  </a:lnTo>
                  <a:lnTo>
                    <a:pt x="82386" y="3248047"/>
                  </a:lnTo>
                  <a:lnTo>
                    <a:pt x="82386" y="3247265"/>
                  </a:lnTo>
                  <a:lnTo>
                    <a:pt x="83300" y="3247265"/>
                  </a:lnTo>
                  <a:lnTo>
                    <a:pt x="83300" y="3246483"/>
                  </a:lnTo>
                  <a:lnTo>
                    <a:pt x="83312" y="3246483"/>
                  </a:lnTo>
                  <a:lnTo>
                    <a:pt x="83312" y="3245706"/>
                  </a:lnTo>
                  <a:lnTo>
                    <a:pt x="83492" y="3245706"/>
                  </a:lnTo>
                  <a:lnTo>
                    <a:pt x="83492" y="3244923"/>
                  </a:lnTo>
                  <a:lnTo>
                    <a:pt x="83516" y="3244923"/>
                  </a:lnTo>
                  <a:lnTo>
                    <a:pt x="83516" y="3244141"/>
                  </a:lnTo>
                  <a:lnTo>
                    <a:pt x="84418" y="3244141"/>
                  </a:lnTo>
                  <a:lnTo>
                    <a:pt x="84418" y="3243359"/>
                  </a:lnTo>
                  <a:lnTo>
                    <a:pt x="85230" y="3243359"/>
                  </a:lnTo>
                  <a:lnTo>
                    <a:pt x="85230" y="3242577"/>
                  </a:lnTo>
                  <a:lnTo>
                    <a:pt x="86541" y="3242577"/>
                  </a:lnTo>
                  <a:lnTo>
                    <a:pt x="86541" y="3241794"/>
                  </a:lnTo>
                  <a:lnTo>
                    <a:pt x="87028" y="3241794"/>
                  </a:lnTo>
                  <a:lnTo>
                    <a:pt x="87028" y="3241013"/>
                  </a:lnTo>
                  <a:lnTo>
                    <a:pt x="90402" y="3241013"/>
                  </a:lnTo>
                  <a:lnTo>
                    <a:pt x="90402" y="3240230"/>
                  </a:lnTo>
                  <a:lnTo>
                    <a:pt x="90402" y="3240230"/>
                  </a:lnTo>
                  <a:lnTo>
                    <a:pt x="90402" y="3239448"/>
                  </a:lnTo>
                  <a:lnTo>
                    <a:pt x="90450" y="3239448"/>
                  </a:lnTo>
                  <a:lnTo>
                    <a:pt x="90450" y="3238666"/>
                  </a:lnTo>
                  <a:lnTo>
                    <a:pt x="93631" y="3238666"/>
                  </a:lnTo>
                  <a:lnTo>
                    <a:pt x="93631" y="3237884"/>
                  </a:lnTo>
                  <a:lnTo>
                    <a:pt x="94401" y="3237884"/>
                  </a:lnTo>
                  <a:lnTo>
                    <a:pt x="94401" y="3237102"/>
                  </a:lnTo>
                  <a:lnTo>
                    <a:pt x="94605" y="3237102"/>
                  </a:lnTo>
                  <a:lnTo>
                    <a:pt x="94605" y="3236320"/>
                  </a:lnTo>
                  <a:lnTo>
                    <a:pt x="95423" y="3236320"/>
                  </a:lnTo>
                  <a:lnTo>
                    <a:pt x="95423" y="3235537"/>
                  </a:lnTo>
                  <a:lnTo>
                    <a:pt x="95543" y="3235537"/>
                  </a:lnTo>
                  <a:lnTo>
                    <a:pt x="95543" y="3234755"/>
                  </a:lnTo>
                  <a:lnTo>
                    <a:pt x="95712" y="3234755"/>
                  </a:lnTo>
                  <a:lnTo>
                    <a:pt x="95712" y="3233978"/>
                  </a:lnTo>
                  <a:lnTo>
                    <a:pt x="95928" y="3233978"/>
                  </a:lnTo>
                  <a:lnTo>
                    <a:pt x="95928" y="3233195"/>
                  </a:lnTo>
                  <a:lnTo>
                    <a:pt x="98658" y="3233195"/>
                  </a:lnTo>
                  <a:lnTo>
                    <a:pt x="98658" y="3232413"/>
                  </a:lnTo>
                  <a:lnTo>
                    <a:pt x="98761" y="3232413"/>
                  </a:lnTo>
                  <a:lnTo>
                    <a:pt x="98761" y="3231631"/>
                  </a:lnTo>
                  <a:lnTo>
                    <a:pt x="99675" y="3231631"/>
                  </a:lnTo>
                  <a:lnTo>
                    <a:pt x="99675" y="3230849"/>
                  </a:lnTo>
                  <a:lnTo>
                    <a:pt x="100396" y="3230849"/>
                  </a:lnTo>
                  <a:lnTo>
                    <a:pt x="100396" y="3230067"/>
                  </a:lnTo>
                  <a:lnTo>
                    <a:pt x="100859" y="3230067"/>
                  </a:lnTo>
                  <a:lnTo>
                    <a:pt x="100859" y="3229285"/>
                  </a:lnTo>
                  <a:lnTo>
                    <a:pt x="102375" y="3229285"/>
                  </a:lnTo>
                  <a:lnTo>
                    <a:pt x="102375" y="3228502"/>
                  </a:lnTo>
                  <a:lnTo>
                    <a:pt x="104299" y="3228502"/>
                  </a:lnTo>
                  <a:lnTo>
                    <a:pt x="104299" y="3227720"/>
                  </a:lnTo>
                  <a:lnTo>
                    <a:pt x="104666" y="3227720"/>
                  </a:lnTo>
                  <a:lnTo>
                    <a:pt x="104666" y="3226938"/>
                  </a:lnTo>
                  <a:lnTo>
                    <a:pt x="105772" y="3226938"/>
                  </a:lnTo>
                  <a:lnTo>
                    <a:pt x="105772" y="3226156"/>
                  </a:lnTo>
                  <a:lnTo>
                    <a:pt x="106248" y="3226156"/>
                  </a:lnTo>
                  <a:lnTo>
                    <a:pt x="106248" y="3225374"/>
                  </a:lnTo>
                  <a:lnTo>
                    <a:pt x="106807" y="3225374"/>
                  </a:lnTo>
                  <a:lnTo>
                    <a:pt x="106807" y="3224592"/>
                  </a:lnTo>
                  <a:lnTo>
                    <a:pt x="106999" y="3224592"/>
                  </a:lnTo>
                  <a:lnTo>
                    <a:pt x="106999" y="3223809"/>
                  </a:lnTo>
                  <a:lnTo>
                    <a:pt x="107625" y="3223809"/>
                  </a:lnTo>
                  <a:lnTo>
                    <a:pt x="107625" y="3223027"/>
                  </a:lnTo>
                  <a:lnTo>
                    <a:pt x="108936" y="3223027"/>
                  </a:lnTo>
                  <a:lnTo>
                    <a:pt x="108936" y="3222245"/>
                  </a:lnTo>
                  <a:lnTo>
                    <a:pt x="109363" y="3222245"/>
                  </a:lnTo>
                  <a:lnTo>
                    <a:pt x="109363" y="3221463"/>
                  </a:lnTo>
                  <a:lnTo>
                    <a:pt x="109381" y="3221463"/>
                  </a:lnTo>
                  <a:lnTo>
                    <a:pt x="109381" y="3220681"/>
                  </a:lnTo>
                  <a:lnTo>
                    <a:pt x="109784" y="3220681"/>
                  </a:lnTo>
                  <a:lnTo>
                    <a:pt x="109784" y="3219899"/>
                  </a:lnTo>
                  <a:lnTo>
                    <a:pt x="110601" y="3219899"/>
                  </a:lnTo>
                  <a:lnTo>
                    <a:pt x="110601" y="3219116"/>
                  </a:lnTo>
                  <a:lnTo>
                    <a:pt x="110920" y="3219116"/>
                  </a:lnTo>
                  <a:lnTo>
                    <a:pt x="110920" y="3218339"/>
                  </a:lnTo>
                  <a:lnTo>
                    <a:pt x="111281" y="3218339"/>
                  </a:lnTo>
                  <a:lnTo>
                    <a:pt x="111281" y="3217557"/>
                  </a:lnTo>
                  <a:lnTo>
                    <a:pt x="111335" y="3217557"/>
                  </a:lnTo>
                  <a:lnTo>
                    <a:pt x="111335" y="3216774"/>
                  </a:lnTo>
                  <a:lnTo>
                    <a:pt x="111509" y="3216774"/>
                  </a:lnTo>
                  <a:lnTo>
                    <a:pt x="111509" y="3215992"/>
                  </a:lnTo>
                  <a:lnTo>
                    <a:pt x="111642" y="3215992"/>
                  </a:lnTo>
                  <a:lnTo>
                    <a:pt x="111642" y="3215210"/>
                  </a:lnTo>
                  <a:lnTo>
                    <a:pt x="111702" y="3215210"/>
                  </a:lnTo>
                  <a:lnTo>
                    <a:pt x="111702" y="3214428"/>
                  </a:lnTo>
                  <a:lnTo>
                    <a:pt x="112339" y="3214428"/>
                  </a:lnTo>
                  <a:lnTo>
                    <a:pt x="112339" y="3213646"/>
                  </a:lnTo>
                  <a:lnTo>
                    <a:pt x="113265" y="3213646"/>
                  </a:lnTo>
                  <a:lnTo>
                    <a:pt x="113265" y="3212864"/>
                  </a:lnTo>
                  <a:lnTo>
                    <a:pt x="113596" y="3212864"/>
                  </a:lnTo>
                  <a:lnTo>
                    <a:pt x="113596" y="3212081"/>
                  </a:lnTo>
                  <a:lnTo>
                    <a:pt x="113759" y="3212081"/>
                  </a:lnTo>
                  <a:lnTo>
                    <a:pt x="113759" y="3211299"/>
                  </a:lnTo>
                  <a:lnTo>
                    <a:pt x="114107" y="3211299"/>
                  </a:lnTo>
                  <a:lnTo>
                    <a:pt x="114107" y="3210517"/>
                  </a:lnTo>
                  <a:lnTo>
                    <a:pt x="114336" y="3210517"/>
                  </a:lnTo>
                  <a:lnTo>
                    <a:pt x="114336" y="3209735"/>
                  </a:lnTo>
                  <a:lnTo>
                    <a:pt x="114366" y="3209735"/>
                  </a:lnTo>
                  <a:lnTo>
                    <a:pt x="114366" y="3208953"/>
                  </a:lnTo>
                  <a:lnTo>
                    <a:pt x="115352" y="3208953"/>
                  </a:lnTo>
                  <a:lnTo>
                    <a:pt x="115352" y="3208171"/>
                  </a:lnTo>
                  <a:lnTo>
                    <a:pt x="115539" y="3208171"/>
                  </a:lnTo>
                  <a:lnTo>
                    <a:pt x="115539" y="3207388"/>
                  </a:lnTo>
                  <a:lnTo>
                    <a:pt x="115845" y="3207388"/>
                  </a:lnTo>
                  <a:lnTo>
                    <a:pt x="115845" y="3206606"/>
                  </a:lnTo>
                  <a:lnTo>
                    <a:pt x="116495" y="3206606"/>
                  </a:lnTo>
                  <a:lnTo>
                    <a:pt x="116495" y="3205824"/>
                  </a:lnTo>
                  <a:lnTo>
                    <a:pt x="118359" y="3205824"/>
                  </a:lnTo>
                  <a:lnTo>
                    <a:pt x="118359" y="3205046"/>
                  </a:lnTo>
                  <a:lnTo>
                    <a:pt x="118948" y="3205046"/>
                  </a:lnTo>
                  <a:lnTo>
                    <a:pt x="118948" y="3204264"/>
                  </a:lnTo>
                  <a:lnTo>
                    <a:pt x="120109" y="3204264"/>
                  </a:lnTo>
                  <a:lnTo>
                    <a:pt x="120109" y="3203482"/>
                  </a:lnTo>
                  <a:lnTo>
                    <a:pt x="120710" y="3203482"/>
                  </a:lnTo>
                  <a:lnTo>
                    <a:pt x="120710" y="3202700"/>
                  </a:lnTo>
                  <a:lnTo>
                    <a:pt x="121528" y="3202700"/>
                  </a:lnTo>
                  <a:lnTo>
                    <a:pt x="121528" y="3201918"/>
                  </a:lnTo>
                  <a:lnTo>
                    <a:pt x="121715" y="3201918"/>
                  </a:lnTo>
                  <a:lnTo>
                    <a:pt x="121715" y="3201136"/>
                  </a:lnTo>
                  <a:lnTo>
                    <a:pt x="121775" y="3201136"/>
                  </a:lnTo>
                  <a:lnTo>
                    <a:pt x="121775" y="3200353"/>
                  </a:lnTo>
                  <a:lnTo>
                    <a:pt x="122165" y="3200353"/>
                  </a:lnTo>
                  <a:lnTo>
                    <a:pt x="122165" y="3199571"/>
                  </a:lnTo>
                  <a:lnTo>
                    <a:pt x="122310" y="3199571"/>
                  </a:lnTo>
                  <a:lnTo>
                    <a:pt x="122310" y="3198789"/>
                  </a:lnTo>
                  <a:lnTo>
                    <a:pt x="122316" y="3198789"/>
                  </a:lnTo>
                  <a:lnTo>
                    <a:pt x="122316" y="3198007"/>
                  </a:lnTo>
                  <a:lnTo>
                    <a:pt x="122965" y="3198007"/>
                  </a:lnTo>
                  <a:lnTo>
                    <a:pt x="122965" y="3197225"/>
                  </a:lnTo>
                  <a:lnTo>
                    <a:pt x="123146" y="3197225"/>
                  </a:lnTo>
                  <a:lnTo>
                    <a:pt x="123146" y="3196443"/>
                  </a:lnTo>
                  <a:lnTo>
                    <a:pt x="123362" y="3196443"/>
                  </a:lnTo>
                  <a:lnTo>
                    <a:pt x="123362" y="3195660"/>
                  </a:lnTo>
                  <a:lnTo>
                    <a:pt x="123555" y="3195660"/>
                  </a:lnTo>
                  <a:lnTo>
                    <a:pt x="123555" y="3194878"/>
                  </a:lnTo>
                  <a:lnTo>
                    <a:pt x="124042" y="3194878"/>
                  </a:lnTo>
                  <a:lnTo>
                    <a:pt x="124042" y="3194096"/>
                  </a:lnTo>
                  <a:lnTo>
                    <a:pt x="125232" y="3194096"/>
                  </a:lnTo>
                  <a:lnTo>
                    <a:pt x="125232" y="3193314"/>
                  </a:lnTo>
                  <a:lnTo>
                    <a:pt x="125371" y="3193314"/>
                  </a:lnTo>
                  <a:lnTo>
                    <a:pt x="125371" y="3192532"/>
                  </a:lnTo>
                  <a:lnTo>
                    <a:pt x="125371" y="3192532"/>
                  </a:lnTo>
                  <a:lnTo>
                    <a:pt x="125371" y="3191754"/>
                  </a:lnTo>
                  <a:lnTo>
                    <a:pt x="125623" y="3191754"/>
                  </a:lnTo>
                  <a:lnTo>
                    <a:pt x="125623" y="3190972"/>
                  </a:lnTo>
                  <a:lnTo>
                    <a:pt x="126140" y="3190972"/>
                  </a:lnTo>
                  <a:lnTo>
                    <a:pt x="126140" y="3190190"/>
                  </a:lnTo>
                  <a:lnTo>
                    <a:pt x="126291" y="3190190"/>
                  </a:lnTo>
                  <a:lnTo>
                    <a:pt x="126291" y="3189408"/>
                  </a:lnTo>
                  <a:lnTo>
                    <a:pt x="127018" y="3189408"/>
                  </a:lnTo>
                  <a:lnTo>
                    <a:pt x="127018" y="3188626"/>
                  </a:lnTo>
                  <a:lnTo>
                    <a:pt x="127968" y="3188626"/>
                  </a:lnTo>
                  <a:lnTo>
                    <a:pt x="127968" y="3187843"/>
                  </a:lnTo>
                  <a:lnTo>
                    <a:pt x="130596" y="3187843"/>
                  </a:lnTo>
                  <a:lnTo>
                    <a:pt x="130596" y="3187061"/>
                  </a:lnTo>
                  <a:lnTo>
                    <a:pt x="133254" y="3187061"/>
                  </a:lnTo>
                  <a:lnTo>
                    <a:pt x="133254" y="3186279"/>
                  </a:lnTo>
                  <a:lnTo>
                    <a:pt x="133567" y="3186279"/>
                  </a:lnTo>
                  <a:lnTo>
                    <a:pt x="133567" y="3185497"/>
                  </a:lnTo>
                  <a:lnTo>
                    <a:pt x="133718" y="3185497"/>
                  </a:lnTo>
                  <a:lnTo>
                    <a:pt x="133718" y="3184715"/>
                  </a:lnTo>
                  <a:lnTo>
                    <a:pt x="134012" y="3184715"/>
                  </a:lnTo>
                  <a:lnTo>
                    <a:pt x="134012" y="3183933"/>
                  </a:lnTo>
                  <a:lnTo>
                    <a:pt x="134223" y="3183933"/>
                  </a:lnTo>
                  <a:lnTo>
                    <a:pt x="134223" y="3183150"/>
                  </a:lnTo>
                  <a:lnTo>
                    <a:pt x="134223" y="3183150"/>
                  </a:lnTo>
                  <a:lnTo>
                    <a:pt x="134223" y="3182368"/>
                  </a:lnTo>
                  <a:lnTo>
                    <a:pt x="134271" y="3182368"/>
                  </a:lnTo>
                  <a:lnTo>
                    <a:pt x="134271" y="3181586"/>
                  </a:lnTo>
                  <a:lnTo>
                    <a:pt x="134385" y="3181586"/>
                  </a:lnTo>
                  <a:lnTo>
                    <a:pt x="134385" y="3180804"/>
                  </a:lnTo>
                  <a:lnTo>
                    <a:pt x="134499" y="3180804"/>
                  </a:lnTo>
                  <a:lnTo>
                    <a:pt x="134499" y="3180022"/>
                  </a:lnTo>
                  <a:lnTo>
                    <a:pt x="135197" y="3180022"/>
                  </a:lnTo>
                  <a:lnTo>
                    <a:pt x="135197" y="3179240"/>
                  </a:lnTo>
                  <a:lnTo>
                    <a:pt x="135882" y="3179240"/>
                  </a:lnTo>
                  <a:lnTo>
                    <a:pt x="135882" y="3178457"/>
                  </a:lnTo>
                  <a:lnTo>
                    <a:pt x="137145" y="3178457"/>
                  </a:lnTo>
                  <a:lnTo>
                    <a:pt x="137145" y="3177675"/>
                  </a:lnTo>
                  <a:lnTo>
                    <a:pt x="137175" y="3177675"/>
                  </a:lnTo>
                  <a:lnTo>
                    <a:pt x="137175" y="3176893"/>
                  </a:lnTo>
                  <a:lnTo>
                    <a:pt x="137193" y="3176893"/>
                  </a:lnTo>
                  <a:lnTo>
                    <a:pt x="137193" y="3176115"/>
                  </a:lnTo>
                  <a:lnTo>
                    <a:pt x="138288" y="3176115"/>
                  </a:lnTo>
                  <a:lnTo>
                    <a:pt x="138288" y="3175333"/>
                  </a:lnTo>
                  <a:lnTo>
                    <a:pt x="139647" y="3175333"/>
                  </a:lnTo>
                  <a:lnTo>
                    <a:pt x="139647" y="3174551"/>
                  </a:lnTo>
                  <a:lnTo>
                    <a:pt x="141072" y="3174551"/>
                  </a:lnTo>
                  <a:lnTo>
                    <a:pt x="141072" y="3173769"/>
                  </a:lnTo>
                  <a:lnTo>
                    <a:pt x="141361" y="3173769"/>
                  </a:lnTo>
                  <a:lnTo>
                    <a:pt x="141361" y="3172987"/>
                  </a:lnTo>
                  <a:lnTo>
                    <a:pt x="141451" y="3172987"/>
                  </a:lnTo>
                  <a:lnTo>
                    <a:pt x="141451" y="3172205"/>
                  </a:lnTo>
                  <a:lnTo>
                    <a:pt x="143087" y="3172205"/>
                  </a:lnTo>
                  <a:lnTo>
                    <a:pt x="143087" y="3171422"/>
                  </a:lnTo>
                  <a:lnTo>
                    <a:pt x="144855" y="3171422"/>
                  </a:lnTo>
                  <a:lnTo>
                    <a:pt x="144855" y="3170640"/>
                  </a:lnTo>
                  <a:lnTo>
                    <a:pt x="145847" y="3170640"/>
                  </a:lnTo>
                  <a:lnTo>
                    <a:pt x="145847" y="3169858"/>
                  </a:lnTo>
                  <a:lnTo>
                    <a:pt x="146051" y="3169858"/>
                  </a:lnTo>
                  <a:lnTo>
                    <a:pt x="146051" y="3169076"/>
                  </a:lnTo>
                  <a:lnTo>
                    <a:pt x="146196" y="3169076"/>
                  </a:lnTo>
                  <a:lnTo>
                    <a:pt x="146196" y="3168294"/>
                  </a:lnTo>
                  <a:lnTo>
                    <a:pt x="147080" y="3168294"/>
                  </a:lnTo>
                  <a:lnTo>
                    <a:pt x="147080" y="3167512"/>
                  </a:lnTo>
                  <a:lnTo>
                    <a:pt x="149629" y="3167512"/>
                  </a:lnTo>
                  <a:lnTo>
                    <a:pt x="149629" y="3166729"/>
                  </a:lnTo>
                  <a:lnTo>
                    <a:pt x="149671" y="3166729"/>
                  </a:lnTo>
                  <a:lnTo>
                    <a:pt x="149671" y="3165947"/>
                  </a:lnTo>
                  <a:lnTo>
                    <a:pt x="149978" y="3165947"/>
                  </a:lnTo>
                  <a:lnTo>
                    <a:pt x="149978" y="3165165"/>
                  </a:lnTo>
                  <a:lnTo>
                    <a:pt x="151145" y="3165165"/>
                  </a:lnTo>
                  <a:lnTo>
                    <a:pt x="151145" y="3164388"/>
                  </a:lnTo>
                  <a:lnTo>
                    <a:pt x="151566" y="3164388"/>
                  </a:lnTo>
                  <a:lnTo>
                    <a:pt x="151566" y="3163605"/>
                  </a:lnTo>
                  <a:lnTo>
                    <a:pt x="152979" y="3163605"/>
                  </a:lnTo>
                  <a:lnTo>
                    <a:pt x="152979" y="3162819"/>
                  </a:lnTo>
                  <a:lnTo>
                    <a:pt x="153027" y="3162819"/>
                  </a:lnTo>
                  <a:lnTo>
                    <a:pt x="153027" y="3162041"/>
                  </a:lnTo>
                  <a:lnTo>
                    <a:pt x="153430" y="3162041"/>
                  </a:lnTo>
                  <a:lnTo>
                    <a:pt x="153430" y="3161259"/>
                  </a:lnTo>
                  <a:lnTo>
                    <a:pt x="153538" y="3161259"/>
                  </a:lnTo>
                  <a:lnTo>
                    <a:pt x="153538" y="3160477"/>
                  </a:lnTo>
                  <a:lnTo>
                    <a:pt x="154200" y="3160477"/>
                  </a:lnTo>
                  <a:lnTo>
                    <a:pt x="154200" y="3159695"/>
                  </a:lnTo>
                  <a:lnTo>
                    <a:pt x="154404" y="3159695"/>
                  </a:lnTo>
                  <a:lnTo>
                    <a:pt x="154404" y="3158912"/>
                  </a:lnTo>
                  <a:lnTo>
                    <a:pt x="154645" y="3158912"/>
                  </a:lnTo>
                  <a:lnTo>
                    <a:pt x="154645" y="3158130"/>
                  </a:lnTo>
                  <a:lnTo>
                    <a:pt x="155024" y="3158130"/>
                  </a:lnTo>
                  <a:lnTo>
                    <a:pt x="155024" y="3157348"/>
                  </a:lnTo>
                  <a:lnTo>
                    <a:pt x="155174" y="3157348"/>
                  </a:lnTo>
                  <a:lnTo>
                    <a:pt x="155174" y="3156566"/>
                  </a:lnTo>
                  <a:lnTo>
                    <a:pt x="156244" y="3156566"/>
                  </a:lnTo>
                  <a:lnTo>
                    <a:pt x="156244" y="3155784"/>
                  </a:lnTo>
                  <a:lnTo>
                    <a:pt x="157357" y="3155784"/>
                  </a:lnTo>
                  <a:lnTo>
                    <a:pt x="157357" y="3155002"/>
                  </a:lnTo>
                  <a:lnTo>
                    <a:pt x="157471" y="3155002"/>
                  </a:lnTo>
                  <a:lnTo>
                    <a:pt x="157471" y="3154219"/>
                  </a:lnTo>
                  <a:lnTo>
                    <a:pt x="157676" y="3154219"/>
                  </a:lnTo>
                  <a:lnTo>
                    <a:pt x="157676" y="3153437"/>
                  </a:lnTo>
                  <a:lnTo>
                    <a:pt x="158145" y="3153437"/>
                  </a:lnTo>
                  <a:lnTo>
                    <a:pt x="158145" y="3152655"/>
                  </a:lnTo>
                  <a:lnTo>
                    <a:pt x="158349" y="3152655"/>
                  </a:lnTo>
                  <a:lnTo>
                    <a:pt x="158349" y="3151873"/>
                  </a:lnTo>
                  <a:lnTo>
                    <a:pt x="158535" y="3151873"/>
                  </a:lnTo>
                  <a:lnTo>
                    <a:pt x="158535" y="3151091"/>
                  </a:lnTo>
                  <a:lnTo>
                    <a:pt x="158926" y="3151091"/>
                  </a:lnTo>
                  <a:lnTo>
                    <a:pt x="158926" y="3150313"/>
                  </a:lnTo>
                  <a:lnTo>
                    <a:pt x="159395" y="3150313"/>
                  </a:lnTo>
                  <a:lnTo>
                    <a:pt x="159395" y="3149531"/>
                  </a:lnTo>
                  <a:lnTo>
                    <a:pt x="160839" y="3149531"/>
                  </a:lnTo>
                  <a:lnTo>
                    <a:pt x="160839" y="3148749"/>
                  </a:lnTo>
                  <a:lnTo>
                    <a:pt x="161338" y="3148749"/>
                  </a:lnTo>
                  <a:lnTo>
                    <a:pt x="161338" y="3147967"/>
                  </a:lnTo>
                  <a:lnTo>
                    <a:pt x="161699" y="3147967"/>
                  </a:lnTo>
                  <a:lnTo>
                    <a:pt x="161699" y="3147184"/>
                  </a:lnTo>
                  <a:lnTo>
                    <a:pt x="161843" y="3147184"/>
                  </a:lnTo>
                  <a:lnTo>
                    <a:pt x="161843" y="3146402"/>
                  </a:lnTo>
                  <a:lnTo>
                    <a:pt x="162156" y="3146402"/>
                  </a:lnTo>
                  <a:lnTo>
                    <a:pt x="162156" y="3145620"/>
                  </a:lnTo>
                  <a:lnTo>
                    <a:pt x="163388" y="3145620"/>
                  </a:lnTo>
                  <a:lnTo>
                    <a:pt x="163388" y="3144838"/>
                  </a:lnTo>
                  <a:lnTo>
                    <a:pt x="163876" y="3144838"/>
                  </a:lnTo>
                  <a:lnTo>
                    <a:pt x="163876" y="3144056"/>
                  </a:lnTo>
                  <a:lnTo>
                    <a:pt x="164934" y="3144056"/>
                  </a:lnTo>
                  <a:lnTo>
                    <a:pt x="164934" y="3143274"/>
                  </a:lnTo>
                  <a:lnTo>
                    <a:pt x="165998" y="3143274"/>
                  </a:lnTo>
                  <a:lnTo>
                    <a:pt x="165998" y="3142492"/>
                  </a:lnTo>
                  <a:lnTo>
                    <a:pt x="166299" y="3142492"/>
                  </a:lnTo>
                  <a:lnTo>
                    <a:pt x="166299" y="3141709"/>
                  </a:lnTo>
                  <a:lnTo>
                    <a:pt x="166359" y="3141709"/>
                  </a:lnTo>
                  <a:lnTo>
                    <a:pt x="166359" y="3140927"/>
                  </a:lnTo>
                  <a:lnTo>
                    <a:pt x="166497" y="3140927"/>
                  </a:lnTo>
                  <a:lnTo>
                    <a:pt x="166497" y="3140145"/>
                  </a:lnTo>
                  <a:lnTo>
                    <a:pt x="166978" y="3140145"/>
                  </a:lnTo>
                  <a:lnTo>
                    <a:pt x="166978" y="3139363"/>
                  </a:lnTo>
                  <a:lnTo>
                    <a:pt x="167303" y="3139363"/>
                  </a:lnTo>
                  <a:lnTo>
                    <a:pt x="167303" y="3138581"/>
                  </a:lnTo>
                  <a:lnTo>
                    <a:pt x="167381" y="3138581"/>
                  </a:lnTo>
                  <a:lnTo>
                    <a:pt x="167381" y="3137799"/>
                  </a:lnTo>
                  <a:lnTo>
                    <a:pt x="167568" y="3137799"/>
                  </a:lnTo>
                  <a:lnTo>
                    <a:pt x="167568" y="3137016"/>
                  </a:lnTo>
                  <a:lnTo>
                    <a:pt x="167832" y="3137016"/>
                  </a:lnTo>
                  <a:lnTo>
                    <a:pt x="167832" y="3136234"/>
                  </a:lnTo>
                  <a:lnTo>
                    <a:pt x="168175" y="3136234"/>
                  </a:lnTo>
                  <a:lnTo>
                    <a:pt x="168175" y="3135452"/>
                  </a:lnTo>
                  <a:lnTo>
                    <a:pt x="168807" y="3135452"/>
                  </a:lnTo>
                  <a:lnTo>
                    <a:pt x="168807" y="3134674"/>
                  </a:lnTo>
                  <a:lnTo>
                    <a:pt x="168819" y="3134674"/>
                  </a:lnTo>
                  <a:lnTo>
                    <a:pt x="168819" y="3133892"/>
                  </a:lnTo>
                  <a:lnTo>
                    <a:pt x="169631" y="3133892"/>
                  </a:lnTo>
                  <a:lnTo>
                    <a:pt x="169631" y="3133110"/>
                  </a:lnTo>
                  <a:lnTo>
                    <a:pt x="170328" y="3133110"/>
                  </a:lnTo>
                  <a:lnTo>
                    <a:pt x="170328" y="3132328"/>
                  </a:lnTo>
                  <a:lnTo>
                    <a:pt x="170448" y="3132328"/>
                  </a:lnTo>
                  <a:lnTo>
                    <a:pt x="170448" y="3131546"/>
                  </a:lnTo>
                  <a:lnTo>
                    <a:pt x="171200" y="3131546"/>
                  </a:lnTo>
                  <a:lnTo>
                    <a:pt x="171200" y="3130764"/>
                  </a:lnTo>
                  <a:lnTo>
                    <a:pt x="171543" y="3130764"/>
                  </a:lnTo>
                  <a:lnTo>
                    <a:pt x="171543" y="3129981"/>
                  </a:lnTo>
                  <a:lnTo>
                    <a:pt x="172120" y="3129981"/>
                  </a:lnTo>
                  <a:lnTo>
                    <a:pt x="172120" y="3129199"/>
                  </a:lnTo>
                  <a:lnTo>
                    <a:pt x="172950" y="3129199"/>
                  </a:lnTo>
                  <a:lnTo>
                    <a:pt x="172950" y="3128417"/>
                  </a:lnTo>
                  <a:lnTo>
                    <a:pt x="173094" y="3128417"/>
                  </a:lnTo>
                  <a:lnTo>
                    <a:pt x="173094" y="3127635"/>
                  </a:lnTo>
                  <a:lnTo>
                    <a:pt x="173257" y="3127635"/>
                  </a:lnTo>
                  <a:lnTo>
                    <a:pt x="173257" y="3126853"/>
                  </a:lnTo>
                  <a:lnTo>
                    <a:pt x="173305" y="3126853"/>
                  </a:lnTo>
                  <a:lnTo>
                    <a:pt x="173305" y="3126071"/>
                  </a:lnTo>
                  <a:lnTo>
                    <a:pt x="173473" y="3126071"/>
                  </a:lnTo>
                  <a:lnTo>
                    <a:pt x="173473" y="3125288"/>
                  </a:lnTo>
                  <a:lnTo>
                    <a:pt x="173888" y="3125288"/>
                  </a:lnTo>
                  <a:lnTo>
                    <a:pt x="173888" y="3124506"/>
                  </a:lnTo>
                  <a:lnTo>
                    <a:pt x="174219" y="3124506"/>
                  </a:lnTo>
                  <a:lnTo>
                    <a:pt x="174219" y="3123724"/>
                  </a:lnTo>
                  <a:lnTo>
                    <a:pt x="175999" y="3123724"/>
                  </a:lnTo>
                  <a:lnTo>
                    <a:pt x="175999" y="3122946"/>
                  </a:lnTo>
                  <a:lnTo>
                    <a:pt x="177165" y="3122946"/>
                  </a:lnTo>
                  <a:lnTo>
                    <a:pt x="177165" y="3122164"/>
                  </a:lnTo>
                  <a:lnTo>
                    <a:pt x="178789" y="3122164"/>
                  </a:lnTo>
                  <a:lnTo>
                    <a:pt x="178789" y="3121382"/>
                  </a:lnTo>
                  <a:lnTo>
                    <a:pt x="179637" y="3121382"/>
                  </a:lnTo>
                  <a:lnTo>
                    <a:pt x="179637" y="3120600"/>
                  </a:lnTo>
                  <a:lnTo>
                    <a:pt x="179872" y="3120600"/>
                  </a:lnTo>
                  <a:lnTo>
                    <a:pt x="179872" y="3119818"/>
                  </a:lnTo>
                  <a:lnTo>
                    <a:pt x="181778" y="3119818"/>
                  </a:lnTo>
                  <a:lnTo>
                    <a:pt x="181778" y="3119036"/>
                  </a:lnTo>
                  <a:lnTo>
                    <a:pt x="182391" y="3119036"/>
                  </a:lnTo>
                  <a:lnTo>
                    <a:pt x="182391" y="3118253"/>
                  </a:lnTo>
                  <a:lnTo>
                    <a:pt x="182686" y="3118253"/>
                  </a:lnTo>
                  <a:lnTo>
                    <a:pt x="182686" y="3117471"/>
                  </a:lnTo>
                  <a:lnTo>
                    <a:pt x="182764" y="3117471"/>
                  </a:lnTo>
                  <a:lnTo>
                    <a:pt x="182764" y="3116689"/>
                  </a:lnTo>
                  <a:lnTo>
                    <a:pt x="182939" y="3116689"/>
                  </a:lnTo>
                  <a:lnTo>
                    <a:pt x="182939" y="3115907"/>
                  </a:lnTo>
                  <a:lnTo>
                    <a:pt x="183257" y="3115907"/>
                  </a:lnTo>
                  <a:lnTo>
                    <a:pt x="183257" y="3115125"/>
                  </a:lnTo>
                  <a:lnTo>
                    <a:pt x="183750" y="3115125"/>
                  </a:lnTo>
                  <a:lnTo>
                    <a:pt x="183750" y="3114343"/>
                  </a:lnTo>
                  <a:lnTo>
                    <a:pt x="184923" y="3114343"/>
                  </a:lnTo>
                  <a:lnTo>
                    <a:pt x="184923" y="3113560"/>
                  </a:lnTo>
                  <a:lnTo>
                    <a:pt x="185140" y="3113560"/>
                  </a:lnTo>
                  <a:lnTo>
                    <a:pt x="185140" y="3112778"/>
                  </a:lnTo>
                  <a:lnTo>
                    <a:pt x="185188" y="3112778"/>
                  </a:lnTo>
                  <a:lnTo>
                    <a:pt x="185188" y="3111996"/>
                  </a:lnTo>
                  <a:lnTo>
                    <a:pt x="186354" y="3111996"/>
                  </a:lnTo>
                  <a:lnTo>
                    <a:pt x="186354" y="3111214"/>
                  </a:lnTo>
                  <a:lnTo>
                    <a:pt x="186835" y="3111214"/>
                  </a:lnTo>
                  <a:lnTo>
                    <a:pt x="186835" y="3110432"/>
                  </a:lnTo>
                  <a:lnTo>
                    <a:pt x="187810" y="3110432"/>
                  </a:lnTo>
                  <a:lnTo>
                    <a:pt x="187810" y="3109650"/>
                  </a:lnTo>
                  <a:lnTo>
                    <a:pt x="189439" y="3109650"/>
                  </a:lnTo>
                  <a:lnTo>
                    <a:pt x="189439" y="3108867"/>
                  </a:lnTo>
                  <a:lnTo>
                    <a:pt x="189529" y="3108867"/>
                  </a:lnTo>
                  <a:lnTo>
                    <a:pt x="189529" y="3108090"/>
                  </a:lnTo>
                  <a:lnTo>
                    <a:pt x="189902" y="3108090"/>
                  </a:lnTo>
                  <a:lnTo>
                    <a:pt x="189902" y="3107308"/>
                  </a:lnTo>
                  <a:lnTo>
                    <a:pt x="191394" y="3107308"/>
                  </a:lnTo>
                  <a:lnTo>
                    <a:pt x="191394" y="3106525"/>
                  </a:lnTo>
                  <a:lnTo>
                    <a:pt x="191436" y="3106525"/>
                  </a:lnTo>
                  <a:lnTo>
                    <a:pt x="191436" y="3105743"/>
                  </a:lnTo>
                  <a:lnTo>
                    <a:pt x="192320" y="3105743"/>
                  </a:lnTo>
                  <a:lnTo>
                    <a:pt x="192320" y="3104961"/>
                  </a:lnTo>
                  <a:lnTo>
                    <a:pt x="193733" y="3104961"/>
                  </a:lnTo>
                  <a:lnTo>
                    <a:pt x="193733" y="3104179"/>
                  </a:lnTo>
                  <a:lnTo>
                    <a:pt x="194082" y="3104179"/>
                  </a:lnTo>
                  <a:lnTo>
                    <a:pt x="194082" y="3103397"/>
                  </a:lnTo>
                  <a:lnTo>
                    <a:pt x="194449" y="3103397"/>
                  </a:lnTo>
                  <a:lnTo>
                    <a:pt x="194449" y="3102615"/>
                  </a:lnTo>
                  <a:lnTo>
                    <a:pt x="194725" y="3102615"/>
                  </a:lnTo>
                  <a:lnTo>
                    <a:pt x="194725" y="3101832"/>
                  </a:lnTo>
                  <a:lnTo>
                    <a:pt x="195164" y="3101832"/>
                  </a:lnTo>
                  <a:lnTo>
                    <a:pt x="195164" y="3101050"/>
                  </a:lnTo>
                  <a:lnTo>
                    <a:pt x="195164" y="3101050"/>
                  </a:lnTo>
                  <a:lnTo>
                    <a:pt x="195164" y="3100268"/>
                  </a:lnTo>
                  <a:lnTo>
                    <a:pt x="196463" y="3100268"/>
                  </a:lnTo>
                  <a:lnTo>
                    <a:pt x="196463" y="3099486"/>
                  </a:lnTo>
                  <a:lnTo>
                    <a:pt x="196601" y="3099486"/>
                  </a:lnTo>
                  <a:lnTo>
                    <a:pt x="196601" y="3098704"/>
                  </a:lnTo>
                  <a:lnTo>
                    <a:pt x="196842" y="3098704"/>
                  </a:lnTo>
                  <a:lnTo>
                    <a:pt x="196842" y="3097922"/>
                  </a:lnTo>
                  <a:lnTo>
                    <a:pt x="196896" y="3097922"/>
                  </a:lnTo>
                  <a:lnTo>
                    <a:pt x="196896" y="3097139"/>
                  </a:lnTo>
                  <a:lnTo>
                    <a:pt x="198447" y="3097139"/>
                  </a:lnTo>
                  <a:lnTo>
                    <a:pt x="198447" y="3096358"/>
                  </a:lnTo>
                  <a:lnTo>
                    <a:pt x="199013" y="3096358"/>
                  </a:lnTo>
                  <a:lnTo>
                    <a:pt x="199013" y="3095575"/>
                  </a:lnTo>
                  <a:lnTo>
                    <a:pt x="200630" y="3095575"/>
                  </a:lnTo>
                  <a:lnTo>
                    <a:pt x="200630" y="3094793"/>
                  </a:lnTo>
                  <a:lnTo>
                    <a:pt x="202693" y="3094793"/>
                  </a:lnTo>
                  <a:lnTo>
                    <a:pt x="202693" y="3094011"/>
                  </a:lnTo>
                  <a:lnTo>
                    <a:pt x="203204" y="3094011"/>
                  </a:lnTo>
                  <a:lnTo>
                    <a:pt x="203204" y="3093233"/>
                  </a:lnTo>
                  <a:lnTo>
                    <a:pt x="203421" y="3093233"/>
                  </a:lnTo>
                  <a:lnTo>
                    <a:pt x="203421" y="3092451"/>
                  </a:lnTo>
                  <a:lnTo>
                    <a:pt x="203487" y="3092451"/>
                  </a:lnTo>
                  <a:lnTo>
                    <a:pt x="203487" y="3091669"/>
                  </a:lnTo>
                  <a:lnTo>
                    <a:pt x="204714" y="3091669"/>
                  </a:lnTo>
                  <a:lnTo>
                    <a:pt x="204714" y="3090887"/>
                  </a:lnTo>
                  <a:lnTo>
                    <a:pt x="205014" y="3090887"/>
                  </a:lnTo>
                  <a:lnTo>
                    <a:pt x="205014" y="3090104"/>
                  </a:lnTo>
                  <a:lnTo>
                    <a:pt x="207197" y="3090104"/>
                  </a:lnTo>
                  <a:lnTo>
                    <a:pt x="207197" y="3089323"/>
                  </a:lnTo>
                  <a:lnTo>
                    <a:pt x="207564" y="3089323"/>
                  </a:lnTo>
                  <a:lnTo>
                    <a:pt x="207564" y="3088540"/>
                  </a:lnTo>
                  <a:lnTo>
                    <a:pt x="207720" y="3088540"/>
                  </a:lnTo>
                  <a:lnTo>
                    <a:pt x="207720" y="3087758"/>
                  </a:lnTo>
                  <a:lnTo>
                    <a:pt x="207720" y="3087758"/>
                  </a:lnTo>
                  <a:lnTo>
                    <a:pt x="207720" y="3086976"/>
                  </a:lnTo>
                  <a:lnTo>
                    <a:pt x="208069" y="3086976"/>
                  </a:lnTo>
                  <a:lnTo>
                    <a:pt x="208069" y="3086194"/>
                  </a:lnTo>
                  <a:lnTo>
                    <a:pt x="208177" y="3086194"/>
                  </a:lnTo>
                  <a:lnTo>
                    <a:pt x="208177" y="3085412"/>
                  </a:lnTo>
                  <a:lnTo>
                    <a:pt x="209320" y="3085412"/>
                  </a:lnTo>
                  <a:lnTo>
                    <a:pt x="209320" y="3084630"/>
                  </a:lnTo>
                  <a:lnTo>
                    <a:pt x="209344" y="3084630"/>
                  </a:lnTo>
                  <a:lnTo>
                    <a:pt x="209344" y="3083847"/>
                  </a:lnTo>
                  <a:lnTo>
                    <a:pt x="209885" y="3083847"/>
                  </a:lnTo>
                  <a:lnTo>
                    <a:pt x="209885" y="3083065"/>
                  </a:lnTo>
                  <a:lnTo>
                    <a:pt x="210126" y="3083065"/>
                  </a:lnTo>
                  <a:lnTo>
                    <a:pt x="210126" y="3082283"/>
                  </a:lnTo>
                  <a:lnTo>
                    <a:pt x="210156" y="3082283"/>
                  </a:lnTo>
                  <a:lnTo>
                    <a:pt x="210156" y="3081501"/>
                  </a:lnTo>
                  <a:lnTo>
                    <a:pt x="210433" y="3081501"/>
                  </a:lnTo>
                  <a:lnTo>
                    <a:pt x="210433" y="3080723"/>
                  </a:lnTo>
                  <a:lnTo>
                    <a:pt x="210469" y="3080723"/>
                  </a:lnTo>
                  <a:lnTo>
                    <a:pt x="210469" y="3079941"/>
                  </a:lnTo>
                  <a:lnTo>
                    <a:pt x="210523" y="3079941"/>
                  </a:lnTo>
                  <a:lnTo>
                    <a:pt x="210523" y="3079159"/>
                  </a:lnTo>
                  <a:lnTo>
                    <a:pt x="212507" y="3079159"/>
                  </a:lnTo>
                  <a:lnTo>
                    <a:pt x="212507" y="3078377"/>
                  </a:lnTo>
                  <a:lnTo>
                    <a:pt x="212988" y="3078377"/>
                  </a:lnTo>
                  <a:lnTo>
                    <a:pt x="212988" y="3077595"/>
                  </a:lnTo>
                  <a:lnTo>
                    <a:pt x="213103" y="3077595"/>
                  </a:lnTo>
                  <a:lnTo>
                    <a:pt x="213103" y="3076812"/>
                  </a:lnTo>
                  <a:lnTo>
                    <a:pt x="213307" y="3076812"/>
                  </a:lnTo>
                  <a:lnTo>
                    <a:pt x="213307" y="3076030"/>
                  </a:lnTo>
                  <a:lnTo>
                    <a:pt x="213457" y="3076030"/>
                  </a:lnTo>
                  <a:lnTo>
                    <a:pt x="213457" y="3075248"/>
                  </a:lnTo>
                  <a:lnTo>
                    <a:pt x="213500" y="3075248"/>
                  </a:lnTo>
                  <a:lnTo>
                    <a:pt x="213500" y="3074466"/>
                  </a:lnTo>
                  <a:lnTo>
                    <a:pt x="214582" y="3074466"/>
                  </a:lnTo>
                  <a:lnTo>
                    <a:pt x="214582" y="3073684"/>
                  </a:lnTo>
                  <a:lnTo>
                    <a:pt x="214654" y="3073684"/>
                  </a:lnTo>
                  <a:lnTo>
                    <a:pt x="214654" y="3072902"/>
                  </a:lnTo>
                  <a:lnTo>
                    <a:pt x="215093" y="3072902"/>
                  </a:lnTo>
                  <a:lnTo>
                    <a:pt x="215093" y="3072119"/>
                  </a:lnTo>
                  <a:lnTo>
                    <a:pt x="216819" y="3072119"/>
                  </a:lnTo>
                  <a:lnTo>
                    <a:pt x="216819" y="3071337"/>
                  </a:lnTo>
                  <a:lnTo>
                    <a:pt x="217126" y="3071337"/>
                  </a:lnTo>
                  <a:lnTo>
                    <a:pt x="217126" y="3070555"/>
                  </a:lnTo>
                  <a:lnTo>
                    <a:pt x="217282" y="3070555"/>
                  </a:lnTo>
                  <a:lnTo>
                    <a:pt x="217282" y="3069773"/>
                  </a:lnTo>
                  <a:lnTo>
                    <a:pt x="218100" y="3069773"/>
                  </a:lnTo>
                  <a:lnTo>
                    <a:pt x="218100" y="3068991"/>
                  </a:lnTo>
                  <a:lnTo>
                    <a:pt x="218190" y="3068991"/>
                  </a:lnTo>
                  <a:lnTo>
                    <a:pt x="218190" y="3068209"/>
                  </a:lnTo>
                  <a:lnTo>
                    <a:pt x="218262" y="3068209"/>
                  </a:lnTo>
                  <a:lnTo>
                    <a:pt x="218262" y="3067426"/>
                  </a:lnTo>
                  <a:lnTo>
                    <a:pt x="219369" y="3067426"/>
                  </a:lnTo>
                  <a:lnTo>
                    <a:pt x="219369" y="3066649"/>
                  </a:lnTo>
                  <a:lnTo>
                    <a:pt x="219537" y="3066649"/>
                  </a:lnTo>
                  <a:lnTo>
                    <a:pt x="219537" y="3065867"/>
                  </a:lnTo>
                  <a:lnTo>
                    <a:pt x="220084" y="3065867"/>
                  </a:lnTo>
                  <a:lnTo>
                    <a:pt x="220084" y="3065084"/>
                  </a:lnTo>
                  <a:lnTo>
                    <a:pt x="220205" y="3065084"/>
                  </a:lnTo>
                  <a:lnTo>
                    <a:pt x="220205" y="3064302"/>
                  </a:lnTo>
                  <a:lnTo>
                    <a:pt x="220481" y="3064302"/>
                  </a:lnTo>
                  <a:lnTo>
                    <a:pt x="220481" y="3063520"/>
                  </a:lnTo>
                  <a:lnTo>
                    <a:pt x="221930" y="3063520"/>
                  </a:lnTo>
                  <a:lnTo>
                    <a:pt x="221930" y="3062738"/>
                  </a:lnTo>
                  <a:lnTo>
                    <a:pt x="222454" y="3062738"/>
                  </a:lnTo>
                  <a:lnTo>
                    <a:pt x="222454" y="3061956"/>
                  </a:lnTo>
                  <a:lnTo>
                    <a:pt x="222869" y="3061956"/>
                  </a:lnTo>
                  <a:lnTo>
                    <a:pt x="222869" y="3061174"/>
                  </a:lnTo>
                  <a:lnTo>
                    <a:pt x="222971" y="3061174"/>
                  </a:lnTo>
                  <a:lnTo>
                    <a:pt x="222971" y="3060391"/>
                  </a:lnTo>
                  <a:lnTo>
                    <a:pt x="223428" y="3060391"/>
                  </a:lnTo>
                  <a:lnTo>
                    <a:pt x="223428" y="3059609"/>
                  </a:lnTo>
                  <a:lnTo>
                    <a:pt x="223662" y="3059609"/>
                  </a:lnTo>
                  <a:lnTo>
                    <a:pt x="223662" y="3058827"/>
                  </a:lnTo>
                  <a:lnTo>
                    <a:pt x="223680" y="3058827"/>
                  </a:lnTo>
                  <a:lnTo>
                    <a:pt x="223680" y="3058045"/>
                  </a:lnTo>
                  <a:lnTo>
                    <a:pt x="223753" y="3058045"/>
                  </a:lnTo>
                  <a:lnTo>
                    <a:pt x="223753" y="3057263"/>
                  </a:lnTo>
                  <a:lnTo>
                    <a:pt x="223951" y="3057263"/>
                  </a:lnTo>
                  <a:lnTo>
                    <a:pt x="223951" y="3056481"/>
                  </a:lnTo>
                  <a:lnTo>
                    <a:pt x="224546" y="3056481"/>
                  </a:lnTo>
                  <a:lnTo>
                    <a:pt x="224546" y="3055698"/>
                  </a:lnTo>
                  <a:lnTo>
                    <a:pt x="225743" y="3055698"/>
                  </a:lnTo>
                  <a:lnTo>
                    <a:pt x="225743" y="3054916"/>
                  </a:lnTo>
                  <a:lnTo>
                    <a:pt x="225761" y="3054916"/>
                  </a:lnTo>
                  <a:lnTo>
                    <a:pt x="225761" y="3054134"/>
                  </a:lnTo>
                  <a:lnTo>
                    <a:pt x="226134" y="3054134"/>
                  </a:lnTo>
                  <a:lnTo>
                    <a:pt x="226134" y="3053352"/>
                  </a:lnTo>
                  <a:lnTo>
                    <a:pt x="226507" y="3053352"/>
                  </a:lnTo>
                  <a:lnTo>
                    <a:pt x="226507" y="3052570"/>
                  </a:lnTo>
                  <a:lnTo>
                    <a:pt x="227830" y="3052570"/>
                  </a:lnTo>
                  <a:lnTo>
                    <a:pt x="227830" y="3051792"/>
                  </a:lnTo>
                  <a:lnTo>
                    <a:pt x="228010" y="3051792"/>
                  </a:lnTo>
                  <a:lnTo>
                    <a:pt x="228010" y="3051010"/>
                  </a:lnTo>
                  <a:lnTo>
                    <a:pt x="228251" y="3051010"/>
                  </a:lnTo>
                  <a:lnTo>
                    <a:pt x="228251" y="3050228"/>
                  </a:lnTo>
                  <a:lnTo>
                    <a:pt x="228299" y="3050228"/>
                  </a:lnTo>
                  <a:lnTo>
                    <a:pt x="228299" y="3049446"/>
                  </a:lnTo>
                  <a:lnTo>
                    <a:pt x="228900" y="3049446"/>
                  </a:lnTo>
                  <a:lnTo>
                    <a:pt x="228900" y="3048663"/>
                  </a:lnTo>
                  <a:lnTo>
                    <a:pt x="228948" y="3048663"/>
                  </a:lnTo>
                  <a:lnTo>
                    <a:pt x="228948" y="3047881"/>
                  </a:lnTo>
                  <a:lnTo>
                    <a:pt x="229423" y="3047881"/>
                  </a:lnTo>
                  <a:lnTo>
                    <a:pt x="229423" y="3047099"/>
                  </a:lnTo>
                  <a:lnTo>
                    <a:pt x="229628" y="3047099"/>
                  </a:lnTo>
                  <a:lnTo>
                    <a:pt x="229628" y="3046317"/>
                  </a:lnTo>
                  <a:lnTo>
                    <a:pt x="230452" y="3046317"/>
                  </a:lnTo>
                  <a:lnTo>
                    <a:pt x="230452" y="3045535"/>
                  </a:lnTo>
                  <a:lnTo>
                    <a:pt x="231227" y="3045535"/>
                  </a:lnTo>
                  <a:lnTo>
                    <a:pt x="231227" y="3044753"/>
                  </a:lnTo>
                  <a:lnTo>
                    <a:pt x="231258" y="3044753"/>
                  </a:lnTo>
                  <a:lnTo>
                    <a:pt x="231258" y="3043970"/>
                  </a:lnTo>
                  <a:lnTo>
                    <a:pt x="231829" y="3043970"/>
                  </a:lnTo>
                  <a:lnTo>
                    <a:pt x="231829" y="3043188"/>
                  </a:lnTo>
                  <a:lnTo>
                    <a:pt x="232093" y="3043188"/>
                  </a:lnTo>
                  <a:lnTo>
                    <a:pt x="232093" y="3042406"/>
                  </a:lnTo>
                  <a:lnTo>
                    <a:pt x="232160" y="3042406"/>
                  </a:lnTo>
                  <a:lnTo>
                    <a:pt x="232160" y="3041624"/>
                  </a:lnTo>
                  <a:lnTo>
                    <a:pt x="232322" y="3041624"/>
                  </a:lnTo>
                  <a:lnTo>
                    <a:pt x="232322" y="3040842"/>
                  </a:lnTo>
                  <a:lnTo>
                    <a:pt x="232322" y="3040842"/>
                  </a:lnTo>
                  <a:lnTo>
                    <a:pt x="232322" y="3040060"/>
                  </a:lnTo>
                  <a:lnTo>
                    <a:pt x="232412" y="3040060"/>
                  </a:lnTo>
                  <a:lnTo>
                    <a:pt x="232412" y="3039282"/>
                  </a:lnTo>
                  <a:lnTo>
                    <a:pt x="232905" y="3039282"/>
                  </a:lnTo>
                  <a:lnTo>
                    <a:pt x="232905" y="3038500"/>
                  </a:lnTo>
                  <a:lnTo>
                    <a:pt x="232965" y="3038500"/>
                  </a:lnTo>
                  <a:lnTo>
                    <a:pt x="232965" y="3037718"/>
                  </a:lnTo>
                  <a:lnTo>
                    <a:pt x="233242" y="3037718"/>
                  </a:lnTo>
                  <a:lnTo>
                    <a:pt x="233242" y="3036935"/>
                  </a:lnTo>
                  <a:lnTo>
                    <a:pt x="233561" y="3036935"/>
                  </a:lnTo>
                  <a:lnTo>
                    <a:pt x="233561" y="3036154"/>
                  </a:lnTo>
                  <a:lnTo>
                    <a:pt x="233567" y="3036154"/>
                  </a:lnTo>
                  <a:lnTo>
                    <a:pt x="233567" y="3035371"/>
                  </a:lnTo>
                  <a:lnTo>
                    <a:pt x="233771" y="3035371"/>
                  </a:lnTo>
                  <a:lnTo>
                    <a:pt x="233771" y="3034589"/>
                  </a:lnTo>
                  <a:lnTo>
                    <a:pt x="233915" y="3034589"/>
                  </a:lnTo>
                  <a:lnTo>
                    <a:pt x="233915" y="3033807"/>
                  </a:lnTo>
                  <a:lnTo>
                    <a:pt x="234294" y="3033807"/>
                  </a:lnTo>
                  <a:lnTo>
                    <a:pt x="234294" y="3033025"/>
                  </a:lnTo>
                  <a:lnTo>
                    <a:pt x="235834" y="3033025"/>
                  </a:lnTo>
                  <a:lnTo>
                    <a:pt x="235834" y="3032243"/>
                  </a:lnTo>
                  <a:lnTo>
                    <a:pt x="236910" y="3032243"/>
                  </a:lnTo>
                  <a:lnTo>
                    <a:pt x="236910" y="3031461"/>
                  </a:lnTo>
                  <a:lnTo>
                    <a:pt x="237590" y="3031461"/>
                  </a:lnTo>
                  <a:lnTo>
                    <a:pt x="237590" y="3030678"/>
                  </a:lnTo>
                  <a:lnTo>
                    <a:pt x="237728" y="3030678"/>
                  </a:lnTo>
                  <a:lnTo>
                    <a:pt x="237728" y="3029896"/>
                  </a:lnTo>
                  <a:lnTo>
                    <a:pt x="238047" y="3029896"/>
                  </a:lnTo>
                  <a:lnTo>
                    <a:pt x="238047" y="3029114"/>
                  </a:lnTo>
                  <a:lnTo>
                    <a:pt x="238269" y="3029114"/>
                  </a:lnTo>
                  <a:lnTo>
                    <a:pt x="238269" y="3028332"/>
                  </a:lnTo>
                  <a:lnTo>
                    <a:pt x="238329" y="3028332"/>
                  </a:lnTo>
                  <a:lnTo>
                    <a:pt x="238329" y="3027550"/>
                  </a:lnTo>
                  <a:lnTo>
                    <a:pt x="238937" y="3027550"/>
                  </a:lnTo>
                  <a:lnTo>
                    <a:pt x="238937" y="3026768"/>
                  </a:lnTo>
                  <a:lnTo>
                    <a:pt x="240097" y="3026768"/>
                  </a:lnTo>
                  <a:lnTo>
                    <a:pt x="240097" y="3025985"/>
                  </a:lnTo>
                  <a:lnTo>
                    <a:pt x="240663" y="3025985"/>
                  </a:lnTo>
                  <a:lnTo>
                    <a:pt x="240663" y="3025203"/>
                  </a:lnTo>
                  <a:lnTo>
                    <a:pt x="240759" y="3025203"/>
                  </a:lnTo>
                  <a:lnTo>
                    <a:pt x="240759" y="3024426"/>
                  </a:lnTo>
                  <a:lnTo>
                    <a:pt x="241294" y="3024426"/>
                  </a:lnTo>
                  <a:lnTo>
                    <a:pt x="241294" y="3023643"/>
                  </a:lnTo>
                  <a:lnTo>
                    <a:pt x="241859" y="3023643"/>
                  </a:lnTo>
                  <a:lnTo>
                    <a:pt x="241859" y="3022861"/>
                  </a:lnTo>
                  <a:lnTo>
                    <a:pt x="242160" y="3022861"/>
                  </a:lnTo>
                  <a:lnTo>
                    <a:pt x="242160" y="3022079"/>
                  </a:lnTo>
                  <a:lnTo>
                    <a:pt x="242569" y="3022079"/>
                  </a:lnTo>
                  <a:lnTo>
                    <a:pt x="242569" y="3021297"/>
                  </a:lnTo>
                  <a:lnTo>
                    <a:pt x="243146" y="3021297"/>
                  </a:lnTo>
                  <a:lnTo>
                    <a:pt x="243146" y="3020515"/>
                  </a:lnTo>
                  <a:lnTo>
                    <a:pt x="243675" y="3020515"/>
                  </a:lnTo>
                  <a:lnTo>
                    <a:pt x="243675" y="3019733"/>
                  </a:lnTo>
                  <a:lnTo>
                    <a:pt x="244078" y="3019733"/>
                  </a:lnTo>
                  <a:lnTo>
                    <a:pt x="244078" y="3018950"/>
                  </a:lnTo>
                  <a:lnTo>
                    <a:pt x="245257" y="3018950"/>
                  </a:lnTo>
                  <a:lnTo>
                    <a:pt x="245257" y="3018168"/>
                  </a:lnTo>
                  <a:lnTo>
                    <a:pt x="245329" y="3018168"/>
                  </a:lnTo>
                  <a:lnTo>
                    <a:pt x="245329" y="3017386"/>
                  </a:lnTo>
                  <a:lnTo>
                    <a:pt x="246364" y="3017386"/>
                  </a:lnTo>
                  <a:lnTo>
                    <a:pt x="246364" y="3016604"/>
                  </a:lnTo>
                  <a:lnTo>
                    <a:pt x="246574" y="3016604"/>
                  </a:lnTo>
                  <a:lnTo>
                    <a:pt x="246574" y="3015822"/>
                  </a:lnTo>
                  <a:lnTo>
                    <a:pt x="246604" y="3015822"/>
                  </a:lnTo>
                  <a:lnTo>
                    <a:pt x="246604" y="3015040"/>
                  </a:lnTo>
                  <a:lnTo>
                    <a:pt x="246676" y="3015040"/>
                  </a:lnTo>
                  <a:lnTo>
                    <a:pt x="246676" y="3014257"/>
                  </a:lnTo>
                  <a:lnTo>
                    <a:pt x="246694" y="3014257"/>
                  </a:lnTo>
                  <a:lnTo>
                    <a:pt x="246694" y="3013475"/>
                  </a:lnTo>
                  <a:lnTo>
                    <a:pt x="247019" y="3013475"/>
                  </a:lnTo>
                  <a:lnTo>
                    <a:pt x="247019" y="3012693"/>
                  </a:lnTo>
                  <a:lnTo>
                    <a:pt x="247338" y="3012693"/>
                  </a:lnTo>
                  <a:lnTo>
                    <a:pt x="247338" y="3011911"/>
                  </a:lnTo>
                  <a:lnTo>
                    <a:pt x="247681" y="3011911"/>
                  </a:lnTo>
                  <a:lnTo>
                    <a:pt x="247681" y="3011129"/>
                  </a:lnTo>
                  <a:lnTo>
                    <a:pt x="247729" y="3011129"/>
                  </a:lnTo>
                  <a:lnTo>
                    <a:pt x="247729" y="3010347"/>
                  </a:lnTo>
                  <a:lnTo>
                    <a:pt x="248619" y="3010347"/>
                  </a:lnTo>
                  <a:lnTo>
                    <a:pt x="248619" y="3009569"/>
                  </a:lnTo>
                  <a:lnTo>
                    <a:pt x="252046" y="3009569"/>
                  </a:lnTo>
                  <a:lnTo>
                    <a:pt x="252046" y="3008787"/>
                  </a:lnTo>
                  <a:lnTo>
                    <a:pt x="252137" y="3008787"/>
                  </a:lnTo>
                  <a:lnTo>
                    <a:pt x="252137" y="3008005"/>
                  </a:lnTo>
                  <a:lnTo>
                    <a:pt x="252918" y="3008005"/>
                  </a:lnTo>
                  <a:lnTo>
                    <a:pt x="252918" y="3007222"/>
                  </a:lnTo>
                  <a:lnTo>
                    <a:pt x="252990" y="3007222"/>
                  </a:lnTo>
                  <a:lnTo>
                    <a:pt x="252990" y="3006440"/>
                  </a:lnTo>
                  <a:lnTo>
                    <a:pt x="253207" y="3006440"/>
                  </a:lnTo>
                  <a:lnTo>
                    <a:pt x="253207" y="3005658"/>
                  </a:lnTo>
                  <a:lnTo>
                    <a:pt x="254097" y="3005658"/>
                  </a:lnTo>
                  <a:lnTo>
                    <a:pt x="254097" y="3004876"/>
                  </a:lnTo>
                  <a:lnTo>
                    <a:pt x="254452" y="3004876"/>
                  </a:lnTo>
                  <a:lnTo>
                    <a:pt x="254452" y="3004094"/>
                  </a:lnTo>
                  <a:lnTo>
                    <a:pt x="254482" y="3004094"/>
                  </a:lnTo>
                  <a:lnTo>
                    <a:pt x="254482" y="3003312"/>
                  </a:lnTo>
                  <a:lnTo>
                    <a:pt x="255065" y="3003312"/>
                  </a:lnTo>
                  <a:lnTo>
                    <a:pt x="255065" y="3002529"/>
                  </a:lnTo>
                  <a:lnTo>
                    <a:pt x="255155" y="3002529"/>
                  </a:lnTo>
                  <a:lnTo>
                    <a:pt x="255155" y="3001747"/>
                  </a:lnTo>
                  <a:lnTo>
                    <a:pt x="256496" y="3001747"/>
                  </a:lnTo>
                  <a:lnTo>
                    <a:pt x="256496" y="3000965"/>
                  </a:lnTo>
                  <a:lnTo>
                    <a:pt x="257122" y="3000965"/>
                  </a:lnTo>
                  <a:lnTo>
                    <a:pt x="257122" y="3000183"/>
                  </a:lnTo>
                  <a:lnTo>
                    <a:pt x="257435" y="3000183"/>
                  </a:lnTo>
                  <a:lnTo>
                    <a:pt x="257435" y="2999401"/>
                  </a:lnTo>
                  <a:lnTo>
                    <a:pt x="258216" y="2999401"/>
                  </a:lnTo>
                  <a:lnTo>
                    <a:pt x="258216" y="2998619"/>
                  </a:lnTo>
                  <a:lnTo>
                    <a:pt x="258709" y="2998619"/>
                  </a:lnTo>
                  <a:lnTo>
                    <a:pt x="258709" y="2997841"/>
                  </a:lnTo>
                  <a:lnTo>
                    <a:pt x="259473" y="2997841"/>
                  </a:lnTo>
                  <a:lnTo>
                    <a:pt x="259473" y="2997059"/>
                  </a:lnTo>
                  <a:lnTo>
                    <a:pt x="259599" y="2997059"/>
                  </a:lnTo>
                  <a:lnTo>
                    <a:pt x="259599" y="2996277"/>
                  </a:lnTo>
                  <a:lnTo>
                    <a:pt x="259684" y="2996277"/>
                  </a:lnTo>
                  <a:lnTo>
                    <a:pt x="259684" y="2995494"/>
                  </a:lnTo>
                  <a:lnTo>
                    <a:pt x="261361" y="2995494"/>
                  </a:lnTo>
                  <a:lnTo>
                    <a:pt x="261361" y="2994712"/>
                  </a:lnTo>
                  <a:lnTo>
                    <a:pt x="261415" y="2994712"/>
                  </a:lnTo>
                  <a:lnTo>
                    <a:pt x="261415" y="2993930"/>
                  </a:lnTo>
                  <a:lnTo>
                    <a:pt x="261915" y="2993930"/>
                  </a:lnTo>
                  <a:lnTo>
                    <a:pt x="261915" y="2993148"/>
                  </a:lnTo>
                  <a:lnTo>
                    <a:pt x="262155" y="2993148"/>
                  </a:lnTo>
                  <a:lnTo>
                    <a:pt x="262155" y="2992366"/>
                  </a:lnTo>
                  <a:lnTo>
                    <a:pt x="262203" y="2992366"/>
                  </a:lnTo>
                  <a:lnTo>
                    <a:pt x="262203" y="2991584"/>
                  </a:lnTo>
                  <a:lnTo>
                    <a:pt x="262486" y="2991584"/>
                  </a:lnTo>
                  <a:lnTo>
                    <a:pt x="262486" y="2990801"/>
                  </a:lnTo>
                  <a:lnTo>
                    <a:pt x="262558" y="2990801"/>
                  </a:lnTo>
                  <a:lnTo>
                    <a:pt x="262558" y="2990019"/>
                  </a:lnTo>
                  <a:lnTo>
                    <a:pt x="262883" y="2990019"/>
                  </a:lnTo>
                  <a:lnTo>
                    <a:pt x="262883" y="2989237"/>
                  </a:lnTo>
                  <a:lnTo>
                    <a:pt x="263568" y="2989237"/>
                  </a:lnTo>
                  <a:lnTo>
                    <a:pt x="263568" y="2988455"/>
                  </a:lnTo>
                  <a:lnTo>
                    <a:pt x="264037" y="2988455"/>
                  </a:lnTo>
                  <a:lnTo>
                    <a:pt x="264037" y="2987673"/>
                  </a:lnTo>
                  <a:lnTo>
                    <a:pt x="265475" y="2987673"/>
                  </a:lnTo>
                  <a:lnTo>
                    <a:pt x="265475" y="2986891"/>
                  </a:lnTo>
                  <a:lnTo>
                    <a:pt x="265703" y="2986891"/>
                  </a:lnTo>
                  <a:lnTo>
                    <a:pt x="265703" y="2986109"/>
                  </a:lnTo>
                  <a:lnTo>
                    <a:pt x="266226" y="2986109"/>
                  </a:lnTo>
                  <a:lnTo>
                    <a:pt x="266226" y="2985326"/>
                  </a:lnTo>
                  <a:lnTo>
                    <a:pt x="266497" y="2985326"/>
                  </a:lnTo>
                  <a:lnTo>
                    <a:pt x="266497" y="2984544"/>
                  </a:lnTo>
                  <a:lnTo>
                    <a:pt x="266876" y="2984544"/>
                  </a:lnTo>
                  <a:lnTo>
                    <a:pt x="266876" y="2983762"/>
                  </a:lnTo>
                  <a:lnTo>
                    <a:pt x="268680" y="2983762"/>
                  </a:lnTo>
                  <a:lnTo>
                    <a:pt x="268680" y="2982980"/>
                  </a:lnTo>
                  <a:lnTo>
                    <a:pt x="269438" y="2982980"/>
                  </a:lnTo>
                  <a:lnTo>
                    <a:pt x="269438" y="2982202"/>
                  </a:lnTo>
                  <a:lnTo>
                    <a:pt x="270755" y="2982202"/>
                  </a:lnTo>
                  <a:lnTo>
                    <a:pt x="270755" y="2981420"/>
                  </a:lnTo>
                  <a:lnTo>
                    <a:pt x="270845" y="2981420"/>
                  </a:lnTo>
                  <a:lnTo>
                    <a:pt x="270845" y="2980638"/>
                  </a:lnTo>
                  <a:lnTo>
                    <a:pt x="272138" y="2980638"/>
                  </a:lnTo>
                  <a:lnTo>
                    <a:pt x="272138" y="2979856"/>
                  </a:lnTo>
                  <a:lnTo>
                    <a:pt x="272252" y="2979856"/>
                  </a:lnTo>
                  <a:lnTo>
                    <a:pt x="272252" y="2979074"/>
                  </a:lnTo>
                  <a:lnTo>
                    <a:pt x="272691" y="2979074"/>
                  </a:lnTo>
                  <a:lnTo>
                    <a:pt x="272691" y="2978291"/>
                  </a:lnTo>
                  <a:lnTo>
                    <a:pt x="273689" y="2978291"/>
                  </a:lnTo>
                  <a:lnTo>
                    <a:pt x="273689" y="2977509"/>
                  </a:lnTo>
                  <a:lnTo>
                    <a:pt x="273713" y="2977509"/>
                  </a:lnTo>
                  <a:lnTo>
                    <a:pt x="273713" y="2976727"/>
                  </a:lnTo>
                  <a:lnTo>
                    <a:pt x="275000" y="2976727"/>
                  </a:lnTo>
                  <a:lnTo>
                    <a:pt x="275000" y="2975945"/>
                  </a:lnTo>
                  <a:lnTo>
                    <a:pt x="275565" y="2975945"/>
                  </a:lnTo>
                  <a:lnTo>
                    <a:pt x="275565" y="2975163"/>
                  </a:lnTo>
                  <a:lnTo>
                    <a:pt x="275650" y="2975163"/>
                  </a:lnTo>
                  <a:lnTo>
                    <a:pt x="275650" y="2974381"/>
                  </a:lnTo>
                  <a:lnTo>
                    <a:pt x="275776" y="2974381"/>
                  </a:lnTo>
                  <a:lnTo>
                    <a:pt x="275776" y="2973598"/>
                  </a:lnTo>
                  <a:lnTo>
                    <a:pt x="275776" y="2973598"/>
                  </a:lnTo>
                  <a:lnTo>
                    <a:pt x="275776" y="2972816"/>
                  </a:lnTo>
                  <a:lnTo>
                    <a:pt x="275872" y="2972816"/>
                  </a:lnTo>
                  <a:lnTo>
                    <a:pt x="275872" y="2972034"/>
                  </a:lnTo>
                  <a:lnTo>
                    <a:pt x="276071" y="2972034"/>
                  </a:lnTo>
                  <a:lnTo>
                    <a:pt x="276071" y="2971252"/>
                  </a:lnTo>
                  <a:lnTo>
                    <a:pt x="276666" y="2971252"/>
                  </a:lnTo>
                  <a:lnTo>
                    <a:pt x="276666" y="2970470"/>
                  </a:lnTo>
                  <a:lnTo>
                    <a:pt x="276696" y="2970470"/>
                  </a:lnTo>
                  <a:lnTo>
                    <a:pt x="276696" y="2969688"/>
                  </a:lnTo>
                  <a:lnTo>
                    <a:pt x="277267" y="2969688"/>
                  </a:lnTo>
                  <a:lnTo>
                    <a:pt x="277267" y="2968905"/>
                  </a:lnTo>
                  <a:lnTo>
                    <a:pt x="279300" y="2968905"/>
                  </a:lnTo>
                  <a:lnTo>
                    <a:pt x="279300" y="2968128"/>
                  </a:lnTo>
                  <a:lnTo>
                    <a:pt x="279510" y="2968128"/>
                  </a:lnTo>
                  <a:lnTo>
                    <a:pt x="279510" y="2967346"/>
                  </a:lnTo>
                  <a:lnTo>
                    <a:pt x="280581" y="2967346"/>
                  </a:lnTo>
                  <a:lnTo>
                    <a:pt x="280581" y="2966563"/>
                  </a:lnTo>
                  <a:lnTo>
                    <a:pt x="280695" y="2966563"/>
                  </a:lnTo>
                  <a:lnTo>
                    <a:pt x="280695" y="2965781"/>
                  </a:lnTo>
                  <a:lnTo>
                    <a:pt x="281591" y="2965781"/>
                  </a:lnTo>
                  <a:lnTo>
                    <a:pt x="281591" y="2964999"/>
                  </a:lnTo>
                  <a:lnTo>
                    <a:pt x="283245" y="2964999"/>
                  </a:lnTo>
                  <a:lnTo>
                    <a:pt x="283245" y="2964217"/>
                  </a:lnTo>
                  <a:lnTo>
                    <a:pt x="283900" y="2964217"/>
                  </a:lnTo>
                  <a:lnTo>
                    <a:pt x="283900" y="2963435"/>
                  </a:lnTo>
                  <a:lnTo>
                    <a:pt x="284754" y="2963435"/>
                  </a:lnTo>
                  <a:lnTo>
                    <a:pt x="284754" y="2962653"/>
                  </a:lnTo>
                  <a:lnTo>
                    <a:pt x="285001" y="2962653"/>
                  </a:lnTo>
                  <a:lnTo>
                    <a:pt x="285001" y="2961870"/>
                  </a:lnTo>
                  <a:lnTo>
                    <a:pt x="285019" y="2961870"/>
                  </a:lnTo>
                  <a:lnTo>
                    <a:pt x="285019" y="2961088"/>
                  </a:lnTo>
                  <a:lnTo>
                    <a:pt x="285632" y="2961088"/>
                  </a:lnTo>
                  <a:lnTo>
                    <a:pt x="285632" y="2960306"/>
                  </a:lnTo>
                  <a:lnTo>
                    <a:pt x="285656" y="2960306"/>
                  </a:lnTo>
                  <a:lnTo>
                    <a:pt x="285656" y="2959524"/>
                  </a:lnTo>
                  <a:lnTo>
                    <a:pt x="286059" y="2959524"/>
                  </a:lnTo>
                  <a:lnTo>
                    <a:pt x="286059" y="2958742"/>
                  </a:lnTo>
                  <a:lnTo>
                    <a:pt x="286378" y="2958742"/>
                  </a:lnTo>
                  <a:lnTo>
                    <a:pt x="286378" y="2957960"/>
                  </a:lnTo>
                  <a:lnTo>
                    <a:pt x="286432" y="2957960"/>
                  </a:lnTo>
                  <a:lnTo>
                    <a:pt x="286432" y="2957177"/>
                  </a:lnTo>
                  <a:lnTo>
                    <a:pt x="286516" y="2957177"/>
                  </a:lnTo>
                  <a:lnTo>
                    <a:pt x="286516" y="2956400"/>
                  </a:lnTo>
                  <a:lnTo>
                    <a:pt x="286522" y="2956400"/>
                  </a:lnTo>
                  <a:lnTo>
                    <a:pt x="286522" y="2955618"/>
                  </a:lnTo>
                  <a:lnTo>
                    <a:pt x="286624" y="2955618"/>
                  </a:lnTo>
                  <a:lnTo>
                    <a:pt x="286624" y="2954836"/>
                  </a:lnTo>
                  <a:lnTo>
                    <a:pt x="287142" y="2954836"/>
                  </a:lnTo>
                  <a:lnTo>
                    <a:pt x="287142" y="2954053"/>
                  </a:lnTo>
                  <a:lnTo>
                    <a:pt x="288158" y="2954053"/>
                  </a:lnTo>
                  <a:lnTo>
                    <a:pt x="288158" y="2953271"/>
                  </a:lnTo>
                  <a:lnTo>
                    <a:pt x="288916" y="2953271"/>
                  </a:lnTo>
                  <a:lnTo>
                    <a:pt x="288916" y="2952489"/>
                  </a:lnTo>
                  <a:lnTo>
                    <a:pt x="289180" y="2952489"/>
                  </a:lnTo>
                  <a:lnTo>
                    <a:pt x="289180" y="2951707"/>
                  </a:lnTo>
                  <a:lnTo>
                    <a:pt x="289192" y="2951707"/>
                  </a:lnTo>
                  <a:lnTo>
                    <a:pt x="289192" y="2950925"/>
                  </a:lnTo>
                  <a:lnTo>
                    <a:pt x="289324" y="2950925"/>
                  </a:lnTo>
                  <a:lnTo>
                    <a:pt x="289324" y="2950143"/>
                  </a:lnTo>
                  <a:lnTo>
                    <a:pt x="289493" y="2950143"/>
                  </a:lnTo>
                  <a:lnTo>
                    <a:pt x="289493" y="2949360"/>
                  </a:lnTo>
                  <a:lnTo>
                    <a:pt x="290202" y="2949360"/>
                  </a:lnTo>
                  <a:lnTo>
                    <a:pt x="290202" y="2948578"/>
                  </a:lnTo>
                  <a:lnTo>
                    <a:pt x="291363" y="2948578"/>
                  </a:lnTo>
                  <a:lnTo>
                    <a:pt x="291363" y="2947796"/>
                  </a:lnTo>
                  <a:lnTo>
                    <a:pt x="291808" y="2947796"/>
                  </a:lnTo>
                  <a:lnTo>
                    <a:pt x="291808" y="2947014"/>
                  </a:lnTo>
                  <a:lnTo>
                    <a:pt x="291820" y="2947014"/>
                  </a:lnTo>
                  <a:lnTo>
                    <a:pt x="291820" y="2946232"/>
                  </a:lnTo>
                  <a:lnTo>
                    <a:pt x="292145" y="2946232"/>
                  </a:lnTo>
                  <a:lnTo>
                    <a:pt x="292145" y="2945450"/>
                  </a:lnTo>
                  <a:lnTo>
                    <a:pt x="292915" y="2945450"/>
                  </a:lnTo>
                  <a:lnTo>
                    <a:pt x="292915" y="2944667"/>
                  </a:lnTo>
                  <a:lnTo>
                    <a:pt x="292999" y="2944667"/>
                  </a:lnTo>
                  <a:lnTo>
                    <a:pt x="292999" y="2943885"/>
                  </a:lnTo>
                  <a:lnTo>
                    <a:pt x="293624" y="2943885"/>
                  </a:lnTo>
                  <a:lnTo>
                    <a:pt x="293624" y="2943103"/>
                  </a:lnTo>
                  <a:lnTo>
                    <a:pt x="293696" y="2943103"/>
                  </a:lnTo>
                  <a:lnTo>
                    <a:pt x="293696" y="2942321"/>
                  </a:lnTo>
                  <a:lnTo>
                    <a:pt x="293841" y="2942321"/>
                  </a:lnTo>
                  <a:lnTo>
                    <a:pt x="293841" y="2941539"/>
                  </a:lnTo>
                  <a:lnTo>
                    <a:pt x="294442" y="2941539"/>
                  </a:lnTo>
                  <a:lnTo>
                    <a:pt x="294442" y="2940761"/>
                  </a:lnTo>
                  <a:lnTo>
                    <a:pt x="294929" y="2940761"/>
                  </a:lnTo>
                  <a:lnTo>
                    <a:pt x="294929" y="2939979"/>
                  </a:lnTo>
                  <a:lnTo>
                    <a:pt x="295031" y="2939979"/>
                  </a:lnTo>
                  <a:lnTo>
                    <a:pt x="295031" y="2939197"/>
                  </a:lnTo>
                  <a:lnTo>
                    <a:pt x="295061" y="2939197"/>
                  </a:lnTo>
                  <a:lnTo>
                    <a:pt x="295061" y="2938415"/>
                  </a:lnTo>
                  <a:lnTo>
                    <a:pt x="295368" y="2938415"/>
                  </a:lnTo>
                  <a:lnTo>
                    <a:pt x="295368" y="2937633"/>
                  </a:lnTo>
                  <a:lnTo>
                    <a:pt x="295392" y="2937633"/>
                  </a:lnTo>
                  <a:lnTo>
                    <a:pt x="295392" y="2936850"/>
                  </a:lnTo>
                  <a:lnTo>
                    <a:pt x="295476" y="2936850"/>
                  </a:lnTo>
                  <a:lnTo>
                    <a:pt x="295476" y="2936068"/>
                  </a:lnTo>
                  <a:lnTo>
                    <a:pt x="295542" y="2936068"/>
                  </a:lnTo>
                  <a:lnTo>
                    <a:pt x="295542" y="2935286"/>
                  </a:lnTo>
                  <a:lnTo>
                    <a:pt x="295627" y="2935286"/>
                  </a:lnTo>
                  <a:lnTo>
                    <a:pt x="295627" y="2934504"/>
                  </a:lnTo>
                  <a:lnTo>
                    <a:pt x="295783" y="2934504"/>
                  </a:lnTo>
                  <a:lnTo>
                    <a:pt x="295783" y="2933722"/>
                  </a:lnTo>
                  <a:lnTo>
                    <a:pt x="296036" y="2933722"/>
                  </a:lnTo>
                  <a:lnTo>
                    <a:pt x="296036" y="2932940"/>
                  </a:lnTo>
                  <a:lnTo>
                    <a:pt x="296944" y="2932940"/>
                  </a:lnTo>
                  <a:lnTo>
                    <a:pt x="296944" y="2932157"/>
                  </a:lnTo>
                  <a:lnTo>
                    <a:pt x="297725" y="2932157"/>
                  </a:lnTo>
                  <a:lnTo>
                    <a:pt x="297725" y="2931375"/>
                  </a:lnTo>
                  <a:lnTo>
                    <a:pt x="298068" y="2931375"/>
                  </a:lnTo>
                  <a:lnTo>
                    <a:pt x="298068" y="2930593"/>
                  </a:lnTo>
                  <a:lnTo>
                    <a:pt x="298140" y="2930593"/>
                  </a:lnTo>
                  <a:lnTo>
                    <a:pt x="298140" y="2929811"/>
                  </a:lnTo>
                  <a:lnTo>
                    <a:pt x="298200" y="2929811"/>
                  </a:lnTo>
                  <a:lnTo>
                    <a:pt x="298200" y="2929029"/>
                  </a:lnTo>
                  <a:lnTo>
                    <a:pt x="299199" y="2929029"/>
                  </a:lnTo>
                  <a:lnTo>
                    <a:pt x="299199" y="2928247"/>
                  </a:lnTo>
                  <a:lnTo>
                    <a:pt x="299572" y="2928247"/>
                  </a:lnTo>
                  <a:lnTo>
                    <a:pt x="299572" y="2927469"/>
                  </a:lnTo>
                  <a:lnTo>
                    <a:pt x="299590" y="2927469"/>
                  </a:lnTo>
                  <a:lnTo>
                    <a:pt x="299590" y="2926687"/>
                  </a:lnTo>
                  <a:lnTo>
                    <a:pt x="299674" y="2926687"/>
                  </a:lnTo>
                  <a:lnTo>
                    <a:pt x="299674" y="2925905"/>
                  </a:lnTo>
                  <a:lnTo>
                    <a:pt x="301087" y="2925905"/>
                  </a:lnTo>
                  <a:lnTo>
                    <a:pt x="301087" y="2925122"/>
                  </a:lnTo>
                  <a:lnTo>
                    <a:pt x="301400" y="2925122"/>
                  </a:lnTo>
                  <a:lnTo>
                    <a:pt x="301400" y="2924340"/>
                  </a:lnTo>
                  <a:lnTo>
                    <a:pt x="301875" y="2924340"/>
                  </a:lnTo>
                  <a:lnTo>
                    <a:pt x="301875" y="2923558"/>
                  </a:lnTo>
                  <a:lnTo>
                    <a:pt x="303354" y="2923558"/>
                  </a:lnTo>
                  <a:lnTo>
                    <a:pt x="303354" y="2922776"/>
                  </a:lnTo>
                  <a:lnTo>
                    <a:pt x="303763" y="2922776"/>
                  </a:lnTo>
                  <a:lnTo>
                    <a:pt x="303763" y="2921994"/>
                  </a:lnTo>
                  <a:lnTo>
                    <a:pt x="304268" y="2921994"/>
                  </a:lnTo>
                  <a:lnTo>
                    <a:pt x="304268" y="2921212"/>
                  </a:lnTo>
                  <a:lnTo>
                    <a:pt x="305615" y="2921212"/>
                  </a:lnTo>
                  <a:lnTo>
                    <a:pt x="305615" y="2920429"/>
                  </a:lnTo>
                  <a:lnTo>
                    <a:pt x="305615" y="2920429"/>
                  </a:lnTo>
                  <a:lnTo>
                    <a:pt x="305615" y="2919647"/>
                  </a:lnTo>
                  <a:lnTo>
                    <a:pt x="305850" y="2919647"/>
                  </a:lnTo>
                  <a:lnTo>
                    <a:pt x="305850" y="2918865"/>
                  </a:lnTo>
                  <a:lnTo>
                    <a:pt x="305886" y="2918865"/>
                  </a:lnTo>
                  <a:lnTo>
                    <a:pt x="305886" y="2918083"/>
                  </a:lnTo>
                  <a:lnTo>
                    <a:pt x="306355" y="2918083"/>
                  </a:lnTo>
                  <a:lnTo>
                    <a:pt x="306355" y="2917301"/>
                  </a:lnTo>
                  <a:lnTo>
                    <a:pt x="306499" y="2917301"/>
                  </a:lnTo>
                  <a:lnTo>
                    <a:pt x="306499" y="2916519"/>
                  </a:lnTo>
                  <a:lnTo>
                    <a:pt x="307251" y="2916519"/>
                  </a:lnTo>
                  <a:lnTo>
                    <a:pt x="307251" y="2915736"/>
                  </a:lnTo>
                  <a:lnTo>
                    <a:pt x="307431" y="2915736"/>
                  </a:lnTo>
                  <a:lnTo>
                    <a:pt x="307431" y="2914954"/>
                  </a:lnTo>
                  <a:lnTo>
                    <a:pt x="308327" y="2914954"/>
                  </a:lnTo>
                  <a:lnTo>
                    <a:pt x="308327" y="2914177"/>
                  </a:lnTo>
                  <a:lnTo>
                    <a:pt x="308544" y="2914177"/>
                  </a:lnTo>
                  <a:lnTo>
                    <a:pt x="308544" y="2913394"/>
                  </a:lnTo>
                  <a:lnTo>
                    <a:pt x="308580" y="2913394"/>
                  </a:lnTo>
                  <a:lnTo>
                    <a:pt x="308580" y="2912612"/>
                  </a:lnTo>
                  <a:lnTo>
                    <a:pt x="309145" y="2912612"/>
                  </a:lnTo>
                  <a:lnTo>
                    <a:pt x="309145" y="2911830"/>
                  </a:lnTo>
                  <a:lnTo>
                    <a:pt x="309512" y="2911830"/>
                  </a:lnTo>
                  <a:lnTo>
                    <a:pt x="309512" y="2911048"/>
                  </a:lnTo>
                  <a:lnTo>
                    <a:pt x="309614" y="2911048"/>
                  </a:lnTo>
                  <a:lnTo>
                    <a:pt x="309614" y="2910266"/>
                  </a:lnTo>
                  <a:lnTo>
                    <a:pt x="309975" y="2910266"/>
                  </a:lnTo>
                  <a:lnTo>
                    <a:pt x="309975" y="2909484"/>
                  </a:lnTo>
                  <a:lnTo>
                    <a:pt x="310155" y="2909484"/>
                  </a:lnTo>
                  <a:lnTo>
                    <a:pt x="310155" y="2908701"/>
                  </a:lnTo>
                  <a:lnTo>
                    <a:pt x="310763" y="2908701"/>
                  </a:lnTo>
                  <a:lnTo>
                    <a:pt x="310763" y="2907919"/>
                  </a:lnTo>
                  <a:lnTo>
                    <a:pt x="310775" y="2907919"/>
                  </a:lnTo>
                  <a:lnTo>
                    <a:pt x="310775" y="2907137"/>
                  </a:lnTo>
                  <a:lnTo>
                    <a:pt x="311581" y="2907137"/>
                  </a:lnTo>
                  <a:lnTo>
                    <a:pt x="311581" y="2906355"/>
                  </a:lnTo>
                  <a:lnTo>
                    <a:pt x="311647" y="2906355"/>
                  </a:lnTo>
                  <a:lnTo>
                    <a:pt x="311647" y="2905573"/>
                  </a:lnTo>
                  <a:lnTo>
                    <a:pt x="311749" y="2905573"/>
                  </a:lnTo>
                  <a:lnTo>
                    <a:pt x="311749" y="2904791"/>
                  </a:lnTo>
                  <a:lnTo>
                    <a:pt x="312068" y="2904791"/>
                  </a:lnTo>
                  <a:lnTo>
                    <a:pt x="312068" y="2904008"/>
                  </a:lnTo>
                  <a:lnTo>
                    <a:pt x="312242" y="2904008"/>
                  </a:lnTo>
                  <a:lnTo>
                    <a:pt x="312242" y="2903226"/>
                  </a:lnTo>
                  <a:lnTo>
                    <a:pt x="312507" y="2903226"/>
                  </a:lnTo>
                  <a:lnTo>
                    <a:pt x="312507" y="2902444"/>
                  </a:lnTo>
                  <a:lnTo>
                    <a:pt x="312561" y="2902444"/>
                  </a:lnTo>
                  <a:lnTo>
                    <a:pt x="312561" y="2901662"/>
                  </a:lnTo>
                  <a:lnTo>
                    <a:pt x="313553" y="2901662"/>
                  </a:lnTo>
                  <a:lnTo>
                    <a:pt x="313553" y="2900880"/>
                  </a:lnTo>
                  <a:lnTo>
                    <a:pt x="313631" y="2900880"/>
                  </a:lnTo>
                  <a:lnTo>
                    <a:pt x="313631" y="2900098"/>
                  </a:lnTo>
                  <a:lnTo>
                    <a:pt x="313908" y="2900098"/>
                  </a:lnTo>
                  <a:lnTo>
                    <a:pt x="313908" y="2899315"/>
                  </a:lnTo>
                  <a:lnTo>
                    <a:pt x="315237" y="2899315"/>
                  </a:lnTo>
                  <a:lnTo>
                    <a:pt x="315237" y="2898538"/>
                  </a:lnTo>
                  <a:lnTo>
                    <a:pt x="315291" y="2898538"/>
                  </a:lnTo>
                  <a:lnTo>
                    <a:pt x="315291" y="2897756"/>
                  </a:lnTo>
                  <a:lnTo>
                    <a:pt x="317318" y="2897756"/>
                  </a:lnTo>
                  <a:lnTo>
                    <a:pt x="317318" y="2896973"/>
                  </a:lnTo>
                  <a:lnTo>
                    <a:pt x="317456" y="2896973"/>
                  </a:lnTo>
                  <a:lnTo>
                    <a:pt x="317456" y="2896191"/>
                  </a:lnTo>
                  <a:lnTo>
                    <a:pt x="317456" y="2896191"/>
                  </a:lnTo>
                  <a:lnTo>
                    <a:pt x="317456" y="2895409"/>
                  </a:lnTo>
                  <a:lnTo>
                    <a:pt x="317474" y="2895409"/>
                  </a:lnTo>
                  <a:lnTo>
                    <a:pt x="317474" y="2894627"/>
                  </a:lnTo>
                  <a:lnTo>
                    <a:pt x="317751" y="2894627"/>
                  </a:lnTo>
                  <a:lnTo>
                    <a:pt x="317751" y="2893845"/>
                  </a:lnTo>
                  <a:lnTo>
                    <a:pt x="319633" y="2893845"/>
                  </a:lnTo>
                  <a:lnTo>
                    <a:pt x="319633" y="2893063"/>
                  </a:lnTo>
                  <a:lnTo>
                    <a:pt x="320830" y="2893063"/>
                  </a:lnTo>
                  <a:lnTo>
                    <a:pt x="320830" y="2892280"/>
                  </a:lnTo>
                  <a:lnTo>
                    <a:pt x="321286" y="2892280"/>
                  </a:lnTo>
                  <a:lnTo>
                    <a:pt x="321286" y="2891499"/>
                  </a:lnTo>
                  <a:lnTo>
                    <a:pt x="321870" y="2891499"/>
                  </a:lnTo>
                  <a:lnTo>
                    <a:pt x="321870" y="2890716"/>
                  </a:lnTo>
                  <a:lnTo>
                    <a:pt x="321960" y="2890716"/>
                  </a:lnTo>
                  <a:lnTo>
                    <a:pt x="321960" y="2889934"/>
                  </a:lnTo>
                  <a:lnTo>
                    <a:pt x="324269" y="2889934"/>
                  </a:lnTo>
                  <a:lnTo>
                    <a:pt x="324269" y="2889152"/>
                  </a:lnTo>
                  <a:lnTo>
                    <a:pt x="324636" y="2889152"/>
                  </a:lnTo>
                  <a:lnTo>
                    <a:pt x="324636" y="2888370"/>
                  </a:lnTo>
                  <a:lnTo>
                    <a:pt x="324672" y="2888370"/>
                  </a:lnTo>
                  <a:lnTo>
                    <a:pt x="324672" y="2887587"/>
                  </a:lnTo>
                  <a:lnTo>
                    <a:pt x="325273" y="2887587"/>
                  </a:lnTo>
                  <a:lnTo>
                    <a:pt x="325273" y="2886810"/>
                  </a:lnTo>
                  <a:lnTo>
                    <a:pt x="326230" y="2886810"/>
                  </a:lnTo>
                  <a:lnTo>
                    <a:pt x="326230" y="2886028"/>
                  </a:lnTo>
                  <a:lnTo>
                    <a:pt x="326554" y="2886028"/>
                  </a:lnTo>
                  <a:lnTo>
                    <a:pt x="326554" y="2885241"/>
                  </a:lnTo>
                  <a:lnTo>
                    <a:pt x="326705" y="2885241"/>
                  </a:lnTo>
                  <a:lnTo>
                    <a:pt x="326705" y="2884464"/>
                  </a:lnTo>
                  <a:lnTo>
                    <a:pt x="327595" y="2884464"/>
                  </a:lnTo>
                  <a:lnTo>
                    <a:pt x="327595" y="2883681"/>
                  </a:lnTo>
                  <a:lnTo>
                    <a:pt x="327847" y="2883681"/>
                  </a:lnTo>
                  <a:lnTo>
                    <a:pt x="327847" y="2882899"/>
                  </a:lnTo>
                  <a:lnTo>
                    <a:pt x="328082" y="2882899"/>
                  </a:lnTo>
                  <a:lnTo>
                    <a:pt x="328082" y="2882117"/>
                  </a:lnTo>
                  <a:lnTo>
                    <a:pt x="328358" y="2882117"/>
                  </a:lnTo>
                  <a:lnTo>
                    <a:pt x="328358" y="2881335"/>
                  </a:lnTo>
                  <a:lnTo>
                    <a:pt x="328671" y="2881335"/>
                  </a:lnTo>
                  <a:lnTo>
                    <a:pt x="328671" y="2880552"/>
                  </a:lnTo>
                  <a:lnTo>
                    <a:pt x="329297" y="2880552"/>
                  </a:lnTo>
                  <a:lnTo>
                    <a:pt x="329297" y="2879771"/>
                  </a:lnTo>
                  <a:lnTo>
                    <a:pt x="330289" y="2879771"/>
                  </a:lnTo>
                  <a:lnTo>
                    <a:pt x="330289" y="2878988"/>
                  </a:lnTo>
                  <a:lnTo>
                    <a:pt x="330890" y="2878988"/>
                  </a:lnTo>
                  <a:lnTo>
                    <a:pt x="330890" y="2878206"/>
                  </a:lnTo>
                  <a:lnTo>
                    <a:pt x="331149" y="2878206"/>
                  </a:lnTo>
                  <a:lnTo>
                    <a:pt x="331149" y="2877424"/>
                  </a:lnTo>
                  <a:lnTo>
                    <a:pt x="331516" y="2877424"/>
                  </a:lnTo>
                  <a:lnTo>
                    <a:pt x="331516" y="2876642"/>
                  </a:lnTo>
                  <a:lnTo>
                    <a:pt x="332646" y="2876642"/>
                  </a:lnTo>
                  <a:lnTo>
                    <a:pt x="332646" y="2875860"/>
                  </a:lnTo>
                  <a:lnTo>
                    <a:pt x="333320" y="2875860"/>
                  </a:lnTo>
                  <a:lnTo>
                    <a:pt x="333320" y="2875078"/>
                  </a:lnTo>
                  <a:lnTo>
                    <a:pt x="333765" y="2875078"/>
                  </a:lnTo>
                  <a:lnTo>
                    <a:pt x="333765" y="2874295"/>
                  </a:lnTo>
                  <a:lnTo>
                    <a:pt x="334180" y="2874295"/>
                  </a:lnTo>
                  <a:lnTo>
                    <a:pt x="334180" y="2873513"/>
                  </a:lnTo>
                  <a:lnTo>
                    <a:pt x="334811" y="2873513"/>
                  </a:lnTo>
                  <a:lnTo>
                    <a:pt x="334811" y="2872736"/>
                  </a:lnTo>
                  <a:lnTo>
                    <a:pt x="335797" y="2872736"/>
                  </a:lnTo>
                  <a:lnTo>
                    <a:pt x="335797" y="2871953"/>
                  </a:lnTo>
                  <a:lnTo>
                    <a:pt x="336008" y="2871953"/>
                  </a:lnTo>
                  <a:lnTo>
                    <a:pt x="336008" y="2871171"/>
                  </a:lnTo>
                  <a:lnTo>
                    <a:pt x="336381" y="2871171"/>
                  </a:lnTo>
                  <a:lnTo>
                    <a:pt x="336381" y="2870389"/>
                  </a:lnTo>
                  <a:lnTo>
                    <a:pt x="337523" y="2870389"/>
                  </a:lnTo>
                  <a:lnTo>
                    <a:pt x="337523" y="2869607"/>
                  </a:lnTo>
                  <a:lnTo>
                    <a:pt x="337655" y="2869607"/>
                  </a:lnTo>
                  <a:lnTo>
                    <a:pt x="337655" y="2868825"/>
                  </a:lnTo>
                  <a:lnTo>
                    <a:pt x="338040" y="2868825"/>
                  </a:lnTo>
                  <a:lnTo>
                    <a:pt x="338040" y="2868043"/>
                  </a:lnTo>
                  <a:lnTo>
                    <a:pt x="338149" y="2868043"/>
                  </a:lnTo>
                  <a:lnTo>
                    <a:pt x="338149" y="2867260"/>
                  </a:lnTo>
                  <a:lnTo>
                    <a:pt x="339063" y="2867260"/>
                  </a:lnTo>
                  <a:lnTo>
                    <a:pt x="339063" y="2866478"/>
                  </a:lnTo>
                  <a:lnTo>
                    <a:pt x="339935" y="2866478"/>
                  </a:lnTo>
                  <a:lnTo>
                    <a:pt x="339935" y="2865696"/>
                  </a:lnTo>
                  <a:lnTo>
                    <a:pt x="340271" y="2865696"/>
                  </a:lnTo>
                  <a:lnTo>
                    <a:pt x="340271" y="2864914"/>
                  </a:lnTo>
                  <a:lnTo>
                    <a:pt x="340560" y="2864914"/>
                  </a:lnTo>
                  <a:lnTo>
                    <a:pt x="340560" y="2864132"/>
                  </a:lnTo>
                  <a:lnTo>
                    <a:pt x="341077" y="2864132"/>
                  </a:lnTo>
                  <a:lnTo>
                    <a:pt x="341077" y="2863350"/>
                  </a:lnTo>
                  <a:lnTo>
                    <a:pt x="341510" y="2863350"/>
                  </a:lnTo>
                  <a:lnTo>
                    <a:pt x="341510" y="2862567"/>
                  </a:lnTo>
                  <a:lnTo>
                    <a:pt x="342364" y="2862567"/>
                  </a:lnTo>
                  <a:lnTo>
                    <a:pt x="342364" y="2861785"/>
                  </a:lnTo>
                  <a:lnTo>
                    <a:pt x="342749" y="2861785"/>
                  </a:lnTo>
                  <a:lnTo>
                    <a:pt x="342749" y="2861003"/>
                  </a:lnTo>
                  <a:lnTo>
                    <a:pt x="342923" y="2861003"/>
                  </a:lnTo>
                  <a:lnTo>
                    <a:pt x="342923" y="2860221"/>
                  </a:lnTo>
                  <a:lnTo>
                    <a:pt x="342941" y="2860221"/>
                  </a:lnTo>
                  <a:lnTo>
                    <a:pt x="342941" y="2859439"/>
                  </a:lnTo>
                  <a:lnTo>
                    <a:pt x="343176" y="2859439"/>
                  </a:lnTo>
                  <a:lnTo>
                    <a:pt x="343176" y="2858657"/>
                  </a:lnTo>
                  <a:lnTo>
                    <a:pt x="343477" y="2858657"/>
                  </a:lnTo>
                  <a:lnTo>
                    <a:pt x="343477" y="2857874"/>
                  </a:lnTo>
                  <a:lnTo>
                    <a:pt x="343771" y="2857874"/>
                  </a:lnTo>
                  <a:lnTo>
                    <a:pt x="343771" y="2857097"/>
                  </a:lnTo>
                  <a:lnTo>
                    <a:pt x="343849" y="2857097"/>
                  </a:lnTo>
                  <a:lnTo>
                    <a:pt x="343849" y="2856315"/>
                  </a:lnTo>
                  <a:lnTo>
                    <a:pt x="344210" y="2856315"/>
                  </a:lnTo>
                  <a:lnTo>
                    <a:pt x="344210" y="2855532"/>
                  </a:lnTo>
                  <a:lnTo>
                    <a:pt x="344721" y="2855532"/>
                  </a:lnTo>
                  <a:lnTo>
                    <a:pt x="344721" y="2854750"/>
                  </a:lnTo>
                  <a:lnTo>
                    <a:pt x="344944" y="2854750"/>
                  </a:lnTo>
                  <a:lnTo>
                    <a:pt x="344944" y="2853968"/>
                  </a:lnTo>
                  <a:lnTo>
                    <a:pt x="345485" y="2853968"/>
                  </a:lnTo>
                  <a:lnTo>
                    <a:pt x="345485" y="2853186"/>
                  </a:lnTo>
                  <a:lnTo>
                    <a:pt x="345587" y="2853186"/>
                  </a:lnTo>
                  <a:lnTo>
                    <a:pt x="345587" y="2852404"/>
                  </a:lnTo>
                  <a:lnTo>
                    <a:pt x="345593" y="2852404"/>
                  </a:lnTo>
                  <a:lnTo>
                    <a:pt x="345593" y="2851622"/>
                  </a:lnTo>
                  <a:lnTo>
                    <a:pt x="345762" y="2851622"/>
                  </a:lnTo>
                  <a:lnTo>
                    <a:pt x="345762" y="2850839"/>
                  </a:lnTo>
                  <a:lnTo>
                    <a:pt x="346243" y="2850839"/>
                  </a:lnTo>
                  <a:lnTo>
                    <a:pt x="346243" y="2850057"/>
                  </a:lnTo>
                  <a:lnTo>
                    <a:pt x="346429" y="2850057"/>
                  </a:lnTo>
                  <a:lnTo>
                    <a:pt x="346429" y="2849275"/>
                  </a:lnTo>
                  <a:lnTo>
                    <a:pt x="346441" y="2849275"/>
                  </a:lnTo>
                  <a:lnTo>
                    <a:pt x="346441" y="2848493"/>
                  </a:lnTo>
                  <a:lnTo>
                    <a:pt x="346694" y="2848493"/>
                  </a:lnTo>
                  <a:lnTo>
                    <a:pt x="346694" y="2847711"/>
                  </a:lnTo>
                  <a:lnTo>
                    <a:pt x="346712" y="2847711"/>
                  </a:lnTo>
                  <a:lnTo>
                    <a:pt x="346712" y="2846929"/>
                  </a:lnTo>
                  <a:lnTo>
                    <a:pt x="346958" y="2846929"/>
                  </a:lnTo>
                  <a:lnTo>
                    <a:pt x="346958" y="2846146"/>
                  </a:lnTo>
                  <a:lnTo>
                    <a:pt x="346958" y="2846146"/>
                  </a:lnTo>
                  <a:lnTo>
                    <a:pt x="346958" y="2845369"/>
                  </a:lnTo>
                  <a:lnTo>
                    <a:pt x="346970" y="2845369"/>
                  </a:lnTo>
                  <a:lnTo>
                    <a:pt x="346970" y="2844587"/>
                  </a:lnTo>
                  <a:lnTo>
                    <a:pt x="346976" y="2844587"/>
                  </a:lnTo>
                  <a:lnTo>
                    <a:pt x="346976" y="2843804"/>
                  </a:lnTo>
                  <a:lnTo>
                    <a:pt x="347175" y="2843804"/>
                  </a:lnTo>
                  <a:lnTo>
                    <a:pt x="347175" y="2843022"/>
                  </a:lnTo>
                  <a:lnTo>
                    <a:pt x="347470" y="2843022"/>
                  </a:lnTo>
                  <a:lnTo>
                    <a:pt x="347470" y="2842240"/>
                  </a:lnTo>
                  <a:lnTo>
                    <a:pt x="347476" y="2842240"/>
                  </a:lnTo>
                  <a:lnTo>
                    <a:pt x="347476" y="2841458"/>
                  </a:lnTo>
                  <a:lnTo>
                    <a:pt x="348017" y="2841458"/>
                  </a:lnTo>
                  <a:lnTo>
                    <a:pt x="348017" y="2840676"/>
                  </a:lnTo>
                  <a:lnTo>
                    <a:pt x="348955" y="2840676"/>
                  </a:lnTo>
                  <a:lnTo>
                    <a:pt x="348955" y="2839894"/>
                  </a:lnTo>
                  <a:lnTo>
                    <a:pt x="349622" y="2839894"/>
                  </a:lnTo>
                  <a:lnTo>
                    <a:pt x="349622" y="2839111"/>
                  </a:lnTo>
                  <a:lnTo>
                    <a:pt x="349743" y="2839111"/>
                  </a:lnTo>
                  <a:lnTo>
                    <a:pt x="349743" y="2838329"/>
                  </a:lnTo>
                  <a:lnTo>
                    <a:pt x="350049" y="2838329"/>
                  </a:lnTo>
                  <a:lnTo>
                    <a:pt x="350049" y="2837547"/>
                  </a:lnTo>
                  <a:lnTo>
                    <a:pt x="350266" y="2837547"/>
                  </a:lnTo>
                  <a:lnTo>
                    <a:pt x="350266" y="2836765"/>
                  </a:lnTo>
                  <a:lnTo>
                    <a:pt x="350494" y="2836765"/>
                  </a:lnTo>
                  <a:lnTo>
                    <a:pt x="350494" y="2835983"/>
                  </a:lnTo>
                  <a:lnTo>
                    <a:pt x="350561" y="2835983"/>
                  </a:lnTo>
                  <a:lnTo>
                    <a:pt x="350561" y="2835201"/>
                  </a:lnTo>
                  <a:lnTo>
                    <a:pt x="350572" y="2835201"/>
                  </a:lnTo>
                  <a:lnTo>
                    <a:pt x="350572" y="2834418"/>
                  </a:lnTo>
                  <a:lnTo>
                    <a:pt x="351878" y="2834418"/>
                  </a:lnTo>
                  <a:lnTo>
                    <a:pt x="351878" y="2833636"/>
                  </a:lnTo>
                  <a:lnTo>
                    <a:pt x="352106" y="2833636"/>
                  </a:lnTo>
                  <a:lnTo>
                    <a:pt x="352106" y="2832854"/>
                  </a:lnTo>
                  <a:lnTo>
                    <a:pt x="353615" y="2832854"/>
                  </a:lnTo>
                  <a:lnTo>
                    <a:pt x="353615" y="2832072"/>
                  </a:lnTo>
                  <a:lnTo>
                    <a:pt x="354487" y="2832072"/>
                  </a:lnTo>
                  <a:lnTo>
                    <a:pt x="354487" y="2831290"/>
                  </a:lnTo>
                  <a:lnTo>
                    <a:pt x="354560" y="2831290"/>
                  </a:lnTo>
                  <a:lnTo>
                    <a:pt x="354560" y="2830512"/>
                  </a:lnTo>
                  <a:lnTo>
                    <a:pt x="355660" y="2830512"/>
                  </a:lnTo>
                  <a:lnTo>
                    <a:pt x="355660" y="2829730"/>
                  </a:lnTo>
                  <a:lnTo>
                    <a:pt x="356598" y="2829730"/>
                  </a:lnTo>
                  <a:lnTo>
                    <a:pt x="356598" y="2828948"/>
                  </a:lnTo>
                  <a:lnTo>
                    <a:pt x="357957" y="2828948"/>
                  </a:lnTo>
                  <a:lnTo>
                    <a:pt x="357957" y="2828166"/>
                  </a:lnTo>
                  <a:lnTo>
                    <a:pt x="358252" y="2828166"/>
                  </a:lnTo>
                  <a:lnTo>
                    <a:pt x="358252" y="2827384"/>
                  </a:lnTo>
                  <a:lnTo>
                    <a:pt x="358595" y="2827384"/>
                  </a:lnTo>
                  <a:lnTo>
                    <a:pt x="358595" y="2826601"/>
                  </a:lnTo>
                  <a:lnTo>
                    <a:pt x="359124" y="2826601"/>
                  </a:lnTo>
                  <a:lnTo>
                    <a:pt x="359124" y="2825819"/>
                  </a:lnTo>
                  <a:lnTo>
                    <a:pt x="360735" y="2825819"/>
                  </a:lnTo>
                  <a:lnTo>
                    <a:pt x="360735" y="2825037"/>
                  </a:lnTo>
                  <a:lnTo>
                    <a:pt x="360964" y="2825037"/>
                  </a:lnTo>
                  <a:lnTo>
                    <a:pt x="360964" y="2824255"/>
                  </a:lnTo>
                  <a:lnTo>
                    <a:pt x="361331" y="2824255"/>
                  </a:lnTo>
                  <a:lnTo>
                    <a:pt x="361331" y="2823473"/>
                  </a:lnTo>
                  <a:lnTo>
                    <a:pt x="361806" y="2823473"/>
                  </a:lnTo>
                  <a:lnTo>
                    <a:pt x="361806" y="2822691"/>
                  </a:lnTo>
                  <a:lnTo>
                    <a:pt x="362089" y="2822691"/>
                  </a:lnTo>
                  <a:lnTo>
                    <a:pt x="362089" y="2821908"/>
                  </a:lnTo>
                  <a:lnTo>
                    <a:pt x="362263" y="2821908"/>
                  </a:lnTo>
                  <a:lnTo>
                    <a:pt x="362263" y="2821126"/>
                  </a:lnTo>
                  <a:lnTo>
                    <a:pt x="362600" y="2821126"/>
                  </a:lnTo>
                  <a:lnTo>
                    <a:pt x="362600" y="2820344"/>
                  </a:lnTo>
                  <a:lnTo>
                    <a:pt x="362726" y="2820344"/>
                  </a:lnTo>
                  <a:lnTo>
                    <a:pt x="362726" y="2819562"/>
                  </a:lnTo>
                  <a:lnTo>
                    <a:pt x="362997" y="2819562"/>
                  </a:lnTo>
                  <a:lnTo>
                    <a:pt x="362997" y="2818780"/>
                  </a:lnTo>
                  <a:lnTo>
                    <a:pt x="363147" y="2818780"/>
                  </a:lnTo>
                  <a:lnTo>
                    <a:pt x="363147" y="2817998"/>
                  </a:lnTo>
                  <a:lnTo>
                    <a:pt x="363580" y="2817998"/>
                  </a:lnTo>
                  <a:lnTo>
                    <a:pt x="363580" y="2817215"/>
                  </a:lnTo>
                  <a:lnTo>
                    <a:pt x="364085" y="2817215"/>
                  </a:lnTo>
                  <a:lnTo>
                    <a:pt x="364085" y="2816433"/>
                  </a:lnTo>
                  <a:lnTo>
                    <a:pt x="364368" y="2816433"/>
                  </a:lnTo>
                  <a:lnTo>
                    <a:pt x="364368" y="2815656"/>
                  </a:lnTo>
                  <a:lnTo>
                    <a:pt x="365023" y="2815656"/>
                  </a:lnTo>
                  <a:lnTo>
                    <a:pt x="365023" y="2814874"/>
                  </a:lnTo>
                  <a:lnTo>
                    <a:pt x="365119" y="2814874"/>
                  </a:lnTo>
                  <a:lnTo>
                    <a:pt x="365119" y="2814091"/>
                  </a:lnTo>
                  <a:lnTo>
                    <a:pt x="365258" y="2814091"/>
                  </a:lnTo>
                  <a:lnTo>
                    <a:pt x="365258" y="2813309"/>
                  </a:lnTo>
                  <a:lnTo>
                    <a:pt x="365619" y="2813309"/>
                  </a:lnTo>
                  <a:lnTo>
                    <a:pt x="365619" y="2812527"/>
                  </a:lnTo>
                  <a:lnTo>
                    <a:pt x="365661" y="2812527"/>
                  </a:lnTo>
                  <a:lnTo>
                    <a:pt x="365661" y="2811745"/>
                  </a:lnTo>
                  <a:lnTo>
                    <a:pt x="366130" y="2811745"/>
                  </a:lnTo>
                  <a:lnTo>
                    <a:pt x="366130" y="2810963"/>
                  </a:lnTo>
                  <a:lnTo>
                    <a:pt x="366671" y="2810963"/>
                  </a:lnTo>
                  <a:lnTo>
                    <a:pt x="366671" y="2810181"/>
                  </a:lnTo>
                  <a:lnTo>
                    <a:pt x="366767" y="2810181"/>
                  </a:lnTo>
                  <a:lnTo>
                    <a:pt x="366767" y="2809398"/>
                  </a:lnTo>
                  <a:lnTo>
                    <a:pt x="367819" y="2809398"/>
                  </a:lnTo>
                  <a:lnTo>
                    <a:pt x="367819" y="2808616"/>
                  </a:lnTo>
                  <a:lnTo>
                    <a:pt x="368000" y="2808616"/>
                  </a:lnTo>
                  <a:lnTo>
                    <a:pt x="368000" y="2807834"/>
                  </a:lnTo>
                  <a:lnTo>
                    <a:pt x="369726" y="2807834"/>
                  </a:lnTo>
                  <a:lnTo>
                    <a:pt x="369726" y="2807052"/>
                  </a:lnTo>
                  <a:lnTo>
                    <a:pt x="370796" y="2807052"/>
                  </a:lnTo>
                  <a:lnTo>
                    <a:pt x="370796" y="2806270"/>
                  </a:lnTo>
                  <a:lnTo>
                    <a:pt x="371073" y="2806270"/>
                  </a:lnTo>
                  <a:lnTo>
                    <a:pt x="371073" y="2805488"/>
                  </a:lnTo>
                  <a:lnTo>
                    <a:pt x="371440" y="2805488"/>
                  </a:lnTo>
                  <a:lnTo>
                    <a:pt x="371440" y="2804705"/>
                  </a:lnTo>
                  <a:lnTo>
                    <a:pt x="371716" y="2804705"/>
                  </a:lnTo>
                  <a:lnTo>
                    <a:pt x="371716" y="2803923"/>
                  </a:lnTo>
                  <a:lnTo>
                    <a:pt x="371788" y="2803923"/>
                  </a:lnTo>
                  <a:lnTo>
                    <a:pt x="371788" y="2803146"/>
                  </a:lnTo>
                  <a:lnTo>
                    <a:pt x="372306" y="2803146"/>
                  </a:lnTo>
                  <a:lnTo>
                    <a:pt x="372306" y="2802363"/>
                  </a:lnTo>
                  <a:lnTo>
                    <a:pt x="372468" y="2802363"/>
                  </a:lnTo>
                  <a:lnTo>
                    <a:pt x="372468" y="2801581"/>
                  </a:lnTo>
                  <a:lnTo>
                    <a:pt x="372468" y="2801581"/>
                  </a:lnTo>
                  <a:lnTo>
                    <a:pt x="372468" y="2800799"/>
                  </a:lnTo>
                  <a:lnTo>
                    <a:pt x="372642" y="2800799"/>
                  </a:lnTo>
                  <a:lnTo>
                    <a:pt x="372642" y="2800017"/>
                  </a:lnTo>
                  <a:lnTo>
                    <a:pt x="372811" y="2800017"/>
                  </a:lnTo>
                  <a:lnTo>
                    <a:pt x="372811" y="2799235"/>
                  </a:lnTo>
                  <a:lnTo>
                    <a:pt x="373274" y="2799235"/>
                  </a:lnTo>
                  <a:lnTo>
                    <a:pt x="373274" y="2798453"/>
                  </a:lnTo>
                  <a:lnTo>
                    <a:pt x="374428" y="2798453"/>
                  </a:lnTo>
                  <a:lnTo>
                    <a:pt x="374428" y="2797670"/>
                  </a:lnTo>
                  <a:lnTo>
                    <a:pt x="375932" y="2797670"/>
                  </a:lnTo>
                  <a:lnTo>
                    <a:pt x="375932" y="2796888"/>
                  </a:lnTo>
                  <a:lnTo>
                    <a:pt x="375986" y="2796888"/>
                  </a:lnTo>
                  <a:lnTo>
                    <a:pt x="375986" y="2796106"/>
                  </a:lnTo>
                  <a:lnTo>
                    <a:pt x="376251" y="2796106"/>
                  </a:lnTo>
                  <a:lnTo>
                    <a:pt x="376251" y="2795324"/>
                  </a:lnTo>
                  <a:lnTo>
                    <a:pt x="376461" y="2795324"/>
                  </a:lnTo>
                  <a:lnTo>
                    <a:pt x="376461" y="2794542"/>
                  </a:lnTo>
                  <a:lnTo>
                    <a:pt x="376738" y="2794542"/>
                  </a:lnTo>
                  <a:lnTo>
                    <a:pt x="376738" y="2793760"/>
                  </a:lnTo>
                  <a:lnTo>
                    <a:pt x="377585" y="2793760"/>
                  </a:lnTo>
                  <a:lnTo>
                    <a:pt x="377585" y="2792977"/>
                  </a:lnTo>
                  <a:lnTo>
                    <a:pt x="377778" y="2792977"/>
                  </a:lnTo>
                  <a:lnTo>
                    <a:pt x="377778" y="2792195"/>
                  </a:lnTo>
                  <a:lnTo>
                    <a:pt x="379095" y="2792195"/>
                  </a:lnTo>
                  <a:lnTo>
                    <a:pt x="379095" y="2791413"/>
                  </a:lnTo>
                  <a:lnTo>
                    <a:pt x="379143" y="2791413"/>
                  </a:lnTo>
                  <a:lnTo>
                    <a:pt x="379143" y="2790631"/>
                  </a:lnTo>
                  <a:lnTo>
                    <a:pt x="379810" y="2790631"/>
                  </a:lnTo>
                  <a:lnTo>
                    <a:pt x="379810" y="2789849"/>
                  </a:lnTo>
                  <a:lnTo>
                    <a:pt x="380929" y="2789849"/>
                  </a:lnTo>
                  <a:lnTo>
                    <a:pt x="380929" y="2789071"/>
                  </a:lnTo>
                  <a:lnTo>
                    <a:pt x="381206" y="2789071"/>
                  </a:lnTo>
                  <a:lnTo>
                    <a:pt x="381206" y="2788289"/>
                  </a:lnTo>
                  <a:lnTo>
                    <a:pt x="381627" y="2788289"/>
                  </a:lnTo>
                  <a:lnTo>
                    <a:pt x="381627" y="2787507"/>
                  </a:lnTo>
                  <a:lnTo>
                    <a:pt x="381711" y="2787507"/>
                  </a:lnTo>
                  <a:lnTo>
                    <a:pt x="381711" y="2786725"/>
                  </a:lnTo>
                  <a:lnTo>
                    <a:pt x="381759" y="2786725"/>
                  </a:lnTo>
                  <a:lnTo>
                    <a:pt x="381759" y="2785942"/>
                  </a:lnTo>
                  <a:lnTo>
                    <a:pt x="381795" y="2785942"/>
                  </a:lnTo>
                  <a:lnTo>
                    <a:pt x="381795" y="2785160"/>
                  </a:lnTo>
                  <a:lnTo>
                    <a:pt x="382132" y="2785160"/>
                  </a:lnTo>
                  <a:lnTo>
                    <a:pt x="382132" y="2784378"/>
                  </a:lnTo>
                  <a:lnTo>
                    <a:pt x="382282" y="2784378"/>
                  </a:lnTo>
                  <a:lnTo>
                    <a:pt x="382282" y="2783596"/>
                  </a:lnTo>
                  <a:lnTo>
                    <a:pt x="382366" y="2783596"/>
                  </a:lnTo>
                  <a:lnTo>
                    <a:pt x="382366" y="2782814"/>
                  </a:lnTo>
                  <a:lnTo>
                    <a:pt x="382571" y="2782814"/>
                  </a:lnTo>
                  <a:lnTo>
                    <a:pt x="382571" y="2782032"/>
                  </a:lnTo>
                  <a:lnTo>
                    <a:pt x="382823" y="2782032"/>
                  </a:lnTo>
                  <a:lnTo>
                    <a:pt x="382823" y="2781250"/>
                  </a:lnTo>
                  <a:lnTo>
                    <a:pt x="383353" y="2781250"/>
                  </a:lnTo>
                  <a:lnTo>
                    <a:pt x="383353" y="2780467"/>
                  </a:lnTo>
                  <a:lnTo>
                    <a:pt x="383449" y="2780467"/>
                  </a:lnTo>
                  <a:lnTo>
                    <a:pt x="383449" y="2779685"/>
                  </a:lnTo>
                  <a:lnTo>
                    <a:pt x="383449" y="2779685"/>
                  </a:lnTo>
                  <a:lnTo>
                    <a:pt x="383449" y="2778903"/>
                  </a:lnTo>
                  <a:lnTo>
                    <a:pt x="383882" y="2778903"/>
                  </a:lnTo>
                  <a:lnTo>
                    <a:pt x="383882" y="2778121"/>
                  </a:lnTo>
                  <a:lnTo>
                    <a:pt x="384393" y="2778121"/>
                  </a:lnTo>
                  <a:lnTo>
                    <a:pt x="384393" y="2777339"/>
                  </a:lnTo>
                  <a:lnTo>
                    <a:pt x="384682" y="2777339"/>
                  </a:lnTo>
                  <a:lnTo>
                    <a:pt x="384682" y="2776557"/>
                  </a:lnTo>
                  <a:lnTo>
                    <a:pt x="384922" y="2776557"/>
                  </a:lnTo>
                  <a:lnTo>
                    <a:pt x="384922" y="2775774"/>
                  </a:lnTo>
                  <a:lnTo>
                    <a:pt x="386269" y="2775774"/>
                  </a:lnTo>
                  <a:lnTo>
                    <a:pt x="386269" y="2774992"/>
                  </a:lnTo>
                  <a:lnTo>
                    <a:pt x="386534" y="2774992"/>
                  </a:lnTo>
                  <a:lnTo>
                    <a:pt x="386534" y="2774215"/>
                  </a:lnTo>
                  <a:lnTo>
                    <a:pt x="387436" y="2774215"/>
                  </a:lnTo>
                  <a:lnTo>
                    <a:pt x="387436" y="2773432"/>
                  </a:lnTo>
                  <a:lnTo>
                    <a:pt x="388843" y="2773432"/>
                  </a:lnTo>
                  <a:lnTo>
                    <a:pt x="388843" y="2772650"/>
                  </a:lnTo>
                  <a:lnTo>
                    <a:pt x="388885" y="2772650"/>
                  </a:lnTo>
                  <a:lnTo>
                    <a:pt x="388885" y="2771868"/>
                  </a:lnTo>
                  <a:lnTo>
                    <a:pt x="388909" y="2771868"/>
                  </a:lnTo>
                  <a:lnTo>
                    <a:pt x="388909" y="2771086"/>
                  </a:lnTo>
                  <a:lnTo>
                    <a:pt x="389264" y="2771086"/>
                  </a:lnTo>
                  <a:lnTo>
                    <a:pt x="389264" y="2770304"/>
                  </a:lnTo>
                  <a:lnTo>
                    <a:pt x="389360" y="2770304"/>
                  </a:lnTo>
                  <a:lnTo>
                    <a:pt x="389360" y="2769522"/>
                  </a:lnTo>
                  <a:lnTo>
                    <a:pt x="389516" y="2769522"/>
                  </a:lnTo>
                  <a:lnTo>
                    <a:pt x="389516" y="2768739"/>
                  </a:lnTo>
                  <a:lnTo>
                    <a:pt x="389582" y="2768739"/>
                  </a:lnTo>
                  <a:lnTo>
                    <a:pt x="389582" y="2767957"/>
                  </a:lnTo>
                  <a:lnTo>
                    <a:pt x="389582" y="2767957"/>
                  </a:lnTo>
                  <a:lnTo>
                    <a:pt x="389582" y="2767175"/>
                  </a:lnTo>
                  <a:lnTo>
                    <a:pt x="390130" y="2767175"/>
                  </a:lnTo>
                  <a:lnTo>
                    <a:pt x="390130" y="2766393"/>
                  </a:lnTo>
                  <a:lnTo>
                    <a:pt x="390491" y="2766393"/>
                  </a:lnTo>
                  <a:lnTo>
                    <a:pt x="390491" y="2765611"/>
                  </a:lnTo>
                  <a:lnTo>
                    <a:pt x="390527" y="2765611"/>
                  </a:lnTo>
                  <a:lnTo>
                    <a:pt x="390527" y="2764829"/>
                  </a:lnTo>
                  <a:lnTo>
                    <a:pt x="390647" y="2764829"/>
                  </a:lnTo>
                  <a:lnTo>
                    <a:pt x="390647" y="2764046"/>
                  </a:lnTo>
                  <a:lnTo>
                    <a:pt x="390797" y="2764046"/>
                  </a:lnTo>
                  <a:lnTo>
                    <a:pt x="390797" y="2763264"/>
                  </a:lnTo>
                  <a:lnTo>
                    <a:pt x="391038" y="2763264"/>
                  </a:lnTo>
                  <a:lnTo>
                    <a:pt x="391038" y="2762482"/>
                  </a:lnTo>
                  <a:lnTo>
                    <a:pt x="391152" y="2762482"/>
                  </a:lnTo>
                  <a:lnTo>
                    <a:pt x="391152" y="2761704"/>
                  </a:lnTo>
                  <a:lnTo>
                    <a:pt x="391224" y="2761704"/>
                  </a:lnTo>
                  <a:lnTo>
                    <a:pt x="391224" y="2760922"/>
                  </a:lnTo>
                  <a:lnTo>
                    <a:pt x="391838" y="2760922"/>
                  </a:lnTo>
                  <a:lnTo>
                    <a:pt x="391838" y="2760140"/>
                  </a:lnTo>
                  <a:lnTo>
                    <a:pt x="391976" y="2760140"/>
                  </a:lnTo>
                  <a:lnTo>
                    <a:pt x="391976" y="2759358"/>
                  </a:lnTo>
                  <a:lnTo>
                    <a:pt x="391976" y="2759358"/>
                  </a:lnTo>
                  <a:lnTo>
                    <a:pt x="391976" y="2758576"/>
                  </a:lnTo>
                  <a:lnTo>
                    <a:pt x="392445" y="2758576"/>
                  </a:lnTo>
                  <a:lnTo>
                    <a:pt x="392445" y="2757794"/>
                  </a:lnTo>
                  <a:lnTo>
                    <a:pt x="393690" y="2757794"/>
                  </a:lnTo>
                  <a:lnTo>
                    <a:pt x="393690" y="2757011"/>
                  </a:lnTo>
                  <a:lnTo>
                    <a:pt x="394327" y="2757011"/>
                  </a:lnTo>
                  <a:lnTo>
                    <a:pt x="394327" y="2756229"/>
                  </a:lnTo>
                  <a:lnTo>
                    <a:pt x="394616" y="2756229"/>
                  </a:lnTo>
                  <a:lnTo>
                    <a:pt x="394616" y="2755447"/>
                  </a:lnTo>
                  <a:lnTo>
                    <a:pt x="395205" y="2755447"/>
                  </a:lnTo>
                  <a:lnTo>
                    <a:pt x="395205" y="2754665"/>
                  </a:lnTo>
                  <a:lnTo>
                    <a:pt x="395470" y="2754665"/>
                  </a:lnTo>
                  <a:lnTo>
                    <a:pt x="395470" y="2753883"/>
                  </a:lnTo>
                  <a:lnTo>
                    <a:pt x="395704" y="2753883"/>
                  </a:lnTo>
                  <a:lnTo>
                    <a:pt x="395704" y="2753101"/>
                  </a:lnTo>
                  <a:lnTo>
                    <a:pt x="396191" y="2753101"/>
                  </a:lnTo>
                  <a:lnTo>
                    <a:pt x="396191" y="2752318"/>
                  </a:lnTo>
                  <a:lnTo>
                    <a:pt x="396444" y="2752318"/>
                  </a:lnTo>
                  <a:lnTo>
                    <a:pt x="396444" y="2751536"/>
                  </a:lnTo>
                  <a:lnTo>
                    <a:pt x="396510" y="2751536"/>
                  </a:lnTo>
                  <a:lnTo>
                    <a:pt x="396510" y="2750754"/>
                  </a:lnTo>
                  <a:lnTo>
                    <a:pt x="397719" y="2750754"/>
                  </a:lnTo>
                  <a:lnTo>
                    <a:pt x="397719" y="2749972"/>
                  </a:lnTo>
                  <a:lnTo>
                    <a:pt x="398446" y="2749972"/>
                  </a:lnTo>
                  <a:lnTo>
                    <a:pt x="398446" y="2749190"/>
                  </a:lnTo>
                  <a:lnTo>
                    <a:pt x="398453" y="2749190"/>
                  </a:lnTo>
                  <a:lnTo>
                    <a:pt x="398453" y="2748408"/>
                  </a:lnTo>
                  <a:lnTo>
                    <a:pt x="398573" y="2748408"/>
                  </a:lnTo>
                  <a:lnTo>
                    <a:pt x="398573" y="2747625"/>
                  </a:lnTo>
                  <a:lnTo>
                    <a:pt x="399685" y="2747625"/>
                  </a:lnTo>
                  <a:lnTo>
                    <a:pt x="399685" y="2746848"/>
                  </a:lnTo>
                  <a:lnTo>
                    <a:pt x="400166" y="2746848"/>
                  </a:lnTo>
                  <a:lnTo>
                    <a:pt x="400166" y="2746066"/>
                  </a:lnTo>
                  <a:lnTo>
                    <a:pt x="400816" y="2746066"/>
                  </a:lnTo>
                  <a:lnTo>
                    <a:pt x="400816" y="2745284"/>
                  </a:lnTo>
                  <a:lnTo>
                    <a:pt x="401748" y="2745284"/>
                  </a:lnTo>
                  <a:lnTo>
                    <a:pt x="401748" y="2744501"/>
                  </a:lnTo>
                  <a:lnTo>
                    <a:pt x="402656" y="2744501"/>
                  </a:lnTo>
                  <a:lnTo>
                    <a:pt x="402656" y="2743719"/>
                  </a:lnTo>
                  <a:lnTo>
                    <a:pt x="402897" y="2743719"/>
                  </a:lnTo>
                  <a:lnTo>
                    <a:pt x="402897" y="2742937"/>
                  </a:lnTo>
                  <a:lnTo>
                    <a:pt x="402951" y="2742937"/>
                  </a:lnTo>
                  <a:lnTo>
                    <a:pt x="402951" y="2742155"/>
                  </a:lnTo>
                  <a:lnTo>
                    <a:pt x="403083" y="2742155"/>
                  </a:lnTo>
                  <a:lnTo>
                    <a:pt x="403083" y="2741373"/>
                  </a:lnTo>
                  <a:lnTo>
                    <a:pt x="404057" y="2741373"/>
                  </a:lnTo>
                  <a:lnTo>
                    <a:pt x="404057" y="2740591"/>
                  </a:lnTo>
                  <a:lnTo>
                    <a:pt x="404953" y="2740591"/>
                  </a:lnTo>
                  <a:lnTo>
                    <a:pt x="404953" y="2739808"/>
                  </a:lnTo>
                  <a:lnTo>
                    <a:pt x="405729" y="2739808"/>
                  </a:lnTo>
                  <a:lnTo>
                    <a:pt x="405729" y="2739026"/>
                  </a:lnTo>
                  <a:lnTo>
                    <a:pt x="406132" y="2739026"/>
                  </a:lnTo>
                  <a:lnTo>
                    <a:pt x="406132" y="2738244"/>
                  </a:lnTo>
                  <a:lnTo>
                    <a:pt x="406198" y="2738244"/>
                  </a:lnTo>
                  <a:lnTo>
                    <a:pt x="406198" y="2737462"/>
                  </a:lnTo>
                  <a:lnTo>
                    <a:pt x="406793" y="2737462"/>
                  </a:lnTo>
                  <a:lnTo>
                    <a:pt x="406793" y="2736680"/>
                  </a:lnTo>
                  <a:lnTo>
                    <a:pt x="407058" y="2736680"/>
                  </a:lnTo>
                  <a:lnTo>
                    <a:pt x="407058" y="2735898"/>
                  </a:lnTo>
                  <a:lnTo>
                    <a:pt x="407912" y="2735898"/>
                  </a:lnTo>
                  <a:lnTo>
                    <a:pt x="407912" y="2735116"/>
                  </a:lnTo>
                  <a:lnTo>
                    <a:pt x="407990" y="2735116"/>
                  </a:lnTo>
                  <a:lnTo>
                    <a:pt x="407990" y="2734333"/>
                  </a:lnTo>
                  <a:lnTo>
                    <a:pt x="408249" y="2734333"/>
                  </a:lnTo>
                  <a:lnTo>
                    <a:pt x="408249" y="2733551"/>
                  </a:lnTo>
                  <a:lnTo>
                    <a:pt x="408501" y="2733551"/>
                  </a:lnTo>
                  <a:lnTo>
                    <a:pt x="408501" y="2732769"/>
                  </a:lnTo>
                  <a:lnTo>
                    <a:pt x="409517" y="2732769"/>
                  </a:lnTo>
                  <a:lnTo>
                    <a:pt x="409517" y="2731991"/>
                  </a:lnTo>
                  <a:lnTo>
                    <a:pt x="409541" y="2731991"/>
                  </a:lnTo>
                  <a:lnTo>
                    <a:pt x="409541" y="2731209"/>
                  </a:lnTo>
                  <a:lnTo>
                    <a:pt x="409578" y="2731209"/>
                  </a:lnTo>
                  <a:lnTo>
                    <a:pt x="409578" y="2730427"/>
                  </a:lnTo>
                  <a:lnTo>
                    <a:pt x="409632" y="2730427"/>
                  </a:lnTo>
                  <a:lnTo>
                    <a:pt x="409632" y="2729645"/>
                  </a:lnTo>
                  <a:lnTo>
                    <a:pt x="409890" y="2729645"/>
                  </a:lnTo>
                  <a:lnTo>
                    <a:pt x="409890" y="2728863"/>
                  </a:lnTo>
                  <a:lnTo>
                    <a:pt x="409980" y="2728863"/>
                  </a:lnTo>
                  <a:lnTo>
                    <a:pt x="409980" y="2728081"/>
                  </a:lnTo>
                  <a:lnTo>
                    <a:pt x="410955" y="2728081"/>
                  </a:lnTo>
                  <a:lnTo>
                    <a:pt x="410955" y="2727298"/>
                  </a:lnTo>
                  <a:lnTo>
                    <a:pt x="411454" y="2727298"/>
                  </a:lnTo>
                  <a:lnTo>
                    <a:pt x="411454" y="2726516"/>
                  </a:lnTo>
                  <a:lnTo>
                    <a:pt x="412103" y="2726516"/>
                  </a:lnTo>
                  <a:lnTo>
                    <a:pt x="412103" y="2725734"/>
                  </a:lnTo>
                  <a:lnTo>
                    <a:pt x="412368" y="2725734"/>
                  </a:lnTo>
                  <a:lnTo>
                    <a:pt x="412368" y="2724952"/>
                  </a:lnTo>
                  <a:lnTo>
                    <a:pt x="412657" y="2724952"/>
                  </a:lnTo>
                  <a:lnTo>
                    <a:pt x="412657" y="2724170"/>
                  </a:lnTo>
                  <a:lnTo>
                    <a:pt x="412909" y="2724170"/>
                  </a:lnTo>
                  <a:lnTo>
                    <a:pt x="412909" y="2723388"/>
                  </a:lnTo>
                  <a:lnTo>
                    <a:pt x="413330" y="2723388"/>
                  </a:lnTo>
                  <a:lnTo>
                    <a:pt x="413330" y="2722605"/>
                  </a:lnTo>
                  <a:lnTo>
                    <a:pt x="413944" y="2722605"/>
                  </a:lnTo>
                  <a:lnTo>
                    <a:pt x="413944" y="2721823"/>
                  </a:lnTo>
                  <a:lnTo>
                    <a:pt x="414070" y="2721823"/>
                  </a:lnTo>
                  <a:lnTo>
                    <a:pt x="414070" y="2721041"/>
                  </a:lnTo>
                  <a:lnTo>
                    <a:pt x="414671" y="2721041"/>
                  </a:lnTo>
                  <a:lnTo>
                    <a:pt x="414671" y="2720263"/>
                  </a:lnTo>
                  <a:lnTo>
                    <a:pt x="414888" y="2720263"/>
                  </a:lnTo>
                  <a:lnTo>
                    <a:pt x="414888" y="2719481"/>
                  </a:lnTo>
                  <a:lnTo>
                    <a:pt x="415122" y="2719481"/>
                  </a:lnTo>
                  <a:lnTo>
                    <a:pt x="415122" y="2718699"/>
                  </a:lnTo>
                  <a:lnTo>
                    <a:pt x="416595" y="2718699"/>
                  </a:lnTo>
                  <a:lnTo>
                    <a:pt x="416595" y="2717917"/>
                  </a:lnTo>
                  <a:lnTo>
                    <a:pt x="416824" y="2717917"/>
                  </a:lnTo>
                  <a:lnTo>
                    <a:pt x="416824" y="2717135"/>
                  </a:lnTo>
                  <a:lnTo>
                    <a:pt x="417648" y="2717135"/>
                  </a:lnTo>
                  <a:lnTo>
                    <a:pt x="417648" y="2716353"/>
                  </a:lnTo>
                  <a:lnTo>
                    <a:pt x="418442" y="2716353"/>
                  </a:lnTo>
                  <a:lnTo>
                    <a:pt x="418442" y="2715570"/>
                  </a:lnTo>
                  <a:lnTo>
                    <a:pt x="418508" y="2715570"/>
                  </a:lnTo>
                  <a:lnTo>
                    <a:pt x="418508" y="2714788"/>
                  </a:lnTo>
                  <a:lnTo>
                    <a:pt x="418917" y="2714788"/>
                  </a:lnTo>
                  <a:lnTo>
                    <a:pt x="418917" y="2714006"/>
                  </a:lnTo>
                  <a:lnTo>
                    <a:pt x="419013" y="2714006"/>
                  </a:lnTo>
                  <a:lnTo>
                    <a:pt x="419013" y="2713224"/>
                  </a:lnTo>
                  <a:lnTo>
                    <a:pt x="421154" y="2713224"/>
                  </a:lnTo>
                  <a:lnTo>
                    <a:pt x="421154" y="2712442"/>
                  </a:lnTo>
                  <a:lnTo>
                    <a:pt x="421755" y="2712442"/>
                  </a:lnTo>
                  <a:lnTo>
                    <a:pt x="421755" y="2711660"/>
                  </a:lnTo>
                  <a:lnTo>
                    <a:pt x="422465" y="2711660"/>
                  </a:lnTo>
                  <a:lnTo>
                    <a:pt x="422465" y="2710877"/>
                  </a:lnTo>
                  <a:lnTo>
                    <a:pt x="422615" y="2710877"/>
                  </a:lnTo>
                  <a:lnTo>
                    <a:pt x="422615" y="2710095"/>
                  </a:lnTo>
                  <a:lnTo>
                    <a:pt x="422627" y="2710095"/>
                  </a:lnTo>
                  <a:lnTo>
                    <a:pt x="422627" y="2709313"/>
                  </a:lnTo>
                  <a:lnTo>
                    <a:pt x="423042" y="2709313"/>
                  </a:lnTo>
                  <a:lnTo>
                    <a:pt x="423042" y="2708531"/>
                  </a:lnTo>
                  <a:lnTo>
                    <a:pt x="423439" y="2708531"/>
                  </a:lnTo>
                  <a:lnTo>
                    <a:pt x="423439" y="2707749"/>
                  </a:lnTo>
                  <a:lnTo>
                    <a:pt x="423872" y="2707749"/>
                  </a:lnTo>
                  <a:lnTo>
                    <a:pt x="423872" y="2706967"/>
                  </a:lnTo>
                  <a:lnTo>
                    <a:pt x="424539" y="2706967"/>
                  </a:lnTo>
                  <a:lnTo>
                    <a:pt x="424539" y="2706184"/>
                  </a:lnTo>
                  <a:lnTo>
                    <a:pt x="424708" y="2706184"/>
                  </a:lnTo>
                  <a:lnTo>
                    <a:pt x="424708" y="2705402"/>
                  </a:lnTo>
                  <a:lnTo>
                    <a:pt x="425447" y="2705402"/>
                  </a:lnTo>
                  <a:lnTo>
                    <a:pt x="425447" y="2704625"/>
                  </a:lnTo>
                  <a:lnTo>
                    <a:pt x="426013" y="2704625"/>
                  </a:lnTo>
                  <a:lnTo>
                    <a:pt x="426013" y="2703842"/>
                  </a:lnTo>
                  <a:lnTo>
                    <a:pt x="426470" y="2703842"/>
                  </a:lnTo>
                  <a:lnTo>
                    <a:pt x="426470" y="2703060"/>
                  </a:lnTo>
                  <a:lnTo>
                    <a:pt x="426777" y="2703060"/>
                  </a:lnTo>
                  <a:lnTo>
                    <a:pt x="426777" y="2702278"/>
                  </a:lnTo>
                  <a:lnTo>
                    <a:pt x="428701" y="2702278"/>
                  </a:lnTo>
                  <a:lnTo>
                    <a:pt x="428701" y="2701496"/>
                  </a:lnTo>
                  <a:lnTo>
                    <a:pt x="430252" y="2701496"/>
                  </a:lnTo>
                  <a:lnTo>
                    <a:pt x="430252" y="2700714"/>
                  </a:lnTo>
                  <a:lnTo>
                    <a:pt x="430264" y="2700714"/>
                  </a:lnTo>
                  <a:lnTo>
                    <a:pt x="430264" y="2699932"/>
                  </a:lnTo>
                  <a:lnTo>
                    <a:pt x="430571" y="2699932"/>
                  </a:lnTo>
                  <a:lnTo>
                    <a:pt x="430571" y="2699149"/>
                  </a:lnTo>
                  <a:lnTo>
                    <a:pt x="431052" y="2699149"/>
                  </a:lnTo>
                  <a:lnTo>
                    <a:pt x="431052" y="2698367"/>
                  </a:lnTo>
                  <a:lnTo>
                    <a:pt x="431094" y="2698367"/>
                  </a:lnTo>
                  <a:lnTo>
                    <a:pt x="431094" y="2697585"/>
                  </a:lnTo>
                  <a:lnTo>
                    <a:pt x="431852" y="2697585"/>
                  </a:lnTo>
                  <a:lnTo>
                    <a:pt x="431852" y="2696803"/>
                  </a:lnTo>
                  <a:lnTo>
                    <a:pt x="432351" y="2696803"/>
                  </a:lnTo>
                  <a:lnTo>
                    <a:pt x="432351" y="2696021"/>
                  </a:lnTo>
                  <a:lnTo>
                    <a:pt x="432429" y="2696021"/>
                  </a:lnTo>
                  <a:lnTo>
                    <a:pt x="432429" y="2695239"/>
                  </a:lnTo>
                  <a:lnTo>
                    <a:pt x="432724" y="2695239"/>
                  </a:lnTo>
                  <a:lnTo>
                    <a:pt x="432724" y="2694456"/>
                  </a:lnTo>
                  <a:lnTo>
                    <a:pt x="432892" y="2694456"/>
                  </a:lnTo>
                  <a:lnTo>
                    <a:pt x="432892" y="2693674"/>
                  </a:lnTo>
                  <a:lnTo>
                    <a:pt x="433331" y="2693674"/>
                  </a:lnTo>
                  <a:lnTo>
                    <a:pt x="433331" y="2692892"/>
                  </a:lnTo>
                  <a:lnTo>
                    <a:pt x="433542" y="2692892"/>
                  </a:lnTo>
                  <a:lnTo>
                    <a:pt x="433542" y="2692110"/>
                  </a:lnTo>
                  <a:lnTo>
                    <a:pt x="434636" y="2692110"/>
                  </a:lnTo>
                  <a:lnTo>
                    <a:pt x="434636" y="2691328"/>
                  </a:lnTo>
                  <a:lnTo>
                    <a:pt x="435454" y="2691328"/>
                  </a:lnTo>
                  <a:lnTo>
                    <a:pt x="435454" y="2690550"/>
                  </a:lnTo>
                  <a:lnTo>
                    <a:pt x="435809" y="2690550"/>
                  </a:lnTo>
                  <a:lnTo>
                    <a:pt x="435809" y="2689768"/>
                  </a:lnTo>
                  <a:lnTo>
                    <a:pt x="435863" y="2689768"/>
                  </a:lnTo>
                  <a:lnTo>
                    <a:pt x="435863" y="2688986"/>
                  </a:lnTo>
                  <a:lnTo>
                    <a:pt x="436146" y="2688986"/>
                  </a:lnTo>
                  <a:lnTo>
                    <a:pt x="436146" y="2688204"/>
                  </a:lnTo>
                  <a:lnTo>
                    <a:pt x="436152" y="2688204"/>
                  </a:lnTo>
                  <a:lnTo>
                    <a:pt x="436152" y="2687421"/>
                  </a:lnTo>
                  <a:lnTo>
                    <a:pt x="436266" y="2687421"/>
                  </a:lnTo>
                  <a:lnTo>
                    <a:pt x="436266" y="2686639"/>
                  </a:lnTo>
                  <a:lnTo>
                    <a:pt x="436627" y="2686639"/>
                  </a:lnTo>
                  <a:lnTo>
                    <a:pt x="436627" y="2685857"/>
                  </a:lnTo>
                  <a:lnTo>
                    <a:pt x="436885" y="2685857"/>
                  </a:lnTo>
                  <a:lnTo>
                    <a:pt x="436885" y="2685075"/>
                  </a:lnTo>
                  <a:lnTo>
                    <a:pt x="437318" y="2685075"/>
                  </a:lnTo>
                  <a:lnTo>
                    <a:pt x="437318" y="2684293"/>
                  </a:lnTo>
                  <a:lnTo>
                    <a:pt x="437438" y="2684293"/>
                  </a:lnTo>
                  <a:lnTo>
                    <a:pt x="437438" y="2683511"/>
                  </a:lnTo>
                  <a:lnTo>
                    <a:pt x="437583" y="2683511"/>
                  </a:lnTo>
                  <a:lnTo>
                    <a:pt x="437583" y="2682728"/>
                  </a:lnTo>
                  <a:lnTo>
                    <a:pt x="437853" y="2682728"/>
                  </a:lnTo>
                  <a:lnTo>
                    <a:pt x="437853" y="2681947"/>
                  </a:lnTo>
                  <a:lnTo>
                    <a:pt x="437914" y="2681947"/>
                  </a:lnTo>
                  <a:lnTo>
                    <a:pt x="437914" y="2681164"/>
                  </a:lnTo>
                  <a:lnTo>
                    <a:pt x="438010" y="2681164"/>
                  </a:lnTo>
                  <a:lnTo>
                    <a:pt x="438010" y="2680382"/>
                  </a:lnTo>
                  <a:lnTo>
                    <a:pt x="438052" y="2680382"/>
                  </a:lnTo>
                  <a:lnTo>
                    <a:pt x="438052" y="2679600"/>
                  </a:lnTo>
                  <a:lnTo>
                    <a:pt x="438286" y="2679600"/>
                  </a:lnTo>
                  <a:lnTo>
                    <a:pt x="438286" y="2678822"/>
                  </a:lnTo>
                  <a:lnTo>
                    <a:pt x="438713" y="2678822"/>
                  </a:lnTo>
                  <a:lnTo>
                    <a:pt x="438713" y="2678040"/>
                  </a:lnTo>
                  <a:lnTo>
                    <a:pt x="438906" y="2678040"/>
                  </a:lnTo>
                  <a:lnTo>
                    <a:pt x="438906" y="2677258"/>
                  </a:lnTo>
                  <a:lnTo>
                    <a:pt x="439158" y="2677258"/>
                  </a:lnTo>
                  <a:lnTo>
                    <a:pt x="439158" y="2676476"/>
                  </a:lnTo>
                  <a:lnTo>
                    <a:pt x="439573" y="2676476"/>
                  </a:lnTo>
                  <a:lnTo>
                    <a:pt x="439573" y="2675693"/>
                  </a:lnTo>
                  <a:lnTo>
                    <a:pt x="440968" y="2675693"/>
                  </a:lnTo>
                  <a:lnTo>
                    <a:pt x="440968" y="2674912"/>
                  </a:lnTo>
                  <a:lnTo>
                    <a:pt x="441305" y="2674912"/>
                  </a:lnTo>
                  <a:lnTo>
                    <a:pt x="441305" y="2674129"/>
                  </a:lnTo>
                  <a:lnTo>
                    <a:pt x="442195" y="2674129"/>
                  </a:lnTo>
                  <a:lnTo>
                    <a:pt x="442195" y="2673347"/>
                  </a:lnTo>
                  <a:lnTo>
                    <a:pt x="442195" y="2673347"/>
                  </a:lnTo>
                  <a:lnTo>
                    <a:pt x="442195" y="2672565"/>
                  </a:lnTo>
                  <a:lnTo>
                    <a:pt x="442394" y="2672565"/>
                  </a:lnTo>
                  <a:lnTo>
                    <a:pt x="442394" y="2671783"/>
                  </a:lnTo>
                  <a:lnTo>
                    <a:pt x="443278" y="2671783"/>
                  </a:lnTo>
                  <a:lnTo>
                    <a:pt x="443278" y="2671001"/>
                  </a:lnTo>
                  <a:lnTo>
                    <a:pt x="443332" y="2671001"/>
                  </a:lnTo>
                  <a:lnTo>
                    <a:pt x="443332" y="2670219"/>
                  </a:lnTo>
                  <a:lnTo>
                    <a:pt x="443849" y="2670219"/>
                  </a:lnTo>
                  <a:lnTo>
                    <a:pt x="443849" y="2669436"/>
                  </a:lnTo>
                  <a:lnTo>
                    <a:pt x="443909" y="2669436"/>
                  </a:lnTo>
                  <a:lnTo>
                    <a:pt x="443909" y="2668654"/>
                  </a:lnTo>
                  <a:lnTo>
                    <a:pt x="444522" y="2668654"/>
                  </a:lnTo>
                  <a:lnTo>
                    <a:pt x="444522" y="2667872"/>
                  </a:lnTo>
                  <a:lnTo>
                    <a:pt x="445058" y="2667872"/>
                  </a:lnTo>
                  <a:lnTo>
                    <a:pt x="445058" y="2667090"/>
                  </a:lnTo>
                  <a:lnTo>
                    <a:pt x="445466" y="2667090"/>
                  </a:lnTo>
                  <a:lnTo>
                    <a:pt x="445466" y="2666308"/>
                  </a:lnTo>
                  <a:lnTo>
                    <a:pt x="445647" y="2666308"/>
                  </a:lnTo>
                  <a:lnTo>
                    <a:pt x="445647" y="2665526"/>
                  </a:lnTo>
                  <a:lnTo>
                    <a:pt x="445906" y="2665526"/>
                  </a:lnTo>
                  <a:lnTo>
                    <a:pt x="445906" y="2664743"/>
                  </a:lnTo>
                  <a:lnTo>
                    <a:pt x="446170" y="2664743"/>
                  </a:lnTo>
                  <a:lnTo>
                    <a:pt x="446170" y="2663961"/>
                  </a:lnTo>
                  <a:lnTo>
                    <a:pt x="446441" y="2663961"/>
                  </a:lnTo>
                  <a:lnTo>
                    <a:pt x="446441" y="2663184"/>
                  </a:lnTo>
                  <a:lnTo>
                    <a:pt x="446820" y="2663184"/>
                  </a:lnTo>
                  <a:lnTo>
                    <a:pt x="446820" y="2662401"/>
                  </a:lnTo>
                  <a:lnTo>
                    <a:pt x="446868" y="2662401"/>
                  </a:lnTo>
                  <a:lnTo>
                    <a:pt x="446868" y="2661619"/>
                  </a:lnTo>
                  <a:lnTo>
                    <a:pt x="447283" y="2661619"/>
                  </a:lnTo>
                  <a:lnTo>
                    <a:pt x="447283" y="2660837"/>
                  </a:lnTo>
                  <a:lnTo>
                    <a:pt x="447505" y="2660837"/>
                  </a:lnTo>
                  <a:lnTo>
                    <a:pt x="447505" y="2660055"/>
                  </a:lnTo>
                  <a:lnTo>
                    <a:pt x="448365" y="2660055"/>
                  </a:lnTo>
                  <a:lnTo>
                    <a:pt x="448365" y="2659273"/>
                  </a:lnTo>
                  <a:lnTo>
                    <a:pt x="448768" y="2659273"/>
                  </a:lnTo>
                  <a:lnTo>
                    <a:pt x="448768" y="2658491"/>
                  </a:lnTo>
                  <a:lnTo>
                    <a:pt x="448912" y="2658491"/>
                  </a:lnTo>
                  <a:lnTo>
                    <a:pt x="448912" y="2657708"/>
                  </a:lnTo>
                  <a:lnTo>
                    <a:pt x="448961" y="2657708"/>
                  </a:lnTo>
                  <a:lnTo>
                    <a:pt x="448961" y="2656926"/>
                  </a:lnTo>
                  <a:lnTo>
                    <a:pt x="449363" y="2656926"/>
                  </a:lnTo>
                  <a:lnTo>
                    <a:pt x="449363" y="2656144"/>
                  </a:lnTo>
                  <a:lnTo>
                    <a:pt x="449760" y="2656144"/>
                  </a:lnTo>
                  <a:lnTo>
                    <a:pt x="449760" y="2655362"/>
                  </a:lnTo>
                  <a:lnTo>
                    <a:pt x="449965" y="2655362"/>
                  </a:lnTo>
                  <a:lnTo>
                    <a:pt x="449965" y="2654580"/>
                  </a:lnTo>
                  <a:lnTo>
                    <a:pt x="450055" y="2654580"/>
                  </a:lnTo>
                  <a:lnTo>
                    <a:pt x="450055" y="2653798"/>
                  </a:lnTo>
                  <a:lnTo>
                    <a:pt x="450284" y="2653798"/>
                  </a:lnTo>
                  <a:lnTo>
                    <a:pt x="450284" y="2653015"/>
                  </a:lnTo>
                  <a:lnTo>
                    <a:pt x="451931" y="2653015"/>
                  </a:lnTo>
                  <a:lnTo>
                    <a:pt x="451931" y="2652233"/>
                  </a:lnTo>
                  <a:lnTo>
                    <a:pt x="452015" y="2652233"/>
                  </a:lnTo>
                  <a:lnTo>
                    <a:pt x="452015" y="2651451"/>
                  </a:lnTo>
                  <a:lnTo>
                    <a:pt x="452526" y="2651451"/>
                  </a:lnTo>
                  <a:lnTo>
                    <a:pt x="452526" y="2650669"/>
                  </a:lnTo>
                  <a:lnTo>
                    <a:pt x="452947" y="2650669"/>
                  </a:lnTo>
                  <a:lnTo>
                    <a:pt x="452947" y="2649891"/>
                  </a:lnTo>
                  <a:lnTo>
                    <a:pt x="453290" y="2649891"/>
                  </a:lnTo>
                  <a:lnTo>
                    <a:pt x="453290" y="2649109"/>
                  </a:lnTo>
                  <a:lnTo>
                    <a:pt x="453838" y="2649109"/>
                  </a:lnTo>
                  <a:lnTo>
                    <a:pt x="453838" y="2648327"/>
                  </a:lnTo>
                  <a:lnTo>
                    <a:pt x="455275" y="2648327"/>
                  </a:lnTo>
                  <a:lnTo>
                    <a:pt x="455275" y="2647545"/>
                  </a:lnTo>
                  <a:lnTo>
                    <a:pt x="455912" y="2647545"/>
                  </a:lnTo>
                  <a:lnTo>
                    <a:pt x="455912" y="2646763"/>
                  </a:lnTo>
                  <a:lnTo>
                    <a:pt x="456074" y="2646763"/>
                  </a:lnTo>
                  <a:lnTo>
                    <a:pt x="456074" y="2645980"/>
                  </a:lnTo>
                  <a:lnTo>
                    <a:pt x="456171" y="2645980"/>
                  </a:lnTo>
                  <a:lnTo>
                    <a:pt x="456171" y="2645198"/>
                  </a:lnTo>
                  <a:lnTo>
                    <a:pt x="456429" y="2645198"/>
                  </a:lnTo>
                  <a:lnTo>
                    <a:pt x="456429" y="2644416"/>
                  </a:lnTo>
                  <a:lnTo>
                    <a:pt x="456664" y="2644416"/>
                  </a:lnTo>
                  <a:lnTo>
                    <a:pt x="456664" y="2643634"/>
                  </a:lnTo>
                  <a:lnTo>
                    <a:pt x="457446" y="2643634"/>
                  </a:lnTo>
                  <a:lnTo>
                    <a:pt x="457446" y="2642852"/>
                  </a:lnTo>
                  <a:lnTo>
                    <a:pt x="457987" y="2642852"/>
                  </a:lnTo>
                  <a:lnTo>
                    <a:pt x="457987" y="2642070"/>
                  </a:lnTo>
                  <a:lnTo>
                    <a:pt x="458270" y="2642070"/>
                  </a:lnTo>
                  <a:lnTo>
                    <a:pt x="458270" y="2641287"/>
                  </a:lnTo>
                  <a:lnTo>
                    <a:pt x="458534" y="2641287"/>
                  </a:lnTo>
                  <a:lnTo>
                    <a:pt x="458534" y="2640505"/>
                  </a:lnTo>
                  <a:lnTo>
                    <a:pt x="458949" y="2640505"/>
                  </a:lnTo>
                  <a:lnTo>
                    <a:pt x="458949" y="2639723"/>
                  </a:lnTo>
                  <a:lnTo>
                    <a:pt x="459659" y="2639723"/>
                  </a:lnTo>
                  <a:lnTo>
                    <a:pt x="459659" y="2638941"/>
                  </a:lnTo>
                  <a:lnTo>
                    <a:pt x="459677" y="2638941"/>
                  </a:lnTo>
                  <a:lnTo>
                    <a:pt x="459677" y="2638159"/>
                  </a:lnTo>
                  <a:lnTo>
                    <a:pt x="459881" y="2638159"/>
                  </a:lnTo>
                  <a:lnTo>
                    <a:pt x="459881" y="2637377"/>
                  </a:lnTo>
                  <a:lnTo>
                    <a:pt x="460007" y="2637377"/>
                  </a:lnTo>
                  <a:lnTo>
                    <a:pt x="460007" y="2636599"/>
                  </a:lnTo>
                  <a:lnTo>
                    <a:pt x="460049" y="2636599"/>
                  </a:lnTo>
                  <a:lnTo>
                    <a:pt x="460049" y="2635817"/>
                  </a:lnTo>
                  <a:lnTo>
                    <a:pt x="460549" y="2635817"/>
                  </a:lnTo>
                  <a:lnTo>
                    <a:pt x="460549" y="2635035"/>
                  </a:lnTo>
                  <a:lnTo>
                    <a:pt x="461559" y="2635035"/>
                  </a:lnTo>
                  <a:lnTo>
                    <a:pt x="461559" y="2634252"/>
                  </a:lnTo>
                  <a:lnTo>
                    <a:pt x="462130" y="2634252"/>
                  </a:lnTo>
                  <a:lnTo>
                    <a:pt x="462130" y="2633470"/>
                  </a:lnTo>
                  <a:lnTo>
                    <a:pt x="462449" y="2633470"/>
                  </a:lnTo>
                  <a:lnTo>
                    <a:pt x="462449" y="2632688"/>
                  </a:lnTo>
                  <a:lnTo>
                    <a:pt x="462503" y="2632688"/>
                  </a:lnTo>
                  <a:lnTo>
                    <a:pt x="462503" y="2631906"/>
                  </a:lnTo>
                  <a:lnTo>
                    <a:pt x="462527" y="2631906"/>
                  </a:lnTo>
                  <a:lnTo>
                    <a:pt x="462527" y="2631124"/>
                  </a:lnTo>
                  <a:lnTo>
                    <a:pt x="463453" y="2631124"/>
                  </a:lnTo>
                  <a:lnTo>
                    <a:pt x="463453" y="2630342"/>
                  </a:lnTo>
                  <a:lnTo>
                    <a:pt x="463622" y="2630342"/>
                  </a:lnTo>
                  <a:lnTo>
                    <a:pt x="463622" y="2629559"/>
                  </a:lnTo>
                  <a:lnTo>
                    <a:pt x="464169" y="2629559"/>
                  </a:lnTo>
                  <a:lnTo>
                    <a:pt x="464169" y="2628777"/>
                  </a:lnTo>
                  <a:lnTo>
                    <a:pt x="464560" y="2628777"/>
                  </a:lnTo>
                  <a:lnTo>
                    <a:pt x="464560" y="2627995"/>
                  </a:lnTo>
                  <a:lnTo>
                    <a:pt x="465185" y="2627995"/>
                  </a:lnTo>
                  <a:lnTo>
                    <a:pt x="465185" y="2627213"/>
                  </a:lnTo>
                  <a:lnTo>
                    <a:pt x="465943" y="2627213"/>
                  </a:lnTo>
                  <a:lnTo>
                    <a:pt x="465943" y="2626431"/>
                  </a:lnTo>
                  <a:lnTo>
                    <a:pt x="466340" y="2626431"/>
                  </a:lnTo>
                  <a:lnTo>
                    <a:pt x="466340" y="2625649"/>
                  </a:lnTo>
                  <a:lnTo>
                    <a:pt x="467452" y="2625649"/>
                  </a:lnTo>
                  <a:lnTo>
                    <a:pt x="467452" y="2624867"/>
                  </a:lnTo>
                  <a:lnTo>
                    <a:pt x="467789" y="2624867"/>
                  </a:lnTo>
                  <a:lnTo>
                    <a:pt x="467789" y="2624084"/>
                  </a:lnTo>
                  <a:lnTo>
                    <a:pt x="467825" y="2624084"/>
                  </a:lnTo>
                  <a:lnTo>
                    <a:pt x="467825" y="2623302"/>
                  </a:lnTo>
                  <a:lnTo>
                    <a:pt x="467849" y="2623302"/>
                  </a:lnTo>
                  <a:lnTo>
                    <a:pt x="467849" y="2622520"/>
                  </a:lnTo>
                  <a:lnTo>
                    <a:pt x="468078" y="2622520"/>
                  </a:lnTo>
                  <a:lnTo>
                    <a:pt x="468078" y="2621738"/>
                  </a:lnTo>
                  <a:lnTo>
                    <a:pt x="468613" y="2621738"/>
                  </a:lnTo>
                  <a:lnTo>
                    <a:pt x="468613" y="2620960"/>
                  </a:lnTo>
                  <a:lnTo>
                    <a:pt x="469419" y="2620960"/>
                  </a:lnTo>
                  <a:lnTo>
                    <a:pt x="469419" y="2620178"/>
                  </a:lnTo>
                  <a:lnTo>
                    <a:pt x="469503" y="2620178"/>
                  </a:lnTo>
                  <a:lnTo>
                    <a:pt x="469503" y="2619396"/>
                  </a:lnTo>
                  <a:lnTo>
                    <a:pt x="469515" y="2619396"/>
                  </a:lnTo>
                  <a:lnTo>
                    <a:pt x="469515" y="2618614"/>
                  </a:lnTo>
                  <a:lnTo>
                    <a:pt x="469815" y="2618614"/>
                  </a:lnTo>
                  <a:lnTo>
                    <a:pt x="469815" y="2617832"/>
                  </a:lnTo>
                  <a:lnTo>
                    <a:pt x="470044" y="2617832"/>
                  </a:lnTo>
                  <a:lnTo>
                    <a:pt x="470044" y="2617049"/>
                  </a:lnTo>
                  <a:lnTo>
                    <a:pt x="470675" y="2617049"/>
                  </a:lnTo>
                  <a:lnTo>
                    <a:pt x="470675" y="2616267"/>
                  </a:lnTo>
                  <a:lnTo>
                    <a:pt x="470760" y="2616267"/>
                  </a:lnTo>
                  <a:lnTo>
                    <a:pt x="470760" y="2615485"/>
                  </a:lnTo>
                  <a:lnTo>
                    <a:pt x="470982" y="2615485"/>
                  </a:lnTo>
                  <a:lnTo>
                    <a:pt x="470982" y="2614703"/>
                  </a:lnTo>
                  <a:lnTo>
                    <a:pt x="471114" y="2614703"/>
                  </a:lnTo>
                  <a:lnTo>
                    <a:pt x="471114" y="2613921"/>
                  </a:lnTo>
                  <a:lnTo>
                    <a:pt x="471457" y="2613921"/>
                  </a:lnTo>
                  <a:lnTo>
                    <a:pt x="471457" y="2613139"/>
                  </a:lnTo>
                  <a:lnTo>
                    <a:pt x="471511" y="2613139"/>
                  </a:lnTo>
                  <a:lnTo>
                    <a:pt x="471511" y="2612356"/>
                  </a:lnTo>
                  <a:lnTo>
                    <a:pt x="471529" y="2612356"/>
                  </a:lnTo>
                  <a:lnTo>
                    <a:pt x="471529" y="2611574"/>
                  </a:lnTo>
                  <a:lnTo>
                    <a:pt x="471674" y="2611574"/>
                  </a:lnTo>
                  <a:lnTo>
                    <a:pt x="471674" y="2610792"/>
                  </a:lnTo>
                  <a:lnTo>
                    <a:pt x="471728" y="2610792"/>
                  </a:lnTo>
                  <a:lnTo>
                    <a:pt x="471728" y="2610010"/>
                  </a:lnTo>
                  <a:lnTo>
                    <a:pt x="471746" y="2610010"/>
                  </a:lnTo>
                  <a:lnTo>
                    <a:pt x="471746" y="2609232"/>
                  </a:lnTo>
                  <a:lnTo>
                    <a:pt x="471998" y="2609232"/>
                  </a:lnTo>
                  <a:lnTo>
                    <a:pt x="471998" y="2608450"/>
                  </a:lnTo>
                  <a:lnTo>
                    <a:pt x="472143" y="2608450"/>
                  </a:lnTo>
                  <a:lnTo>
                    <a:pt x="472143" y="2607663"/>
                  </a:lnTo>
                  <a:lnTo>
                    <a:pt x="472468" y="2607663"/>
                  </a:lnTo>
                  <a:lnTo>
                    <a:pt x="472468" y="2606886"/>
                  </a:lnTo>
                  <a:lnTo>
                    <a:pt x="472582" y="2606886"/>
                  </a:lnTo>
                  <a:lnTo>
                    <a:pt x="472582" y="2606104"/>
                  </a:lnTo>
                  <a:lnTo>
                    <a:pt x="472786" y="2606104"/>
                  </a:lnTo>
                  <a:lnTo>
                    <a:pt x="472786" y="2605322"/>
                  </a:lnTo>
                  <a:lnTo>
                    <a:pt x="473887" y="2605322"/>
                  </a:lnTo>
                  <a:lnTo>
                    <a:pt x="473887" y="2604539"/>
                  </a:lnTo>
                  <a:lnTo>
                    <a:pt x="474025" y="2604539"/>
                  </a:lnTo>
                  <a:lnTo>
                    <a:pt x="474025" y="2603757"/>
                  </a:lnTo>
                  <a:lnTo>
                    <a:pt x="475119" y="2603757"/>
                  </a:lnTo>
                  <a:lnTo>
                    <a:pt x="475119" y="2602975"/>
                  </a:lnTo>
                  <a:lnTo>
                    <a:pt x="475228" y="2602975"/>
                  </a:lnTo>
                  <a:lnTo>
                    <a:pt x="475228" y="2602193"/>
                  </a:lnTo>
                  <a:lnTo>
                    <a:pt x="475360" y="2602193"/>
                  </a:lnTo>
                  <a:lnTo>
                    <a:pt x="475360" y="2601411"/>
                  </a:lnTo>
                  <a:lnTo>
                    <a:pt x="475492" y="2601411"/>
                  </a:lnTo>
                  <a:lnTo>
                    <a:pt x="475492" y="2600629"/>
                  </a:lnTo>
                  <a:lnTo>
                    <a:pt x="475631" y="2600629"/>
                  </a:lnTo>
                  <a:lnTo>
                    <a:pt x="475631" y="2599846"/>
                  </a:lnTo>
                  <a:lnTo>
                    <a:pt x="475667" y="2599846"/>
                  </a:lnTo>
                  <a:lnTo>
                    <a:pt x="475667" y="2599064"/>
                  </a:lnTo>
                  <a:lnTo>
                    <a:pt x="475703" y="2599064"/>
                  </a:lnTo>
                  <a:lnTo>
                    <a:pt x="475703" y="2598282"/>
                  </a:lnTo>
                  <a:lnTo>
                    <a:pt x="476112" y="2598282"/>
                  </a:lnTo>
                  <a:lnTo>
                    <a:pt x="476112" y="2597500"/>
                  </a:lnTo>
                  <a:lnTo>
                    <a:pt x="476364" y="2597500"/>
                  </a:lnTo>
                  <a:lnTo>
                    <a:pt x="476364" y="2596718"/>
                  </a:lnTo>
                  <a:lnTo>
                    <a:pt x="476773" y="2596718"/>
                  </a:lnTo>
                  <a:lnTo>
                    <a:pt x="476773" y="2595936"/>
                  </a:lnTo>
                  <a:lnTo>
                    <a:pt x="477832" y="2595936"/>
                  </a:lnTo>
                  <a:lnTo>
                    <a:pt x="477832" y="2595158"/>
                  </a:lnTo>
                  <a:lnTo>
                    <a:pt x="478379" y="2595158"/>
                  </a:lnTo>
                  <a:lnTo>
                    <a:pt x="478379" y="2594376"/>
                  </a:lnTo>
                  <a:lnTo>
                    <a:pt x="478734" y="2594376"/>
                  </a:lnTo>
                  <a:lnTo>
                    <a:pt x="478734" y="2593594"/>
                  </a:lnTo>
                  <a:lnTo>
                    <a:pt x="479155" y="2593594"/>
                  </a:lnTo>
                  <a:lnTo>
                    <a:pt x="479155" y="2592811"/>
                  </a:lnTo>
                  <a:lnTo>
                    <a:pt x="479756" y="2592811"/>
                  </a:lnTo>
                  <a:lnTo>
                    <a:pt x="479756" y="2592029"/>
                  </a:lnTo>
                  <a:lnTo>
                    <a:pt x="479822" y="2592029"/>
                  </a:lnTo>
                  <a:lnTo>
                    <a:pt x="479822" y="2591247"/>
                  </a:lnTo>
                  <a:lnTo>
                    <a:pt x="479966" y="2591247"/>
                  </a:lnTo>
                  <a:lnTo>
                    <a:pt x="479966" y="2590465"/>
                  </a:lnTo>
                  <a:lnTo>
                    <a:pt x="479996" y="2590465"/>
                  </a:lnTo>
                  <a:lnTo>
                    <a:pt x="479996" y="2589683"/>
                  </a:lnTo>
                  <a:lnTo>
                    <a:pt x="480141" y="2589683"/>
                  </a:lnTo>
                  <a:lnTo>
                    <a:pt x="480141" y="2588901"/>
                  </a:lnTo>
                  <a:lnTo>
                    <a:pt x="480508" y="2588901"/>
                  </a:lnTo>
                  <a:lnTo>
                    <a:pt x="480508" y="2588118"/>
                  </a:lnTo>
                  <a:lnTo>
                    <a:pt x="480550" y="2588118"/>
                  </a:lnTo>
                  <a:lnTo>
                    <a:pt x="480550" y="2587336"/>
                  </a:lnTo>
                  <a:lnTo>
                    <a:pt x="481325" y="2587336"/>
                  </a:lnTo>
                  <a:lnTo>
                    <a:pt x="481325" y="2586554"/>
                  </a:lnTo>
                  <a:lnTo>
                    <a:pt x="481837" y="2586554"/>
                  </a:lnTo>
                  <a:lnTo>
                    <a:pt x="481837" y="2585772"/>
                  </a:lnTo>
                  <a:lnTo>
                    <a:pt x="481885" y="2585772"/>
                  </a:lnTo>
                  <a:lnTo>
                    <a:pt x="481885" y="2584990"/>
                  </a:lnTo>
                  <a:lnTo>
                    <a:pt x="482582" y="2584990"/>
                  </a:lnTo>
                  <a:lnTo>
                    <a:pt x="482582" y="2584208"/>
                  </a:lnTo>
                  <a:lnTo>
                    <a:pt x="482606" y="2584208"/>
                  </a:lnTo>
                  <a:lnTo>
                    <a:pt x="482606" y="2583425"/>
                  </a:lnTo>
                  <a:lnTo>
                    <a:pt x="482697" y="2583425"/>
                  </a:lnTo>
                  <a:lnTo>
                    <a:pt x="482697" y="2582643"/>
                  </a:lnTo>
                  <a:lnTo>
                    <a:pt x="482829" y="2582643"/>
                  </a:lnTo>
                  <a:lnTo>
                    <a:pt x="482829" y="2581861"/>
                  </a:lnTo>
                  <a:lnTo>
                    <a:pt x="483063" y="2581861"/>
                  </a:lnTo>
                  <a:lnTo>
                    <a:pt x="483063" y="2581079"/>
                  </a:lnTo>
                  <a:lnTo>
                    <a:pt x="483129" y="2581079"/>
                  </a:lnTo>
                  <a:lnTo>
                    <a:pt x="483129" y="2580297"/>
                  </a:lnTo>
                  <a:lnTo>
                    <a:pt x="483232" y="2580297"/>
                  </a:lnTo>
                  <a:lnTo>
                    <a:pt x="483232" y="2579519"/>
                  </a:lnTo>
                  <a:lnTo>
                    <a:pt x="483388" y="2579519"/>
                  </a:lnTo>
                  <a:lnTo>
                    <a:pt x="483388" y="2578737"/>
                  </a:lnTo>
                  <a:lnTo>
                    <a:pt x="483394" y="2578737"/>
                  </a:lnTo>
                  <a:lnTo>
                    <a:pt x="483394" y="2577955"/>
                  </a:lnTo>
                  <a:lnTo>
                    <a:pt x="483400" y="2577955"/>
                  </a:lnTo>
                  <a:lnTo>
                    <a:pt x="483400" y="2577173"/>
                  </a:lnTo>
                  <a:lnTo>
                    <a:pt x="484050" y="2577173"/>
                  </a:lnTo>
                  <a:lnTo>
                    <a:pt x="484050" y="2576391"/>
                  </a:lnTo>
                  <a:lnTo>
                    <a:pt x="484140" y="2576391"/>
                  </a:lnTo>
                  <a:lnTo>
                    <a:pt x="484140" y="2575608"/>
                  </a:lnTo>
                  <a:lnTo>
                    <a:pt x="484272" y="2575608"/>
                  </a:lnTo>
                  <a:lnTo>
                    <a:pt x="484272" y="2574826"/>
                  </a:lnTo>
                  <a:lnTo>
                    <a:pt x="484380" y="2574826"/>
                  </a:lnTo>
                  <a:lnTo>
                    <a:pt x="484380" y="2574044"/>
                  </a:lnTo>
                  <a:lnTo>
                    <a:pt x="485270" y="2574044"/>
                  </a:lnTo>
                  <a:lnTo>
                    <a:pt x="485270" y="2573262"/>
                  </a:lnTo>
                  <a:lnTo>
                    <a:pt x="485601" y="2573262"/>
                  </a:lnTo>
                  <a:lnTo>
                    <a:pt x="485601" y="2572480"/>
                  </a:lnTo>
                  <a:lnTo>
                    <a:pt x="485733" y="2572480"/>
                  </a:lnTo>
                  <a:lnTo>
                    <a:pt x="485733" y="2571698"/>
                  </a:lnTo>
                  <a:lnTo>
                    <a:pt x="487489" y="2571698"/>
                  </a:lnTo>
                  <a:lnTo>
                    <a:pt x="487489" y="2570915"/>
                  </a:lnTo>
                  <a:lnTo>
                    <a:pt x="487772" y="2570915"/>
                  </a:lnTo>
                  <a:lnTo>
                    <a:pt x="487772" y="2570133"/>
                  </a:lnTo>
                  <a:lnTo>
                    <a:pt x="487892" y="2570133"/>
                  </a:lnTo>
                  <a:lnTo>
                    <a:pt x="487892" y="2569351"/>
                  </a:lnTo>
                  <a:lnTo>
                    <a:pt x="488692" y="2569351"/>
                  </a:lnTo>
                  <a:lnTo>
                    <a:pt x="488692" y="2568569"/>
                  </a:lnTo>
                  <a:lnTo>
                    <a:pt x="488758" y="2568569"/>
                  </a:lnTo>
                  <a:lnTo>
                    <a:pt x="488758" y="2567791"/>
                  </a:lnTo>
                  <a:lnTo>
                    <a:pt x="489636" y="2567791"/>
                  </a:lnTo>
                  <a:lnTo>
                    <a:pt x="489636" y="2567009"/>
                  </a:lnTo>
                  <a:lnTo>
                    <a:pt x="489702" y="2567009"/>
                  </a:lnTo>
                  <a:lnTo>
                    <a:pt x="489702" y="2566227"/>
                  </a:lnTo>
                  <a:lnTo>
                    <a:pt x="489889" y="2566227"/>
                  </a:lnTo>
                  <a:lnTo>
                    <a:pt x="489889" y="2565445"/>
                  </a:lnTo>
                  <a:lnTo>
                    <a:pt x="490202" y="2565445"/>
                  </a:lnTo>
                  <a:lnTo>
                    <a:pt x="490202" y="2564663"/>
                  </a:lnTo>
                  <a:lnTo>
                    <a:pt x="490226" y="2564663"/>
                  </a:lnTo>
                  <a:lnTo>
                    <a:pt x="490226" y="2563880"/>
                  </a:lnTo>
                  <a:lnTo>
                    <a:pt x="490237" y="2563880"/>
                  </a:lnTo>
                  <a:lnTo>
                    <a:pt x="490237" y="2563098"/>
                  </a:lnTo>
                  <a:lnTo>
                    <a:pt x="490237" y="2563098"/>
                  </a:lnTo>
                  <a:lnTo>
                    <a:pt x="490237" y="2562316"/>
                  </a:lnTo>
                  <a:lnTo>
                    <a:pt x="490875" y="2562316"/>
                  </a:lnTo>
                  <a:lnTo>
                    <a:pt x="490875" y="2561534"/>
                  </a:lnTo>
                  <a:lnTo>
                    <a:pt x="491230" y="2561534"/>
                  </a:lnTo>
                  <a:lnTo>
                    <a:pt x="491230" y="2560752"/>
                  </a:lnTo>
                  <a:lnTo>
                    <a:pt x="491705" y="2560752"/>
                  </a:lnTo>
                  <a:lnTo>
                    <a:pt x="491705" y="2559970"/>
                  </a:lnTo>
                  <a:lnTo>
                    <a:pt x="493040" y="2559970"/>
                  </a:lnTo>
                  <a:lnTo>
                    <a:pt x="493040" y="2559187"/>
                  </a:lnTo>
                  <a:lnTo>
                    <a:pt x="493040" y="2559187"/>
                  </a:lnTo>
                  <a:lnTo>
                    <a:pt x="493040" y="2558405"/>
                  </a:lnTo>
                  <a:lnTo>
                    <a:pt x="493178" y="2558405"/>
                  </a:lnTo>
                  <a:lnTo>
                    <a:pt x="493178" y="2557623"/>
                  </a:lnTo>
                  <a:lnTo>
                    <a:pt x="493262" y="2557623"/>
                  </a:lnTo>
                  <a:lnTo>
                    <a:pt x="493262" y="2556841"/>
                  </a:lnTo>
                  <a:lnTo>
                    <a:pt x="493521" y="2556841"/>
                  </a:lnTo>
                  <a:lnTo>
                    <a:pt x="493521" y="2556059"/>
                  </a:lnTo>
                  <a:lnTo>
                    <a:pt x="493545" y="2556059"/>
                  </a:lnTo>
                  <a:lnTo>
                    <a:pt x="493545" y="2555277"/>
                  </a:lnTo>
                  <a:lnTo>
                    <a:pt x="493972" y="2555277"/>
                  </a:lnTo>
                  <a:lnTo>
                    <a:pt x="493972" y="2554494"/>
                  </a:lnTo>
                  <a:lnTo>
                    <a:pt x="493972" y="2554494"/>
                  </a:lnTo>
                  <a:lnTo>
                    <a:pt x="493972" y="2553712"/>
                  </a:lnTo>
                  <a:lnTo>
                    <a:pt x="494669" y="2553712"/>
                  </a:lnTo>
                  <a:lnTo>
                    <a:pt x="494669" y="2552935"/>
                  </a:lnTo>
                  <a:lnTo>
                    <a:pt x="494676" y="2552935"/>
                  </a:lnTo>
                  <a:lnTo>
                    <a:pt x="494676" y="2552152"/>
                  </a:lnTo>
                  <a:lnTo>
                    <a:pt x="494922" y="2552152"/>
                  </a:lnTo>
                  <a:lnTo>
                    <a:pt x="494922" y="2551370"/>
                  </a:lnTo>
                  <a:lnTo>
                    <a:pt x="495024" y="2551370"/>
                  </a:lnTo>
                  <a:lnTo>
                    <a:pt x="495024" y="2550588"/>
                  </a:lnTo>
                  <a:lnTo>
                    <a:pt x="495547" y="2550588"/>
                  </a:lnTo>
                  <a:lnTo>
                    <a:pt x="495547" y="2549806"/>
                  </a:lnTo>
                  <a:lnTo>
                    <a:pt x="495626" y="2549806"/>
                  </a:lnTo>
                  <a:lnTo>
                    <a:pt x="495626" y="2549024"/>
                  </a:lnTo>
                  <a:lnTo>
                    <a:pt x="495974" y="2549024"/>
                  </a:lnTo>
                  <a:lnTo>
                    <a:pt x="495974" y="2548242"/>
                  </a:lnTo>
                  <a:lnTo>
                    <a:pt x="496714" y="2548242"/>
                  </a:lnTo>
                  <a:lnTo>
                    <a:pt x="496714" y="2547459"/>
                  </a:lnTo>
                  <a:lnTo>
                    <a:pt x="498350" y="2547459"/>
                  </a:lnTo>
                  <a:lnTo>
                    <a:pt x="498350" y="2546677"/>
                  </a:lnTo>
                  <a:lnTo>
                    <a:pt x="498927" y="2546677"/>
                  </a:lnTo>
                  <a:lnTo>
                    <a:pt x="498927" y="2545895"/>
                  </a:lnTo>
                  <a:lnTo>
                    <a:pt x="499607" y="2545895"/>
                  </a:lnTo>
                  <a:lnTo>
                    <a:pt x="499607" y="2545113"/>
                  </a:lnTo>
                  <a:lnTo>
                    <a:pt x="499637" y="2545113"/>
                  </a:lnTo>
                  <a:lnTo>
                    <a:pt x="499637" y="2544331"/>
                  </a:lnTo>
                  <a:lnTo>
                    <a:pt x="500070" y="2544331"/>
                  </a:lnTo>
                  <a:lnTo>
                    <a:pt x="500070" y="2543549"/>
                  </a:lnTo>
                  <a:lnTo>
                    <a:pt x="500821" y="2543549"/>
                  </a:lnTo>
                  <a:lnTo>
                    <a:pt x="500821" y="2542766"/>
                  </a:lnTo>
                  <a:lnTo>
                    <a:pt x="500882" y="2542766"/>
                  </a:lnTo>
                  <a:lnTo>
                    <a:pt x="500882" y="2541984"/>
                  </a:lnTo>
                  <a:lnTo>
                    <a:pt x="501266" y="2541984"/>
                  </a:lnTo>
                  <a:lnTo>
                    <a:pt x="501266" y="2541202"/>
                  </a:lnTo>
                  <a:lnTo>
                    <a:pt x="501567" y="2541202"/>
                  </a:lnTo>
                  <a:lnTo>
                    <a:pt x="501567" y="2540420"/>
                  </a:lnTo>
                  <a:lnTo>
                    <a:pt x="501723" y="2540420"/>
                  </a:lnTo>
                  <a:lnTo>
                    <a:pt x="501723" y="2539638"/>
                  </a:lnTo>
                  <a:lnTo>
                    <a:pt x="502337" y="2539638"/>
                  </a:lnTo>
                  <a:lnTo>
                    <a:pt x="502337" y="2538856"/>
                  </a:lnTo>
                  <a:lnTo>
                    <a:pt x="502517" y="2538856"/>
                  </a:lnTo>
                  <a:lnTo>
                    <a:pt x="502517" y="2538078"/>
                  </a:lnTo>
                  <a:lnTo>
                    <a:pt x="502589" y="2538078"/>
                  </a:lnTo>
                  <a:lnTo>
                    <a:pt x="502589" y="2537296"/>
                  </a:lnTo>
                  <a:lnTo>
                    <a:pt x="503046" y="2537296"/>
                  </a:lnTo>
                  <a:lnTo>
                    <a:pt x="503046" y="2536514"/>
                  </a:lnTo>
                  <a:lnTo>
                    <a:pt x="503239" y="2536514"/>
                  </a:lnTo>
                  <a:lnTo>
                    <a:pt x="503239" y="2535731"/>
                  </a:lnTo>
                  <a:lnTo>
                    <a:pt x="503852" y="2535731"/>
                  </a:lnTo>
                  <a:lnTo>
                    <a:pt x="503852" y="2534949"/>
                  </a:lnTo>
                  <a:lnTo>
                    <a:pt x="504033" y="2534949"/>
                  </a:lnTo>
                  <a:lnTo>
                    <a:pt x="504033" y="2534167"/>
                  </a:lnTo>
                  <a:lnTo>
                    <a:pt x="504766" y="2534167"/>
                  </a:lnTo>
                  <a:lnTo>
                    <a:pt x="504766" y="2533385"/>
                  </a:lnTo>
                  <a:lnTo>
                    <a:pt x="504869" y="2533385"/>
                  </a:lnTo>
                  <a:lnTo>
                    <a:pt x="504869" y="2532603"/>
                  </a:lnTo>
                  <a:lnTo>
                    <a:pt x="505314" y="2532603"/>
                  </a:lnTo>
                  <a:lnTo>
                    <a:pt x="505314" y="2531821"/>
                  </a:lnTo>
                  <a:lnTo>
                    <a:pt x="505692" y="2531821"/>
                  </a:lnTo>
                  <a:lnTo>
                    <a:pt x="505692" y="2531038"/>
                  </a:lnTo>
                  <a:lnTo>
                    <a:pt x="505825" y="2531038"/>
                  </a:lnTo>
                  <a:lnTo>
                    <a:pt x="505825" y="2530257"/>
                  </a:lnTo>
                  <a:lnTo>
                    <a:pt x="506637" y="2530257"/>
                  </a:lnTo>
                  <a:lnTo>
                    <a:pt x="506637" y="2529474"/>
                  </a:lnTo>
                  <a:lnTo>
                    <a:pt x="506642" y="2529474"/>
                  </a:lnTo>
                  <a:lnTo>
                    <a:pt x="506642" y="2528692"/>
                  </a:lnTo>
                  <a:lnTo>
                    <a:pt x="507292" y="2528692"/>
                  </a:lnTo>
                  <a:lnTo>
                    <a:pt x="507292" y="2527910"/>
                  </a:lnTo>
                  <a:lnTo>
                    <a:pt x="507466" y="2527910"/>
                  </a:lnTo>
                  <a:lnTo>
                    <a:pt x="507466" y="2527128"/>
                  </a:lnTo>
                  <a:lnTo>
                    <a:pt x="507803" y="2527128"/>
                  </a:lnTo>
                  <a:lnTo>
                    <a:pt x="507803" y="2526345"/>
                  </a:lnTo>
                  <a:lnTo>
                    <a:pt x="507869" y="2526345"/>
                  </a:lnTo>
                  <a:lnTo>
                    <a:pt x="507869" y="2525568"/>
                  </a:lnTo>
                  <a:lnTo>
                    <a:pt x="508188" y="2525568"/>
                  </a:lnTo>
                  <a:lnTo>
                    <a:pt x="508188" y="2524786"/>
                  </a:lnTo>
                  <a:lnTo>
                    <a:pt x="508368" y="2524786"/>
                  </a:lnTo>
                  <a:lnTo>
                    <a:pt x="508368" y="2524004"/>
                  </a:lnTo>
                  <a:lnTo>
                    <a:pt x="508916" y="2524004"/>
                  </a:lnTo>
                  <a:lnTo>
                    <a:pt x="508916" y="2523222"/>
                  </a:lnTo>
                  <a:lnTo>
                    <a:pt x="509114" y="2523222"/>
                  </a:lnTo>
                  <a:lnTo>
                    <a:pt x="509114" y="2522439"/>
                  </a:lnTo>
                  <a:lnTo>
                    <a:pt x="509301" y="2522439"/>
                  </a:lnTo>
                  <a:lnTo>
                    <a:pt x="509301" y="2521657"/>
                  </a:lnTo>
                  <a:lnTo>
                    <a:pt x="509830" y="2521657"/>
                  </a:lnTo>
                  <a:lnTo>
                    <a:pt x="509830" y="2520875"/>
                  </a:lnTo>
                  <a:lnTo>
                    <a:pt x="510052" y="2520875"/>
                  </a:lnTo>
                  <a:lnTo>
                    <a:pt x="510052" y="2520093"/>
                  </a:lnTo>
                  <a:lnTo>
                    <a:pt x="510082" y="2520093"/>
                  </a:lnTo>
                  <a:lnTo>
                    <a:pt x="510082" y="2519311"/>
                  </a:lnTo>
                  <a:lnTo>
                    <a:pt x="511736" y="2519311"/>
                  </a:lnTo>
                  <a:lnTo>
                    <a:pt x="511736" y="2518529"/>
                  </a:lnTo>
                  <a:lnTo>
                    <a:pt x="512434" y="2518529"/>
                  </a:lnTo>
                  <a:lnTo>
                    <a:pt x="512434" y="2517746"/>
                  </a:lnTo>
                  <a:lnTo>
                    <a:pt x="512764" y="2517746"/>
                  </a:lnTo>
                  <a:lnTo>
                    <a:pt x="512764" y="2516964"/>
                  </a:lnTo>
                  <a:lnTo>
                    <a:pt x="513384" y="2516964"/>
                  </a:lnTo>
                  <a:lnTo>
                    <a:pt x="513384" y="2516182"/>
                  </a:lnTo>
                  <a:lnTo>
                    <a:pt x="513709" y="2516182"/>
                  </a:lnTo>
                  <a:lnTo>
                    <a:pt x="513709" y="2515400"/>
                  </a:lnTo>
                  <a:lnTo>
                    <a:pt x="513943" y="2515400"/>
                  </a:lnTo>
                  <a:lnTo>
                    <a:pt x="513943" y="2514618"/>
                  </a:lnTo>
                  <a:lnTo>
                    <a:pt x="514298" y="2514618"/>
                  </a:lnTo>
                  <a:lnTo>
                    <a:pt x="514298" y="2513836"/>
                  </a:lnTo>
                  <a:lnTo>
                    <a:pt x="514454" y="2513836"/>
                  </a:lnTo>
                  <a:lnTo>
                    <a:pt x="514454" y="2513053"/>
                  </a:lnTo>
                  <a:lnTo>
                    <a:pt x="514544" y="2513053"/>
                  </a:lnTo>
                  <a:lnTo>
                    <a:pt x="514544" y="2512271"/>
                  </a:lnTo>
                  <a:lnTo>
                    <a:pt x="514845" y="2512271"/>
                  </a:lnTo>
                  <a:lnTo>
                    <a:pt x="514845" y="2511494"/>
                  </a:lnTo>
                  <a:lnTo>
                    <a:pt x="515140" y="2511494"/>
                  </a:lnTo>
                  <a:lnTo>
                    <a:pt x="515140" y="2510711"/>
                  </a:lnTo>
                  <a:lnTo>
                    <a:pt x="516048" y="2510711"/>
                  </a:lnTo>
                  <a:lnTo>
                    <a:pt x="516048" y="2509929"/>
                  </a:lnTo>
                  <a:lnTo>
                    <a:pt x="516439" y="2509929"/>
                  </a:lnTo>
                  <a:lnTo>
                    <a:pt x="516439" y="2509147"/>
                  </a:lnTo>
                  <a:lnTo>
                    <a:pt x="517419" y="2509147"/>
                  </a:lnTo>
                  <a:lnTo>
                    <a:pt x="517419" y="2508365"/>
                  </a:lnTo>
                  <a:lnTo>
                    <a:pt x="517641" y="2508365"/>
                  </a:lnTo>
                  <a:lnTo>
                    <a:pt x="517641" y="2507583"/>
                  </a:lnTo>
                  <a:lnTo>
                    <a:pt x="517804" y="2507583"/>
                  </a:lnTo>
                  <a:lnTo>
                    <a:pt x="517804" y="2506801"/>
                  </a:lnTo>
                  <a:lnTo>
                    <a:pt x="517822" y="2506801"/>
                  </a:lnTo>
                  <a:lnTo>
                    <a:pt x="517822" y="2506018"/>
                  </a:lnTo>
                  <a:lnTo>
                    <a:pt x="517852" y="2506018"/>
                  </a:lnTo>
                  <a:lnTo>
                    <a:pt x="517852" y="2505236"/>
                  </a:lnTo>
                  <a:lnTo>
                    <a:pt x="517942" y="2505236"/>
                  </a:lnTo>
                  <a:lnTo>
                    <a:pt x="517942" y="2504454"/>
                  </a:lnTo>
                  <a:lnTo>
                    <a:pt x="519560" y="2504454"/>
                  </a:lnTo>
                  <a:lnTo>
                    <a:pt x="519560" y="2503672"/>
                  </a:lnTo>
                  <a:lnTo>
                    <a:pt x="520107" y="2503672"/>
                  </a:lnTo>
                  <a:lnTo>
                    <a:pt x="520107" y="2502890"/>
                  </a:lnTo>
                  <a:lnTo>
                    <a:pt x="520281" y="2502890"/>
                  </a:lnTo>
                  <a:lnTo>
                    <a:pt x="520281" y="2502108"/>
                  </a:lnTo>
                  <a:lnTo>
                    <a:pt x="520383" y="2502108"/>
                  </a:lnTo>
                  <a:lnTo>
                    <a:pt x="520383" y="2501325"/>
                  </a:lnTo>
                  <a:lnTo>
                    <a:pt x="520925" y="2501325"/>
                  </a:lnTo>
                  <a:lnTo>
                    <a:pt x="520925" y="2500543"/>
                  </a:lnTo>
                  <a:lnTo>
                    <a:pt x="521207" y="2500543"/>
                  </a:lnTo>
                  <a:lnTo>
                    <a:pt x="521207" y="2499761"/>
                  </a:lnTo>
                  <a:lnTo>
                    <a:pt x="521285" y="2499761"/>
                  </a:lnTo>
                  <a:lnTo>
                    <a:pt x="521285" y="2498979"/>
                  </a:lnTo>
                  <a:lnTo>
                    <a:pt x="521412" y="2498979"/>
                  </a:lnTo>
                  <a:lnTo>
                    <a:pt x="521412" y="2498197"/>
                  </a:lnTo>
                  <a:lnTo>
                    <a:pt x="521460" y="2498197"/>
                  </a:lnTo>
                  <a:lnTo>
                    <a:pt x="521460" y="2497415"/>
                  </a:lnTo>
                  <a:lnTo>
                    <a:pt x="521664" y="2497415"/>
                  </a:lnTo>
                  <a:lnTo>
                    <a:pt x="521664" y="2496632"/>
                  </a:lnTo>
                  <a:lnTo>
                    <a:pt x="521815" y="2496632"/>
                  </a:lnTo>
                  <a:lnTo>
                    <a:pt x="521815" y="2495855"/>
                  </a:lnTo>
                  <a:lnTo>
                    <a:pt x="521827" y="2495855"/>
                  </a:lnTo>
                  <a:lnTo>
                    <a:pt x="521827" y="2495073"/>
                  </a:lnTo>
                  <a:lnTo>
                    <a:pt x="522182" y="2495073"/>
                  </a:lnTo>
                  <a:lnTo>
                    <a:pt x="522182" y="2494290"/>
                  </a:lnTo>
                  <a:lnTo>
                    <a:pt x="523114" y="2494290"/>
                  </a:lnTo>
                  <a:lnTo>
                    <a:pt x="523114" y="2493508"/>
                  </a:lnTo>
                  <a:lnTo>
                    <a:pt x="523144" y="2493508"/>
                  </a:lnTo>
                  <a:lnTo>
                    <a:pt x="523144" y="2492726"/>
                  </a:lnTo>
                  <a:lnTo>
                    <a:pt x="523234" y="2492726"/>
                  </a:lnTo>
                  <a:lnTo>
                    <a:pt x="523234" y="2491944"/>
                  </a:lnTo>
                  <a:lnTo>
                    <a:pt x="523432" y="2491944"/>
                  </a:lnTo>
                  <a:lnTo>
                    <a:pt x="523432" y="2491162"/>
                  </a:lnTo>
                  <a:lnTo>
                    <a:pt x="523673" y="2491162"/>
                  </a:lnTo>
                  <a:lnTo>
                    <a:pt x="523673" y="2490380"/>
                  </a:lnTo>
                  <a:lnTo>
                    <a:pt x="523974" y="2490380"/>
                  </a:lnTo>
                  <a:lnTo>
                    <a:pt x="523974" y="2489597"/>
                  </a:lnTo>
                  <a:lnTo>
                    <a:pt x="524052" y="2489597"/>
                  </a:lnTo>
                  <a:lnTo>
                    <a:pt x="524052" y="2488815"/>
                  </a:lnTo>
                  <a:lnTo>
                    <a:pt x="524184" y="2488815"/>
                  </a:lnTo>
                  <a:lnTo>
                    <a:pt x="524184" y="2488033"/>
                  </a:lnTo>
                  <a:lnTo>
                    <a:pt x="524274" y="2488033"/>
                  </a:lnTo>
                  <a:lnTo>
                    <a:pt x="524274" y="2487251"/>
                  </a:lnTo>
                  <a:lnTo>
                    <a:pt x="524443" y="2487251"/>
                  </a:lnTo>
                  <a:lnTo>
                    <a:pt x="524443" y="2486469"/>
                  </a:lnTo>
                  <a:lnTo>
                    <a:pt x="524737" y="2486469"/>
                  </a:lnTo>
                  <a:lnTo>
                    <a:pt x="524737" y="2485687"/>
                  </a:lnTo>
                  <a:lnTo>
                    <a:pt x="524936" y="2485687"/>
                  </a:lnTo>
                  <a:lnTo>
                    <a:pt x="524936" y="2484904"/>
                  </a:lnTo>
                  <a:lnTo>
                    <a:pt x="524972" y="2484904"/>
                  </a:lnTo>
                  <a:lnTo>
                    <a:pt x="524972" y="2484127"/>
                  </a:lnTo>
                  <a:lnTo>
                    <a:pt x="525381" y="2484127"/>
                  </a:lnTo>
                  <a:lnTo>
                    <a:pt x="525381" y="2483345"/>
                  </a:lnTo>
                  <a:lnTo>
                    <a:pt x="525639" y="2483345"/>
                  </a:lnTo>
                  <a:lnTo>
                    <a:pt x="525639" y="2482562"/>
                  </a:lnTo>
                  <a:lnTo>
                    <a:pt x="526169" y="2482562"/>
                  </a:lnTo>
                  <a:lnTo>
                    <a:pt x="526169" y="2481780"/>
                  </a:lnTo>
                  <a:lnTo>
                    <a:pt x="526367" y="2481780"/>
                  </a:lnTo>
                  <a:lnTo>
                    <a:pt x="526367" y="2480998"/>
                  </a:lnTo>
                  <a:lnTo>
                    <a:pt x="526938" y="2480998"/>
                  </a:lnTo>
                  <a:lnTo>
                    <a:pt x="526938" y="2480216"/>
                  </a:lnTo>
                  <a:lnTo>
                    <a:pt x="527137" y="2480216"/>
                  </a:lnTo>
                  <a:lnTo>
                    <a:pt x="527137" y="2479434"/>
                  </a:lnTo>
                  <a:lnTo>
                    <a:pt x="527828" y="2479434"/>
                  </a:lnTo>
                  <a:lnTo>
                    <a:pt x="527828" y="2478652"/>
                  </a:lnTo>
                  <a:lnTo>
                    <a:pt x="528009" y="2478652"/>
                  </a:lnTo>
                  <a:lnTo>
                    <a:pt x="528009" y="2477869"/>
                  </a:lnTo>
                  <a:lnTo>
                    <a:pt x="528562" y="2477869"/>
                  </a:lnTo>
                  <a:lnTo>
                    <a:pt x="528562" y="2477088"/>
                  </a:lnTo>
                  <a:lnTo>
                    <a:pt x="528971" y="2477088"/>
                  </a:lnTo>
                  <a:lnTo>
                    <a:pt x="528971" y="2476305"/>
                  </a:lnTo>
                  <a:lnTo>
                    <a:pt x="529037" y="2476305"/>
                  </a:lnTo>
                  <a:lnTo>
                    <a:pt x="529037" y="2475523"/>
                  </a:lnTo>
                  <a:lnTo>
                    <a:pt x="529518" y="2475523"/>
                  </a:lnTo>
                  <a:lnTo>
                    <a:pt x="529518" y="2474741"/>
                  </a:lnTo>
                  <a:lnTo>
                    <a:pt x="530047" y="2474741"/>
                  </a:lnTo>
                  <a:lnTo>
                    <a:pt x="530047" y="2473959"/>
                  </a:lnTo>
                  <a:lnTo>
                    <a:pt x="530540" y="2473959"/>
                  </a:lnTo>
                  <a:lnTo>
                    <a:pt x="530540" y="2473176"/>
                  </a:lnTo>
                  <a:lnTo>
                    <a:pt x="530619" y="2473176"/>
                  </a:lnTo>
                  <a:lnTo>
                    <a:pt x="530619" y="2472395"/>
                  </a:lnTo>
                  <a:lnTo>
                    <a:pt x="530817" y="2472395"/>
                  </a:lnTo>
                  <a:lnTo>
                    <a:pt x="530817" y="2471612"/>
                  </a:lnTo>
                  <a:lnTo>
                    <a:pt x="531340" y="2471612"/>
                  </a:lnTo>
                  <a:lnTo>
                    <a:pt x="531340" y="2470830"/>
                  </a:lnTo>
                  <a:lnTo>
                    <a:pt x="531436" y="2470830"/>
                  </a:lnTo>
                  <a:lnTo>
                    <a:pt x="531436" y="2470048"/>
                  </a:lnTo>
                  <a:lnTo>
                    <a:pt x="531713" y="2470048"/>
                  </a:lnTo>
                  <a:lnTo>
                    <a:pt x="531713" y="2469270"/>
                  </a:lnTo>
                  <a:lnTo>
                    <a:pt x="531930" y="2469270"/>
                  </a:lnTo>
                  <a:lnTo>
                    <a:pt x="531930" y="2468488"/>
                  </a:lnTo>
                  <a:lnTo>
                    <a:pt x="532062" y="2468488"/>
                  </a:lnTo>
                  <a:lnTo>
                    <a:pt x="532062" y="2467706"/>
                  </a:lnTo>
                  <a:lnTo>
                    <a:pt x="532296" y="2467706"/>
                  </a:lnTo>
                  <a:lnTo>
                    <a:pt x="532296" y="2466924"/>
                  </a:lnTo>
                  <a:lnTo>
                    <a:pt x="532465" y="2466924"/>
                  </a:lnTo>
                  <a:lnTo>
                    <a:pt x="532465" y="2466142"/>
                  </a:lnTo>
                  <a:lnTo>
                    <a:pt x="533517" y="2466142"/>
                  </a:lnTo>
                  <a:lnTo>
                    <a:pt x="533517" y="2465360"/>
                  </a:lnTo>
                  <a:lnTo>
                    <a:pt x="533878" y="2465360"/>
                  </a:lnTo>
                  <a:lnTo>
                    <a:pt x="533878" y="2464577"/>
                  </a:lnTo>
                  <a:lnTo>
                    <a:pt x="534094" y="2464577"/>
                  </a:lnTo>
                  <a:lnTo>
                    <a:pt x="534094" y="2463795"/>
                  </a:lnTo>
                  <a:lnTo>
                    <a:pt x="534570" y="2463795"/>
                  </a:lnTo>
                  <a:lnTo>
                    <a:pt x="534570" y="2463013"/>
                  </a:lnTo>
                  <a:lnTo>
                    <a:pt x="535093" y="2463013"/>
                  </a:lnTo>
                  <a:lnTo>
                    <a:pt x="535093" y="2462231"/>
                  </a:lnTo>
                  <a:lnTo>
                    <a:pt x="535484" y="2462231"/>
                  </a:lnTo>
                  <a:lnTo>
                    <a:pt x="535484" y="2461449"/>
                  </a:lnTo>
                  <a:lnTo>
                    <a:pt x="535682" y="2461449"/>
                  </a:lnTo>
                  <a:lnTo>
                    <a:pt x="535682" y="2460667"/>
                  </a:lnTo>
                  <a:lnTo>
                    <a:pt x="536722" y="2460667"/>
                  </a:lnTo>
                  <a:lnTo>
                    <a:pt x="536722" y="2459884"/>
                  </a:lnTo>
                  <a:lnTo>
                    <a:pt x="536728" y="2459884"/>
                  </a:lnTo>
                  <a:lnTo>
                    <a:pt x="536728" y="2459102"/>
                  </a:lnTo>
                  <a:lnTo>
                    <a:pt x="536740" y="2459102"/>
                  </a:lnTo>
                  <a:lnTo>
                    <a:pt x="536740" y="2458320"/>
                  </a:lnTo>
                  <a:lnTo>
                    <a:pt x="537390" y="2458320"/>
                  </a:lnTo>
                  <a:lnTo>
                    <a:pt x="537390" y="2457538"/>
                  </a:lnTo>
                  <a:lnTo>
                    <a:pt x="537721" y="2457538"/>
                  </a:lnTo>
                  <a:lnTo>
                    <a:pt x="537721" y="2456756"/>
                  </a:lnTo>
                  <a:lnTo>
                    <a:pt x="537877" y="2456756"/>
                  </a:lnTo>
                  <a:lnTo>
                    <a:pt x="537877" y="2455974"/>
                  </a:lnTo>
                  <a:lnTo>
                    <a:pt x="537937" y="2455974"/>
                  </a:lnTo>
                  <a:lnTo>
                    <a:pt x="537937" y="2455191"/>
                  </a:lnTo>
                  <a:lnTo>
                    <a:pt x="538382" y="2455191"/>
                  </a:lnTo>
                  <a:lnTo>
                    <a:pt x="538382" y="2454414"/>
                  </a:lnTo>
                  <a:lnTo>
                    <a:pt x="538569" y="2454414"/>
                  </a:lnTo>
                  <a:lnTo>
                    <a:pt x="538569" y="2453632"/>
                  </a:lnTo>
                  <a:lnTo>
                    <a:pt x="538665" y="2453632"/>
                  </a:lnTo>
                  <a:lnTo>
                    <a:pt x="538665" y="2452849"/>
                  </a:lnTo>
                  <a:lnTo>
                    <a:pt x="538863" y="2452849"/>
                  </a:lnTo>
                  <a:lnTo>
                    <a:pt x="538863" y="2452067"/>
                  </a:lnTo>
                  <a:lnTo>
                    <a:pt x="539068" y="2452067"/>
                  </a:lnTo>
                  <a:lnTo>
                    <a:pt x="539068" y="2451285"/>
                  </a:lnTo>
                  <a:lnTo>
                    <a:pt x="539146" y="2451285"/>
                  </a:lnTo>
                  <a:lnTo>
                    <a:pt x="539146" y="2450503"/>
                  </a:lnTo>
                  <a:lnTo>
                    <a:pt x="539537" y="2450503"/>
                  </a:lnTo>
                  <a:lnTo>
                    <a:pt x="539537" y="2449721"/>
                  </a:lnTo>
                  <a:lnTo>
                    <a:pt x="539555" y="2449721"/>
                  </a:lnTo>
                  <a:lnTo>
                    <a:pt x="539555" y="2448939"/>
                  </a:lnTo>
                  <a:lnTo>
                    <a:pt x="539831" y="2448939"/>
                  </a:lnTo>
                  <a:lnTo>
                    <a:pt x="539831" y="2448156"/>
                  </a:lnTo>
                  <a:lnTo>
                    <a:pt x="539976" y="2448156"/>
                  </a:lnTo>
                  <a:lnTo>
                    <a:pt x="539976" y="2447374"/>
                  </a:lnTo>
                  <a:lnTo>
                    <a:pt x="540288" y="2447374"/>
                  </a:lnTo>
                  <a:lnTo>
                    <a:pt x="540288" y="2446592"/>
                  </a:lnTo>
                  <a:lnTo>
                    <a:pt x="540565" y="2446592"/>
                  </a:lnTo>
                  <a:lnTo>
                    <a:pt x="540565" y="2445810"/>
                  </a:lnTo>
                  <a:lnTo>
                    <a:pt x="540818" y="2445810"/>
                  </a:lnTo>
                  <a:lnTo>
                    <a:pt x="540818" y="2445028"/>
                  </a:lnTo>
                  <a:lnTo>
                    <a:pt x="541196" y="2445028"/>
                  </a:lnTo>
                  <a:lnTo>
                    <a:pt x="541196" y="2444246"/>
                  </a:lnTo>
                  <a:lnTo>
                    <a:pt x="542459" y="2444246"/>
                  </a:lnTo>
                  <a:lnTo>
                    <a:pt x="542459" y="2443463"/>
                  </a:lnTo>
                  <a:lnTo>
                    <a:pt x="543103" y="2443463"/>
                  </a:lnTo>
                  <a:lnTo>
                    <a:pt x="543103" y="2442686"/>
                  </a:lnTo>
                  <a:lnTo>
                    <a:pt x="543127" y="2442686"/>
                  </a:lnTo>
                  <a:lnTo>
                    <a:pt x="543127" y="2441904"/>
                  </a:lnTo>
                  <a:lnTo>
                    <a:pt x="543806" y="2441904"/>
                  </a:lnTo>
                  <a:lnTo>
                    <a:pt x="543806" y="2441121"/>
                  </a:lnTo>
                  <a:lnTo>
                    <a:pt x="544035" y="2441121"/>
                  </a:lnTo>
                  <a:lnTo>
                    <a:pt x="544035" y="2440339"/>
                  </a:lnTo>
                  <a:lnTo>
                    <a:pt x="544462" y="2440339"/>
                  </a:lnTo>
                  <a:lnTo>
                    <a:pt x="544462" y="2439557"/>
                  </a:lnTo>
                  <a:lnTo>
                    <a:pt x="544492" y="2439557"/>
                  </a:lnTo>
                  <a:lnTo>
                    <a:pt x="544492" y="2438775"/>
                  </a:lnTo>
                  <a:lnTo>
                    <a:pt x="544606" y="2438775"/>
                  </a:lnTo>
                  <a:lnTo>
                    <a:pt x="544606" y="2437993"/>
                  </a:lnTo>
                  <a:lnTo>
                    <a:pt x="544757" y="2437993"/>
                  </a:lnTo>
                  <a:lnTo>
                    <a:pt x="544757" y="2437211"/>
                  </a:lnTo>
                  <a:lnTo>
                    <a:pt x="545027" y="2437211"/>
                  </a:lnTo>
                  <a:lnTo>
                    <a:pt x="545027" y="2436428"/>
                  </a:lnTo>
                  <a:lnTo>
                    <a:pt x="545244" y="2436428"/>
                  </a:lnTo>
                  <a:lnTo>
                    <a:pt x="545244" y="2435646"/>
                  </a:lnTo>
                  <a:lnTo>
                    <a:pt x="545256" y="2435646"/>
                  </a:lnTo>
                  <a:lnTo>
                    <a:pt x="545256" y="2434864"/>
                  </a:lnTo>
                  <a:lnTo>
                    <a:pt x="545256" y="2434864"/>
                  </a:lnTo>
                  <a:lnTo>
                    <a:pt x="545256" y="2434082"/>
                  </a:lnTo>
                  <a:lnTo>
                    <a:pt x="545671" y="2434082"/>
                  </a:lnTo>
                  <a:lnTo>
                    <a:pt x="545671" y="2433300"/>
                  </a:lnTo>
                  <a:lnTo>
                    <a:pt x="545989" y="2433300"/>
                  </a:lnTo>
                  <a:lnTo>
                    <a:pt x="545989" y="2432518"/>
                  </a:lnTo>
                  <a:lnTo>
                    <a:pt x="546031" y="2432518"/>
                  </a:lnTo>
                  <a:lnTo>
                    <a:pt x="546031" y="2431735"/>
                  </a:lnTo>
                  <a:lnTo>
                    <a:pt x="546110" y="2431735"/>
                  </a:lnTo>
                  <a:lnTo>
                    <a:pt x="546110" y="2430953"/>
                  </a:lnTo>
                  <a:lnTo>
                    <a:pt x="546669" y="2430953"/>
                  </a:lnTo>
                  <a:lnTo>
                    <a:pt x="546669" y="2430171"/>
                  </a:lnTo>
                  <a:lnTo>
                    <a:pt x="547613" y="2430171"/>
                  </a:lnTo>
                  <a:lnTo>
                    <a:pt x="547613" y="2429389"/>
                  </a:lnTo>
                  <a:lnTo>
                    <a:pt x="547685" y="2429389"/>
                  </a:lnTo>
                  <a:lnTo>
                    <a:pt x="547685" y="2428607"/>
                  </a:lnTo>
                  <a:lnTo>
                    <a:pt x="547721" y="2428607"/>
                  </a:lnTo>
                  <a:lnTo>
                    <a:pt x="547721" y="2427825"/>
                  </a:lnTo>
                  <a:lnTo>
                    <a:pt x="548058" y="2427825"/>
                  </a:lnTo>
                  <a:lnTo>
                    <a:pt x="548058" y="2427047"/>
                  </a:lnTo>
                  <a:lnTo>
                    <a:pt x="548136" y="2427047"/>
                  </a:lnTo>
                  <a:lnTo>
                    <a:pt x="548136" y="2426265"/>
                  </a:lnTo>
                  <a:lnTo>
                    <a:pt x="548473" y="2426265"/>
                  </a:lnTo>
                  <a:lnTo>
                    <a:pt x="548473" y="2425483"/>
                  </a:lnTo>
                  <a:lnTo>
                    <a:pt x="548647" y="2425483"/>
                  </a:lnTo>
                  <a:lnTo>
                    <a:pt x="548647" y="2424700"/>
                  </a:lnTo>
                  <a:lnTo>
                    <a:pt x="548810" y="2424700"/>
                  </a:lnTo>
                  <a:lnTo>
                    <a:pt x="548810" y="2423918"/>
                  </a:lnTo>
                  <a:lnTo>
                    <a:pt x="549423" y="2423918"/>
                  </a:lnTo>
                  <a:lnTo>
                    <a:pt x="549423" y="2423136"/>
                  </a:lnTo>
                  <a:lnTo>
                    <a:pt x="549531" y="2423136"/>
                  </a:lnTo>
                  <a:lnTo>
                    <a:pt x="549531" y="2422354"/>
                  </a:lnTo>
                  <a:lnTo>
                    <a:pt x="550066" y="2422354"/>
                  </a:lnTo>
                  <a:lnTo>
                    <a:pt x="550066" y="2421572"/>
                  </a:lnTo>
                  <a:lnTo>
                    <a:pt x="550902" y="2421572"/>
                  </a:lnTo>
                  <a:lnTo>
                    <a:pt x="550902" y="2420790"/>
                  </a:lnTo>
                  <a:lnTo>
                    <a:pt x="551738" y="2420790"/>
                  </a:lnTo>
                  <a:lnTo>
                    <a:pt x="551738" y="2420008"/>
                  </a:lnTo>
                  <a:lnTo>
                    <a:pt x="552015" y="2420008"/>
                  </a:lnTo>
                  <a:lnTo>
                    <a:pt x="552015" y="2419225"/>
                  </a:lnTo>
                  <a:lnTo>
                    <a:pt x="552887" y="2419225"/>
                  </a:lnTo>
                  <a:lnTo>
                    <a:pt x="552887" y="2418443"/>
                  </a:lnTo>
                  <a:lnTo>
                    <a:pt x="553242" y="2418443"/>
                  </a:lnTo>
                  <a:lnTo>
                    <a:pt x="553242" y="2417661"/>
                  </a:lnTo>
                  <a:lnTo>
                    <a:pt x="554246" y="2417661"/>
                  </a:lnTo>
                  <a:lnTo>
                    <a:pt x="554246" y="2416879"/>
                  </a:lnTo>
                  <a:lnTo>
                    <a:pt x="554258" y="2416879"/>
                  </a:lnTo>
                  <a:lnTo>
                    <a:pt x="554258" y="2416097"/>
                  </a:lnTo>
                  <a:lnTo>
                    <a:pt x="555106" y="2416097"/>
                  </a:lnTo>
                  <a:lnTo>
                    <a:pt x="555106" y="2415315"/>
                  </a:lnTo>
                  <a:lnTo>
                    <a:pt x="555767" y="2415315"/>
                  </a:lnTo>
                  <a:lnTo>
                    <a:pt x="555767" y="2414532"/>
                  </a:lnTo>
                  <a:lnTo>
                    <a:pt x="556170" y="2414532"/>
                  </a:lnTo>
                  <a:lnTo>
                    <a:pt x="556170" y="2413750"/>
                  </a:lnTo>
                  <a:lnTo>
                    <a:pt x="556393" y="2413750"/>
                  </a:lnTo>
                  <a:lnTo>
                    <a:pt x="556393" y="2412973"/>
                  </a:lnTo>
                  <a:lnTo>
                    <a:pt x="556886" y="2412973"/>
                  </a:lnTo>
                  <a:lnTo>
                    <a:pt x="556886" y="2412190"/>
                  </a:lnTo>
                  <a:lnTo>
                    <a:pt x="556922" y="2412190"/>
                  </a:lnTo>
                  <a:lnTo>
                    <a:pt x="556922" y="2411408"/>
                  </a:lnTo>
                  <a:lnTo>
                    <a:pt x="557036" y="2411408"/>
                  </a:lnTo>
                  <a:lnTo>
                    <a:pt x="557036" y="2410626"/>
                  </a:lnTo>
                  <a:lnTo>
                    <a:pt x="557896" y="2410626"/>
                  </a:lnTo>
                  <a:lnTo>
                    <a:pt x="557896" y="2409844"/>
                  </a:lnTo>
                  <a:lnTo>
                    <a:pt x="559363" y="2409844"/>
                  </a:lnTo>
                  <a:lnTo>
                    <a:pt x="559363" y="2409062"/>
                  </a:lnTo>
                  <a:lnTo>
                    <a:pt x="559550" y="2409062"/>
                  </a:lnTo>
                  <a:lnTo>
                    <a:pt x="559550" y="2408280"/>
                  </a:lnTo>
                  <a:lnTo>
                    <a:pt x="559881" y="2408280"/>
                  </a:lnTo>
                  <a:lnTo>
                    <a:pt x="559881" y="2407497"/>
                  </a:lnTo>
                  <a:lnTo>
                    <a:pt x="560085" y="2407497"/>
                  </a:lnTo>
                  <a:lnTo>
                    <a:pt x="560085" y="2406715"/>
                  </a:lnTo>
                  <a:lnTo>
                    <a:pt x="560572" y="2406715"/>
                  </a:lnTo>
                  <a:lnTo>
                    <a:pt x="560572" y="2405933"/>
                  </a:lnTo>
                  <a:lnTo>
                    <a:pt x="562118" y="2405933"/>
                  </a:lnTo>
                  <a:lnTo>
                    <a:pt x="562118" y="2405151"/>
                  </a:lnTo>
                  <a:lnTo>
                    <a:pt x="562154" y="2405151"/>
                  </a:lnTo>
                  <a:lnTo>
                    <a:pt x="562154" y="2404369"/>
                  </a:lnTo>
                  <a:lnTo>
                    <a:pt x="562460" y="2404369"/>
                  </a:lnTo>
                  <a:lnTo>
                    <a:pt x="562460" y="2403587"/>
                  </a:lnTo>
                  <a:lnTo>
                    <a:pt x="562827" y="2403587"/>
                  </a:lnTo>
                  <a:lnTo>
                    <a:pt x="562827" y="2402804"/>
                  </a:lnTo>
                  <a:lnTo>
                    <a:pt x="564307" y="2402804"/>
                  </a:lnTo>
                  <a:lnTo>
                    <a:pt x="564307" y="2402022"/>
                  </a:lnTo>
                  <a:lnTo>
                    <a:pt x="564379" y="2402022"/>
                  </a:lnTo>
                  <a:lnTo>
                    <a:pt x="564379" y="2401245"/>
                  </a:lnTo>
                  <a:lnTo>
                    <a:pt x="564613" y="2401245"/>
                  </a:lnTo>
                  <a:lnTo>
                    <a:pt x="564613" y="2400463"/>
                  </a:lnTo>
                  <a:lnTo>
                    <a:pt x="564782" y="2400463"/>
                  </a:lnTo>
                  <a:lnTo>
                    <a:pt x="564782" y="2399680"/>
                  </a:lnTo>
                  <a:lnTo>
                    <a:pt x="565034" y="2399680"/>
                  </a:lnTo>
                  <a:lnTo>
                    <a:pt x="565034" y="2398898"/>
                  </a:lnTo>
                  <a:lnTo>
                    <a:pt x="565076" y="2398898"/>
                  </a:lnTo>
                  <a:lnTo>
                    <a:pt x="565076" y="2398116"/>
                  </a:lnTo>
                  <a:lnTo>
                    <a:pt x="565401" y="2398116"/>
                  </a:lnTo>
                  <a:lnTo>
                    <a:pt x="565401" y="2397334"/>
                  </a:lnTo>
                  <a:lnTo>
                    <a:pt x="565437" y="2397334"/>
                  </a:lnTo>
                  <a:lnTo>
                    <a:pt x="565437" y="2396552"/>
                  </a:lnTo>
                  <a:lnTo>
                    <a:pt x="565870" y="2396552"/>
                  </a:lnTo>
                  <a:lnTo>
                    <a:pt x="565870" y="2395770"/>
                  </a:lnTo>
                  <a:lnTo>
                    <a:pt x="566923" y="2395770"/>
                  </a:lnTo>
                  <a:lnTo>
                    <a:pt x="566923" y="2394987"/>
                  </a:lnTo>
                  <a:lnTo>
                    <a:pt x="567187" y="2394987"/>
                  </a:lnTo>
                  <a:lnTo>
                    <a:pt x="567187" y="2394205"/>
                  </a:lnTo>
                  <a:lnTo>
                    <a:pt x="567229" y="2394205"/>
                  </a:lnTo>
                  <a:lnTo>
                    <a:pt x="567229" y="2393423"/>
                  </a:lnTo>
                  <a:lnTo>
                    <a:pt x="567596" y="2393423"/>
                  </a:lnTo>
                  <a:lnTo>
                    <a:pt x="567596" y="2392641"/>
                  </a:lnTo>
                  <a:lnTo>
                    <a:pt x="567975" y="2392641"/>
                  </a:lnTo>
                  <a:lnTo>
                    <a:pt x="567975" y="2391859"/>
                  </a:lnTo>
                  <a:lnTo>
                    <a:pt x="568155" y="2391859"/>
                  </a:lnTo>
                  <a:lnTo>
                    <a:pt x="568155" y="2391077"/>
                  </a:lnTo>
                  <a:lnTo>
                    <a:pt x="568300" y="2391077"/>
                  </a:lnTo>
                  <a:lnTo>
                    <a:pt x="568300" y="2390294"/>
                  </a:lnTo>
                  <a:lnTo>
                    <a:pt x="568480" y="2390294"/>
                  </a:lnTo>
                  <a:lnTo>
                    <a:pt x="568480" y="2389512"/>
                  </a:lnTo>
                  <a:lnTo>
                    <a:pt x="568823" y="2389512"/>
                  </a:lnTo>
                  <a:lnTo>
                    <a:pt x="568823" y="2388730"/>
                  </a:lnTo>
                  <a:lnTo>
                    <a:pt x="569045" y="2388730"/>
                  </a:lnTo>
                  <a:lnTo>
                    <a:pt x="569045" y="2387948"/>
                  </a:lnTo>
                  <a:lnTo>
                    <a:pt x="569123" y="2387948"/>
                  </a:lnTo>
                  <a:lnTo>
                    <a:pt x="569123" y="2387166"/>
                  </a:lnTo>
                  <a:lnTo>
                    <a:pt x="570260" y="2387166"/>
                  </a:lnTo>
                  <a:lnTo>
                    <a:pt x="570260" y="2386384"/>
                  </a:lnTo>
                  <a:lnTo>
                    <a:pt x="570296" y="2386384"/>
                  </a:lnTo>
                  <a:lnTo>
                    <a:pt x="570296" y="2385606"/>
                  </a:lnTo>
                  <a:lnTo>
                    <a:pt x="570549" y="2385606"/>
                  </a:lnTo>
                  <a:lnTo>
                    <a:pt x="570549" y="2384824"/>
                  </a:lnTo>
                  <a:lnTo>
                    <a:pt x="570705" y="2384824"/>
                  </a:lnTo>
                  <a:lnTo>
                    <a:pt x="570705" y="2384042"/>
                  </a:lnTo>
                  <a:lnTo>
                    <a:pt x="571018" y="2384042"/>
                  </a:lnTo>
                  <a:lnTo>
                    <a:pt x="571018" y="2383259"/>
                  </a:lnTo>
                  <a:lnTo>
                    <a:pt x="571258" y="2383259"/>
                  </a:lnTo>
                  <a:lnTo>
                    <a:pt x="571258" y="2382477"/>
                  </a:lnTo>
                  <a:lnTo>
                    <a:pt x="571655" y="2382477"/>
                  </a:lnTo>
                  <a:lnTo>
                    <a:pt x="571655" y="2381695"/>
                  </a:lnTo>
                  <a:lnTo>
                    <a:pt x="571715" y="2381695"/>
                  </a:lnTo>
                  <a:lnTo>
                    <a:pt x="571715" y="2380913"/>
                  </a:lnTo>
                  <a:lnTo>
                    <a:pt x="571824" y="2380913"/>
                  </a:lnTo>
                  <a:lnTo>
                    <a:pt x="571824" y="2380131"/>
                  </a:lnTo>
                  <a:lnTo>
                    <a:pt x="572569" y="2380131"/>
                  </a:lnTo>
                  <a:lnTo>
                    <a:pt x="572569" y="2379349"/>
                  </a:lnTo>
                  <a:lnTo>
                    <a:pt x="573092" y="2379349"/>
                  </a:lnTo>
                  <a:lnTo>
                    <a:pt x="573092" y="2378566"/>
                  </a:lnTo>
                  <a:lnTo>
                    <a:pt x="573429" y="2378566"/>
                  </a:lnTo>
                  <a:lnTo>
                    <a:pt x="573429" y="2377784"/>
                  </a:lnTo>
                  <a:lnTo>
                    <a:pt x="573531" y="2377784"/>
                  </a:lnTo>
                  <a:lnTo>
                    <a:pt x="573531" y="2377002"/>
                  </a:lnTo>
                  <a:lnTo>
                    <a:pt x="573549" y="2377002"/>
                  </a:lnTo>
                  <a:lnTo>
                    <a:pt x="573549" y="2376220"/>
                  </a:lnTo>
                  <a:lnTo>
                    <a:pt x="573892" y="2376220"/>
                  </a:lnTo>
                  <a:lnTo>
                    <a:pt x="573892" y="2375438"/>
                  </a:lnTo>
                  <a:lnTo>
                    <a:pt x="574319" y="2375438"/>
                  </a:lnTo>
                  <a:lnTo>
                    <a:pt x="574319" y="2374656"/>
                  </a:lnTo>
                  <a:lnTo>
                    <a:pt x="574325" y="2374656"/>
                  </a:lnTo>
                  <a:lnTo>
                    <a:pt x="574325" y="2373874"/>
                  </a:lnTo>
                  <a:lnTo>
                    <a:pt x="574885" y="2373874"/>
                  </a:lnTo>
                  <a:lnTo>
                    <a:pt x="574885" y="2373091"/>
                  </a:lnTo>
                  <a:lnTo>
                    <a:pt x="575065" y="2373091"/>
                  </a:lnTo>
                  <a:lnTo>
                    <a:pt x="575065" y="2372309"/>
                  </a:lnTo>
                  <a:lnTo>
                    <a:pt x="575263" y="2372309"/>
                  </a:lnTo>
                  <a:lnTo>
                    <a:pt x="575263" y="2371531"/>
                  </a:lnTo>
                  <a:lnTo>
                    <a:pt x="575456" y="2371531"/>
                  </a:lnTo>
                  <a:lnTo>
                    <a:pt x="575456" y="2370749"/>
                  </a:lnTo>
                  <a:lnTo>
                    <a:pt x="575474" y="2370749"/>
                  </a:lnTo>
                  <a:lnTo>
                    <a:pt x="575474" y="2369967"/>
                  </a:lnTo>
                  <a:lnTo>
                    <a:pt x="576598" y="2369967"/>
                  </a:lnTo>
                  <a:lnTo>
                    <a:pt x="576598" y="2369185"/>
                  </a:lnTo>
                  <a:lnTo>
                    <a:pt x="576598" y="2369185"/>
                  </a:lnTo>
                  <a:lnTo>
                    <a:pt x="576598" y="2368403"/>
                  </a:lnTo>
                  <a:lnTo>
                    <a:pt x="576610" y="2368403"/>
                  </a:lnTo>
                  <a:lnTo>
                    <a:pt x="576610" y="2367621"/>
                  </a:lnTo>
                  <a:lnTo>
                    <a:pt x="576646" y="2367621"/>
                  </a:lnTo>
                  <a:lnTo>
                    <a:pt x="576646" y="2366839"/>
                  </a:lnTo>
                  <a:lnTo>
                    <a:pt x="576947" y="2366839"/>
                  </a:lnTo>
                  <a:lnTo>
                    <a:pt x="576947" y="2366056"/>
                  </a:lnTo>
                  <a:lnTo>
                    <a:pt x="577645" y="2366056"/>
                  </a:lnTo>
                  <a:lnTo>
                    <a:pt x="577645" y="2365274"/>
                  </a:lnTo>
                  <a:lnTo>
                    <a:pt x="577849" y="2365274"/>
                  </a:lnTo>
                  <a:lnTo>
                    <a:pt x="577849" y="2364492"/>
                  </a:lnTo>
                  <a:lnTo>
                    <a:pt x="578324" y="2364492"/>
                  </a:lnTo>
                  <a:lnTo>
                    <a:pt x="578324" y="2363710"/>
                  </a:lnTo>
                  <a:lnTo>
                    <a:pt x="578414" y="2363710"/>
                  </a:lnTo>
                  <a:lnTo>
                    <a:pt x="578414" y="2362928"/>
                  </a:lnTo>
                  <a:lnTo>
                    <a:pt x="578487" y="2362928"/>
                  </a:lnTo>
                  <a:lnTo>
                    <a:pt x="578487" y="2362146"/>
                  </a:lnTo>
                  <a:lnTo>
                    <a:pt x="578829" y="2362146"/>
                  </a:lnTo>
                  <a:lnTo>
                    <a:pt x="578829" y="2361363"/>
                  </a:lnTo>
                  <a:lnTo>
                    <a:pt x="579208" y="2361363"/>
                  </a:lnTo>
                  <a:lnTo>
                    <a:pt x="579208" y="2360581"/>
                  </a:lnTo>
                  <a:lnTo>
                    <a:pt x="579437" y="2360581"/>
                  </a:lnTo>
                  <a:lnTo>
                    <a:pt x="579437" y="2359799"/>
                  </a:lnTo>
                  <a:lnTo>
                    <a:pt x="579437" y="2359799"/>
                  </a:lnTo>
                  <a:lnTo>
                    <a:pt x="579437" y="2359021"/>
                  </a:lnTo>
                  <a:lnTo>
                    <a:pt x="579653" y="2359021"/>
                  </a:lnTo>
                  <a:lnTo>
                    <a:pt x="579653" y="2358239"/>
                  </a:lnTo>
                  <a:lnTo>
                    <a:pt x="580555" y="2358239"/>
                  </a:lnTo>
                  <a:lnTo>
                    <a:pt x="580555" y="2357457"/>
                  </a:lnTo>
                  <a:lnTo>
                    <a:pt x="581012" y="2357457"/>
                  </a:lnTo>
                  <a:lnTo>
                    <a:pt x="581012" y="2356675"/>
                  </a:lnTo>
                  <a:lnTo>
                    <a:pt x="581199" y="2356675"/>
                  </a:lnTo>
                  <a:lnTo>
                    <a:pt x="581199" y="2355893"/>
                  </a:lnTo>
                  <a:lnTo>
                    <a:pt x="581217" y="2355893"/>
                  </a:lnTo>
                  <a:lnTo>
                    <a:pt x="581217" y="2355111"/>
                  </a:lnTo>
                  <a:lnTo>
                    <a:pt x="581337" y="2355111"/>
                  </a:lnTo>
                  <a:lnTo>
                    <a:pt x="581337" y="2354328"/>
                  </a:lnTo>
                  <a:lnTo>
                    <a:pt x="581397" y="2354328"/>
                  </a:lnTo>
                  <a:lnTo>
                    <a:pt x="581397" y="2353546"/>
                  </a:lnTo>
                  <a:lnTo>
                    <a:pt x="581932" y="2353546"/>
                  </a:lnTo>
                  <a:lnTo>
                    <a:pt x="581932" y="2352764"/>
                  </a:lnTo>
                  <a:lnTo>
                    <a:pt x="582299" y="2352764"/>
                  </a:lnTo>
                  <a:lnTo>
                    <a:pt x="582299" y="2351982"/>
                  </a:lnTo>
                  <a:lnTo>
                    <a:pt x="582389" y="2351982"/>
                  </a:lnTo>
                  <a:lnTo>
                    <a:pt x="582389" y="2351200"/>
                  </a:lnTo>
                  <a:lnTo>
                    <a:pt x="582768" y="2351200"/>
                  </a:lnTo>
                  <a:lnTo>
                    <a:pt x="582768" y="2350418"/>
                  </a:lnTo>
                  <a:lnTo>
                    <a:pt x="583550" y="2350418"/>
                  </a:lnTo>
                  <a:lnTo>
                    <a:pt x="583550" y="2349635"/>
                  </a:lnTo>
                  <a:lnTo>
                    <a:pt x="583899" y="2349635"/>
                  </a:lnTo>
                  <a:lnTo>
                    <a:pt x="583899" y="2348853"/>
                  </a:lnTo>
                  <a:lnTo>
                    <a:pt x="584103" y="2348853"/>
                  </a:lnTo>
                  <a:lnTo>
                    <a:pt x="584103" y="2348071"/>
                  </a:lnTo>
                  <a:lnTo>
                    <a:pt x="584668" y="2348071"/>
                  </a:lnTo>
                  <a:lnTo>
                    <a:pt x="584668" y="2347289"/>
                  </a:lnTo>
                  <a:lnTo>
                    <a:pt x="585264" y="2347289"/>
                  </a:lnTo>
                  <a:lnTo>
                    <a:pt x="585264" y="2346507"/>
                  </a:lnTo>
                  <a:lnTo>
                    <a:pt x="585306" y="2346507"/>
                  </a:lnTo>
                  <a:lnTo>
                    <a:pt x="585306" y="2345725"/>
                  </a:lnTo>
                  <a:lnTo>
                    <a:pt x="587399" y="2345725"/>
                  </a:lnTo>
                  <a:lnTo>
                    <a:pt x="587399" y="2344942"/>
                  </a:lnTo>
                  <a:lnTo>
                    <a:pt x="588679" y="2344942"/>
                  </a:lnTo>
                  <a:lnTo>
                    <a:pt x="588679" y="2344160"/>
                  </a:lnTo>
                  <a:lnTo>
                    <a:pt x="589485" y="2344160"/>
                  </a:lnTo>
                  <a:lnTo>
                    <a:pt x="589485" y="2343383"/>
                  </a:lnTo>
                  <a:lnTo>
                    <a:pt x="589509" y="2343383"/>
                  </a:lnTo>
                  <a:lnTo>
                    <a:pt x="589509" y="2342600"/>
                  </a:lnTo>
                  <a:lnTo>
                    <a:pt x="589936" y="2342600"/>
                  </a:lnTo>
                  <a:lnTo>
                    <a:pt x="589936" y="2341818"/>
                  </a:lnTo>
                  <a:lnTo>
                    <a:pt x="589978" y="2341818"/>
                  </a:lnTo>
                  <a:lnTo>
                    <a:pt x="589978" y="2341036"/>
                  </a:lnTo>
                  <a:lnTo>
                    <a:pt x="590953" y="2341036"/>
                  </a:lnTo>
                  <a:lnTo>
                    <a:pt x="590953" y="2340254"/>
                  </a:lnTo>
                  <a:lnTo>
                    <a:pt x="591181" y="2340254"/>
                  </a:lnTo>
                  <a:lnTo>
                    <a:pt x="591181" y="2339472"/>
                  </a:lnTo>
                  <a:lnTo>
                    <a:pt x="591314" y="2339472"/>
                  </a:lnTo>
                  <a:lnTo>
                    <a:pt x="591314" y="2338690"/>
                  </a:lnTo>
                  <a:lnTo>
                    <a:pt x="592240" y="2338690"/>
                  </a:lnTo>
                  <a:lnTo>
                    <a:pt x="592240" y="2337907"/>
                  </a:lnTo>
                  <a:lnTo>
                    <a:pt x="592642" y="2337907"/>
                  </a:lnTo>
                  <a:lnTo>
                    <a:pt x="592642" y="2337125"/>
                  </a:lnTo>
                  <a:lnTo>
                    <a:pt x="593707" y="2337125"/>
                  </a:lnTo>
                  <a:lnTo>
                    <a:pt x="593707" y="2336343"/>
                  </a:lnTo>
                  <a:lnTo>
                    <a:pt x="594170" y="2336343"/>
                  </a:lnTo>
                  <a:lnTo>
                    <a:pt x="594170" y="2335561"/>
                  </a:lnTo>
                  <a:lnTo>
                    <a:pt x="594212" y="2335561"/>
                  </a:lnTo>
                  <a:lnTo>
                    <a:pt x="594212" y="2334779"/>
                  </a:lnTo>
                  <a:lnTo>
                    <a:pt x="594916" y="2334779"/>
                  </a:lnTo>
                  <a:lnTo>
                    <a:pt x="594916" y="2333997"/>
                  </a:lnTo>
                  <a:lnTo>
                    <a:pt x="595246" y="2333997"/>
                  </a:lnTo>
                  <a:lnTo>
                    <a:pt x="595246" y="2333214"/>
                  </a:lnTo>
                  <a:lnTo>
                    <a:pt x="595270" y="2333214"/>
                  </a:lnTo>
                  <a:lnTo>
                    <a:pt x="595270" y="2332432"/>
                  </a:lnTo>
                  <a:lnTo>
                    <a:pt x="595517" y="2332432"/>
                  </a:lnTo>
                  <a:lnTo>
                    <a:pt x="595517" y="2331655"/>
                  </a:lnTo>
                  <a:lnTo>
                    <a:pt x="595541" y="2331655"/>
                  </a:lnTo>
                  <a:lnTo>
                    <a:pt x="595541" y="2330872"/>
                  </a:lnTo>
                  <a:lnTo>
                    <a:pt x="595649" y="2330872"/>
                  </a:lnTo>
                  <a:lnTo>
                    <a:pt x="595649" y="2330086"/>
                  </a:lnTo>
                  <a:lnTo>
                    <a:pt x="595986" y="2330086"/>
                  </a:lnTo>
                  <a:lnTo>
                    <a:pt x="595986" y="2329308"/>
                  </a:lnTo>
                  <a:lnTo>
                    <a:pt x="596028" y="2329308"/>
                  </a:lnTo>
                  <a:lnTo>
                    <a:pt x="596028" y="2328526"/>
                  </a:lnTo>
                  <a:lnTo>
                    <a:pt x="596335" y="2328526"/>
                  </a:lnTo>
                  <a:lnTo>
                    <a:pt x="596335" y="2327744"/>
                  </a:lnTo>
                  <a:lnTo>
                    <a:pt x="596509" y="2327744"/>
                  </a:lnTo>
                  <a:lnTo>
                    <a:pt x="596509" y="2326962"/>
                  </a:lnTo>
                  <a:lnTo>
                    <a:pt x="596726" y="2326962"/>
                  </a:lnTo>
                  <a:lnTo>
                    <a:pt x="596726" y="2326179"/>
                  </a:lnTo>
                  <a:lnTo>
                    <a:pt x="596828" y="2326179"/>
                  </a:lnTo>
                  <a:lnTo>
                    <a:pt x="596828" y="2325397"/>
                  </a:lnTo>
                  <a:lnTo>
                    <a:pt x="596960" y="2325397"/>
                  </a:lnTo>
                  <a:lnTo>
                    <a:pt x="596960" y="2324615"/>
                  </a:lnTo>
                  <a:lnTo>
                    <a:pt x="597087" y="2324615"/>
                  </a:lnTo>
                  <a:lnTo>
                    <a:pt x="597087" y="2323833"/>
                  </a:lnTo>
                  <a:lnTo>
                    <a:pt x="597351" y="2323833"/>
                  </a:lnTo>
                  <a:lnTo>
                    <a:pt x="597351" y="2323051"/>
                  </a:lnTo>
                  <a:lnTo>
                    <a:pt x="597736" y="2323051"/>
                  </a:lnTo>
                  <a:lnTo>
                    <a:pt x="597736" y="2322269"/>
                  </a:lnTo>
                  <a:lnTo>
                    <a:pt x="598019" y="2322269"/>
                  </a:lnTo>
                  <a:lnTo>
                    <a:pt x="598019" y="2321486"/>
                  </a:lnTo>
                  <a:lnTo>
                    <a:pt x="598031" y="2321486"/>
                  </a:lnTo>
                  <a:lnTo>
                    <a:pt x="598031" y="2320705"/>
                  </a:lnTo>
                  <a:lnTo>
                    <a:pt x="598265" y="2320705"/>
                  </a:lnTo>
                  <a:lnTo>
                    <a:pt x="598265" y="2319922"/>
                  </a:lnTo>
                  <a:lnTo>
                    <a:pt x="598770" y="2319922"/>
                  </a:lnTo>
                  <a:lnTo>
                    <a:pt x="598770" y="2319140"/>
                  </a:lnTo>
                  <a:lnTo>
                    <a:pt x="599077" y="2319140"/>
                  </a:lnTo>
                  <a:lnTo>
                    <a:pt x="599077" y="2318358"/>
                  </a:lnTo>
                  <a:lnTo>
                    <a:pt x="599342" y="2318358"/>
                  </a:lnTo>
                  <a:lnTo>
                    <a:pt x="599342" y="2317580"/>
                  </a:lnTo>
                  <a:lnTo>
                    <a:pt x="600382" y="2317580"/>
                  </a:lnTo>
                  <a:lnTo>
                    <a:pt x="600382" y="2316798"/>
                  </a:lnTo>
                  <a:lnTo>
                    <a:pt x="600929" y="2316798"/>
                  </a:lnTo>
                  <a:lnTo>
                    <a:pt x="600929" y="2316016"/>
                  </a:lnTo>
                  <a:lnTo>
                    <a:pt x="601645" y="2316016"/>
                  </a:lnTo>
                  <a:lnTo>
                    <a:pt x="601645" y="2315234"/>
                  </a:lnTo>
                  <a:lnTo>
                    <a:pt x="602126" y="2315234"/>
                  </a:lnTo>
                  <a:lnTo>
                    <a:pt x="602126" y="2314452"/>
                  </a:lnTo>
                  <a:lnTo>
                    <a:pt x="602427" y="2314452"/>
                  </a:lnTo>
                  <a:lnTo>
                    <a:pt x="602427" y="2313670"/>
                  </a:lnTo>
                  <a:lnTo>
                    <a:pt x="604261" y="2313670"/>
                  </a:lnTo>
                  <a:lnTo>
                    <a:pt x="604261" y="2312887"/>
                  </a:lnTo>
                  <a:lnTo>
                    <a:pt x="604537" y="2312887"/>
                  </a:lnTo>
                  <a:lnTo>
                    <a:pt x="604537" y="2312105"/>
                  </a:lnTo>
                  <a:lnTo>
                    <a:pt x="604712" y="2312105"/>
                  </a:lnTo>
                  <a:lnTo>
                    <a:pt x="604712" y="2311323"/>
                  </a:lnTo>
                  <a:lnTo>
                    <a:pt x="604940" y="2311323"/>
                  </a:lnTo>
                  <a:lnTo>
                    <a:pt x="604940" y="2310541"/>
                  </a:lnTo>
                  <a:lnTo>
                    <a:pt x="605157" y="2310541"/>
                  </a:lnTo>
                  <a:lnTo>
                    <a:pt x="605157" y="2309759"/>
                  </a:lnTo>
                  <a:lnTo>
                    <a:pt x="606810" y="2309759"/>
                  </a:lnTo>
                  <a:lnTo>
                    <a:pt x="606810" y="2308977"/>
                  </a:lnTo>
                  <a:lnTo>
                    <a:pt x="606895" y="2308977"/>
                  </a:lnTo>
                  <a:lnTo>
                    <a:pt x="606895" y="2308194"/>
                  </a:lnTo>
                  <a:lnTo>
                    <a:pt x="607436" y="2308194"/>
                  </a:lnTo>
                  <a:lnTo>
                    <a:pt x="607436" y="2307412"/>
                  </a:lnTo>
                  <a:lnTo>
                    <a:pt x="607598" y="2307412"/>
                  </a:lnTo>
                  <a:lnTo>
                    <a:pt x="607598" y="2306630"/>
                  </a:lnTo>
                  <a:lnTo>
                    <a:pt x="608494" y="2306630"/>
                  </a:lnTo>
                  <a:lnTo>
                    <a:pt x="608494" y="2305848"/>
                  </a:lnTo>
                  <a:lnTo>
                    <a:pt x="608693" y="2305848"/>
                  </a:lnTo>
                  <a:lnTo>
                    <a:pt x="608693" y="2305066"/>
                  </a:lnTo>
                  <a:lnTo>
                    <a:pt x="609024" y="2305066"/>
                  </a:lnTo>
                  <a:lnTo>
                    <a:pt x="609024" y="2304284"/>
                  </a:lnTo>
                  <a:lnTo>
                    <a:pt x="609408" y="2304284"/>
                  </a:lnTo>
                  <a:lnTo>
                    <a:pt x="609408" y="2303501"/>
                  </a:lnTo>
                  <a:lnTo>
                    <a:pt x="609468" y="2303501"/>
                  </a:lnTo>
                  <a:lnTo>
                    <a:pt x="609468" y="2302719"/>
                  </a:lnTo>
                  <a:lnTo>
                    <a:pt x="609553" y="2302719"/>
                  </a:lnTo>
                  <a:lnTo>
                    <a:pt x="609553" y="2301942"/>
                  </a:lnTo>
                  <a:lnTo>
                    <a:pt x="610142" y="2301942"/>
                  </a:lnTo>
                  <a:lnTo>
                    <a:pt x="610142" y="2301159"/>
                  </a:lnTo>
                  <a:lnTo>
                    <a:pt x="611471" y="2301159"/>
                  </a:lnTo>
                  <a:lnTo>
                    <a:pt x="611471" y="2300377"/>
                  </a:lnTo>
                  <a:lnTo>
                    <a:pt x="611730" y="2300377"/>
                  </a:lnTo>
                  <a:lnTo>
                    <a:pt x="611730" y="2299595"/>
                  </a:lnTo>
                  <a:lnTo>
                    <a:pt x="612409" y="2299595"/>
                  </a:lnTo>
                  <a:lnTo>
                    <a:pt x="612409" y="2298813"/>
                  </a:lnTo>
                  <a:lnTo>
                    <a:pt x="612824" y="2298813"/>
                  </a:lnTo>
                  <a:lnTo>
                    <a:pt x="612824" y="2298031"/>
                  </a:lnTo>
                  <a:lnTo>
                    <a:pt x="613161" y="2298031"/>
                  </a:lnTo>
                  <a:lnTo>
                    <a:pt x="613161" y="2297249"/>
                  </a:lnTo>
                  <a:lnTo>
                    <a:pt x="613522" y="2297249"/>
                  </a:lnTo>
                  <a:lnTo>
                    <a:pt x="613522" y="2296466"/>
                  </a:lnTo>
                  <a:lnTo>
                    <a:pt x="613612" y="2296466"/>
                  </a:lnTo>
                  <a:lnTo>
                    <a:pt x="613612" y="2295684"/>
                  </a:lnTo>
                  <a:lnTo>
                    <a:pt x="613624" y="2295684"/>
                  </a:lnTo>
                  <a:lnTo>
                    <a:pt x="613624" y="2294902"/>
                  </a:lnTo>
                  <a:lnTo>
                    <a:pt x="613858" y="2294902"/>
                  </a:lnTo>
                  <a:lnTo>
                    <a:pt x="613858" y="2294120"/>
                  </a:lnTo>
                  <a:lnTo>
                    <a:pt x="615163" y="2294120"/>
                  </a:lnTo>
                  <a:lnTo>
                    <a:pt x="615163" y="2293338"/>
                  </a:lnTo>
                  <a:lnTo>
                    <a:pt x="615638" y="2293338"/>
                  </a:lnTo>
                  <a:lnTo>
                    <a:pt x="615638" y="2292556"/>
                  </a:lnTo>
                  <a:lnTo>
                    <a:pt x="615813" y="2292556"/>
                  </a:lnTo>
                  <a:lnTo>
                    <a:pt x="615813" y="2291773"/>
                  </a:lnTo>
                  <a:lnTo>
                    <a:pt x="615849" y="2291773"/>
                  </a:lnTo>
                  <a:lnTo>
                    <a:pt x="615849" y="2290991"/>
                  </a:lnTo>
                  <a:lnTo>
                    <a:pt x="615849" y="2290991"/>
                  </a:lnTo>
                  <a:lnTo>
                    <a:pt x="615849" y="2290214"/>
                  </a:lnTo>
                  <a:lnTo>
                    <a:pt x="615861" y="2290214"/>
                  </a:lnTo>
                  <a:lnTo>
                    <a:pt x="615861" y="2289431"/>
                  </a:lnTo>
                  <a:lnTo>
                    <a:pt x="615981" y="2289431"/>
                  </a:lnTo>
                  <a:lnTo>
                    <a:pt x="615981" y="2288649"/>
                  </a:lnTo>
                  <a:lnTo>
                    <a:pt x="616516" y="2288649"/>
                  </a:lnTo>
                  <a:lnTo>
                    <a:pt x="616516" y="2287867"/>
                  </a:lnTo>
                  <a:lnTo>
                    <a:pt x="616829" y="2287867"/>
                  </a:lnTo>
                  <a:lnTo>
                    <a:pt x="616829" y="2287085"/>
                  </a:lnTo>
                  <a:lnTo>
                    <a:pt x="616877" y="2287085"/>
                  </a:lnTo>
                  <a:lnTo>
                    <a:pt x="616877" y="2286303"/>
                  </a:lnTo>
                  <a:lnTo>
                    <a:pt x="616895" y="2286303"/>
                  </a:lnTo>
                  <a:lnTo>
                    <a:pt x="616895" y="2285521"/>
                  </a:lnTo>
                  <a:lnTo>
                    <a:pt x="617124" y="2285521"/>
                  </a:lnTo>
                  <a:lnTo>
                    <a:pt x="617124" y="2284738"/>
                  </a:lnTo>
                  <a:lnTo>
                    <a:pt x="617406" y="2284738"/>
                  </a:lnTo>
                  <a:lnTo>
                    <a:pt x="617406" y="2283956"/>
                  </a:lnTo>
                  <a:lnTo>
                    <a:pt x="617749" y="2283956"/>
                  </a:lnTo>
                  <a:lnTo>
                    <a:pt x="617749" y="2283174"/>
                  </a:lnTo>
                  <a:lnTo>
                    <a:pt x="617797" y="2283174"/>
                  </a:lnTo>
                  <a:lnTo>
                    <a:pt x="617797" y="2282392"/>
                  </a:lnTo>
                  <a:lnTo>
                    <a:pt x="618098" y="2282392"/>
                  </a:lnTo>
                  <a:lnTo>
                    <a:pt x="618098" y="2281610"/>
                  </a:lnTo>
                  <a:lnTo>
                    <a:pt x="618441" y="2281610"/>
                  </a:lnTo>
                  <a:lnTo>
                    <a:pt x="618441" y="2280828"/>
                  </a:lnTo>
                  <a:lnTo>
                    <a:pt x="618832" y="2280828"/>
                  </a:lnTo>
                  <a:lnTo>
                    <a:pt x="618832" y="2280045"/>
                  </a:lnTo>
                  <a:lnTo>
                    <a:pt x="619674" y="2280045"/>
                  </a:lnTo>
                  <a:lnTo>
                    <a:pt x="619674" y="2279263"/>
                  </a:lnTo>
                  <a:lnTo>
                    <a:pt x="619980" y="2279263"/>
                  </a:lnTo>
                  <a:lnTo>
                    <a:pt x="619980" y="2278481"/>
                  </a:lnTo>
                  <a:lnTo>
                    <a:pt x="620245" y="2278481"/>
                  </a:lnTo>
                  <a:lnTo>
                    <a:pt x="620245" y="2277699"/>
                  </a:lnTo>
                  <a:lnTo>
                    <a:pt x="620281" y="2277699"/>
                  </a:lnTo>
                  <a:lnTo>
                    <a:pt x="620281" y="2276917"/>
                  </a:lnTo>
                  <a:lnTo>
                    <a:pt x="620293" y="2276917"/>
                  </a:lnTo>
                  <a:lnTo>
                    <a:pt x="620293" y="2276135"/>
                  </a:lnTo>
                  <a:lnTo>
                    <a:pt x="620383" y="2276135"/>
                  </a:lnTo>
                  <a:lnTo>
                    <a:pt x="620383" y="2275357"/>
                  </a:lnTo>
                  <a:lnTo>
                    <a:pt x="620804" y="2275357"/>
                  </a:lnTo>
                  <a:lnTo>
                    <a:pt x="620804" y="2274575"/>
                  </a:lnTo>
                  <a:lnTo>
                    <a:pt x="621592" y="2274575"/>
                  </a:lnTo>
                  <a:lnTo>
                    <a:pt x="621592" y="2273793"/>
                  </a:lnTo>
                  <a:lnTo>
                    <a:pt x="622025" y="2273793"/>
                  </a:lnTo>
                  <a:lnTo>
                    <a:pt x="622025" y="2273010"/>
                  </a:lnTo>
                  <a:lnTo>
                    <a:pt x="622380" y="2273010"/>
                  </a:lnTo>
                  <a:lnTo>
                    <a:pt x="622380" y="2272229"/>
                  </a:lnTo>
                  <a:lnTo>
                    <a:pt x="623799" y="2272229"/>
                  </a:lnTo>
                  <a:lnTo>
                    <a:pt x="623799" y="2271446"/>
                  </a:lnTo>
                  <a:lnTo>
                    <a:pt x="624448" y="2271446"/>
                  </a:lnTo>
                  <a:lnTo>
                    <a:pt x="624448" y="2270664"/>
                  </a:lnTo>
                  <a:lnTo>
                    <a:pt x="624532" y="2270664"/>
                  </a:lnTo>
                  <a:lnTo>
                    <a:pt x="624532" y="2269882"/>
                  </a:lnTo>
                  <a:lnTo>
                    <a:pt x="625236" y="2269882"/>
                  </a:lnTo>
                  <a:lnTo>
                    <a:pt x="625236" y="2269100"/>
                  </a:lnTo>
                  <a:lnTo>
                    <a:pt x="625302" y="2269100"/>
                  </a:lnTo>
                  <a:lnTo>
                    <a:pt x="625302" y="2268317"/>
                  </a:lnTo>
                  <a:lnTo>
                    <a:pt x="625374" y="2268317"/>
                  </a:lnTo>
                  <a:lnTo>
                    <a:pt x="625374" y="2267536"/>
                  </a:lnTo>
                  <a:lnTo>
                    <a:pt x="625867" y="2267536"/>
                  </a:lnTo>
                  <a:lnTo>
                    <a:pt x="625867" y="2266753"/>
                  </a:lnTo>
                  <a:lnTo>
                    <a:pt x="626012" y="2266753"/>
                  </a:lnTo>
                  <a:lnTo>
                    <a:pt x="626012" y="2265971"/>
                  </a:lnTo>
                  <a:lnTo>
                    <a:pt x="626781" y="2265971"/>
                  </a:lnTo>
                  <a:lnTo>
                    <a:pt x="626781" y="2265189"/>
                  </a:lnTo>
                  <a:lnTo>
                    <a:pt x="627335" y="2265189"/>
                  </a:lnTo>
                  <a:lnTo>
                    <a:pt x="627335" y="2264407"/>
                  </a:lnTo>
                  <a:lnTo>
                    <a:pt x="627792" y="2264407"/>
                  </a:lnTo>
                  <a:lnTo>
                    <a:pt x="627792" y="2263625"/>
                  </a:lnTo>
                  <a:lnTo>
                    <a:pt x="627894" y="2263625"/>
                  </a:lnTo>
                  <a:lnTo>
                    <a:pt x="627894" y="2262843"/>
                  </a:lnTo>
                  <a:lnTo>
                    <a:pt x="628008" y="2262843"/>
                  </a:lnTo>
                  <a:lnTo>
                    <a:pt x="628008" y="2262060"/>
                  </a:lnTo>
                  <a:lnTo>
                    <a:pt x="628117" y="2262060"/>
                  </a:lnTo>
                  <a:lnTo>
                    <a:pt x="628117" y="2261278"/>
                  </a:lnTo>
                  <a:lnTo>
                    <a:pt x="629975" y="2261278"/>
                  </a:lnTo>
                  <a:lnTo>
                    <a:pt x="629975" y="2260501"/>
                  </a:lnTo>
                  <a:lnTo>
                    <a:pt x="630071" y="2260501"/>
                  </a:lnTo>
                  <a:lnTo>
                    <a:pt x="630071" y="2259718"/>
                  </a:lnTo>
                  <a:lnTo>
                    <a:pt x="630071" y="2259718"/>
                  </a:lnTo>
                  <a:lnTo>
                    <a:pt x="630071" y="2258936"/>
                  </a:lnTo>
                  <a:lnTo>
                    <a:pt x="630552" y="2258936"/>
                  </a:lnTo>
                  <a:lnTo>
                    <a:pt x="630552" y="2258154"/>
                  </a:lnTo>
                  <a:lnTo>
                    <a:pt x="630931" y="2258154"/>
                  </a:lnTo>
                  <a:lnTo>
                    <a:pt x="630931" y="2257372"/>
                  </a:lnTo>
                  <a:lnTo>
                    <a:pt x="631334" y="2257372"/>
                  </a:lnTo>
                  <a:lnTo>
                    <a:pt x="631334" y="2256590"/>
                  </a:lnTo>
                  <a:lnTo>
                    <a:pt x="631400" y="2256590"/>
                  </a:lnTo>
                  <a:lnTo>
                    <a:pt x="631400" y="2255808"/>
                  </a:lnTo>
                  <a:lnTo>
                    <a:pt x="631406" y="2255808"/>
                  </a:lnTo>
                  <a:lnTo>
                    <a:pt x="631406" y="2255025"/>
                  </a:lnTo>
                  <a:lnTo>
                    <a:pt x="631532" y="2255025"/>
                  </a:lnTo>
                  <a:lnTo>
                    <a:pt x="631532" y="2254243"/>
                  </a:lnTo>
                  <a:lnTo>
                    <a:pt x="631803" y="2254243"/>
                  </a:lnTo>
                  <a:lnTo>
                    <a:pt x="631803" y="2253461"/>
                  </a:lnTo>
                  <a:lnTo>
                    <a:pt x="632458" y="2253461"/>
                  </a:lnTo>
                  <a:lnTo>
                    <a:pt x="632458" y="2252679"/>
                  </a:lnTo>
                  <a:lnTo>
                    <a:pt x="632615" y="2252679"/>
                  </a:lnTo>
                  <a:lnTo>
                    <a:pt x="632615" y="2251897"/>
                  </a:lnTo>
                  <a:lnTo>
                    <a:pt x="632867" y="2251897"/>
                  </a:lnTo>
                  <a:lnTo>
                    <a:pt x="632867" y="2251115"/>
                  </a:lnTo>
                  <a:lnTo>
                    <a:pt x="633102" y="2251115"/>
                  </a:lnTo>
                  <a:lnTo>
                    <a:pt x="633102" y="2250332"/>
                  </a:lnTo>
                  <a:lnTo>
                    <a:pt x="633535" y="2250332"/>
                  </a:lnTo>
                  <a:lnTo>
                    <a:pt x="633535" y="2249550"/>
                  </a:lnTo>
                  <a:lnTo>
                    <a:pt x="633661" y="2249550"/>
                  </a:lnTo>
                  <a:lnTo>
                    <a:pt x="633661" y="2248768"/>
                  </a:lnTo>
                  <a:lnTo>
                    <a:pt x="633841" y="2248768"/>
                  </a:lnTo>
                  <a:lnTo>
                    <a:pt x="633841" y="2247990"/>
                  </a:lnTo>
                  <a:lnTo>
                    <a:pt x="634563" y="2247990"/>
                  </a:lnTo>
                  <a:lnTo>
                    <a:pt x="634563" y="2247208"/>
                  </a:lnTo>
                  <a:lnTo>
                    <a:pt x="634587" y="2247208"/>
                  </a:lnTo>
                  <a:lnTo>
                    <a:pt x="634587" y="2246426"/>
                  </a:lnTo>
                  <a:lnTo>
                    <a:pt x="636542" y="2246426"/>
                  </a:lnTo>
                  <a:lnTo>
                    <a:pt x="636542" y="2245644"/>
                  </a:lnTo>
                  <a:lnTo>
                    <a:pt x="636542" y="2245644"/>
                  </a:lnTo>
                  <a:lnTo>
                    <a:pt x="636542" y="2244862"/>
                  </a:lnTo>
                  <a:lnTo>
                    <a:pt x="637077" y="2244862"/>
                  </a:lnTo>
                  <a:lnTo>
                    <a:pt x="637077" y="2244080"/>
                  </a:lnTo>
                  <a:lnTo>
                    <a:pt x="637161" y="2244080"/>
                  </a:lnTo>
                  <a:lnTo>
                    <a:pt x="637161" y="2243297"/>
                  </a:lnTo>
                  <a:lnTo>
                    <a:pt x="637456" y="2243297"/>
                  </a:lnTo>
                  <a:lnTo>
                    <a:pt x="637456" y="2242515"/>
                  </a:lnTo>
                  <a:lnTo>
                    <a:pt x="637510" y="2242515"/>
                  </a:lnTo>
                  <a:lnTo>
                    <a:pt x="637510" y="2241733"/>
                  </a:lnTo>
                  <a:lnTo>
                    <a:pt x="637624" y="2241733"/>
                  </a:lnTo>
                  <a:lnTo>
                    <a:pt x="637624" y="2240951"/>
                  </a:lnTo>
                  <a:lnTo>
                    <a:pt x="637630" y="2240951"/>
                  </a:lnTo>
                  <a:lnTo>
                    <a:pt x="637630" y="2240169"/>
                  </a:lnTo>
                  <a:lnTo>
                    <a:pt x="637979" y="2240169"/>
                  </a:lnTo>
                  <a:lnTo>
                    <a:pt x="637979" y="2239387"/>
                  </a:lnTo>
                  <a:lnTo>
                    <a:pt x="638334" y="2239387"/>
                  </a:lnTo>
                  <a:lnTo>
                    <a:pt x="638334" y="2238604"/>
                  </a:lnTo>
                  <a:lnTo>
                    <a:pt x="639470" y="2238604"/>
                  </a:lnTo>
                  <a:lnTo>
                    <a:pt x="639470" y="2237822"/>
                  </a:lnTo>
                  <a:lnTo>
                    <a:pt x="639638" y="2237822"/>
                  </a:lnTo>
                  <a:lnTo>
                    <a:pt x="639638" y="2237040"/>
                  </a:lnTo>
                  <a:lnTo>
                    <a:pt x="639735" y="2237040"/>
                  </a:lnTo>
                  <a:lnTo>
                    <a:pt x="639735" y="2236258"/>
                  </a:lnTo>
                  <a:lnTo>
                    <a:pt x="639789" y="2236258"/>
                  </a:lnTo>
                  <a:lnTo>
                    <a:pt x="639789" y="2235476"/>
                  </a:lnTo>
                  <a:lnTo>
                    <a:pt x="639891" y="2235476"/>
                  </a:lnTo>
                  <a:lnTo>
                    <a:pt x="639891" y="2234694"/>
                  </a:lnTo>
                  <a:lnTo>
                    <a:pt x="640083" y="2234694"/>
                  </a:lnTo>
                  <a:lnTo>
                    <a:pt x="640083" y="2233916"/>
                  </a:lnTo>
                  <a:lnTo>
                    <a:pt x="641575" y="2233916"/>
                  </a:lnTo>
                  <a:lnTo>
                    <a:pt x="641575" y="2233134"/>
                  </a:lnTo>
                  <a:lnTo>
                    <a:pt x="641641" y="2233134"/>
                  </a:lnTo>
                  <a:lnTo>
                    <a:pt x="641641" y="2232352"/>
                  </a:lnTo>
                  <a:lnTo>
                    <a:pt x="641653" y="2232352"/>
                  </a:lnTo>
                  <a:lnTo>
                    <a:pt x="641653" y="2231569"/>
                  </a:lnTo>
                  <a:lnTo>
                    <a:pt x="641996" y="2231569"/>
                  </a:lnTo>
                  <a:lnTo>
                    <a:pt x="641996" y="2230787"/>
                  </a:lnTo>
                  <a:lnTo>
                    <a:pt x="642038" y="2230787"/>
                  </a:lnTo>
                  <a:lnTo>
                    <a:pt x="642038" y="2230005"/>
                  </a:lnTo>
                  <a:lnTo>
                    <a:pt x="642050" y="2230005"/>
                  </a:lnTo>
                  <a:lnTo>
                    <a:pt x="642050" y="2229223"/>
                  </a:lnTo>
                  <a:lnTo>
                    <a:pt x="642573" y="2229223"/>
                  </a:lnTo>
                  <a:lnTo>
                    <a:pt x="642573" y="2228441"/>
                  </a:lnTo>
                  <a:lnTo>
                    <a:pt x="643247" y="2228441"/>
                  </a:lnTo>
                  <a:lnTo>
                    <a:pt x="643247" y="2227659"/>
                  </a:lnTo>
                  <a:lnTo>
                    <a:pt x="643457" y="2227659"/>
                  </a:lnTo>
                  <a:lnTo>
                    <a:pt x="643457" y="2226876"/>
                  </a:lnTo>
                  <a:lnTo>
                    <a:pt x="643794" y="2226876"/>
                  </a:lnTo>
                  <a:lnTo>
                    <a:pt x="643794" y="2226094"/>
                  </a:lnTo>
                  <a:lnTo>
                    <a:pt x="643872" y="2226094"/>
                  </a:lnTo>
                  <a:lnTo>
                    <a:pt x="643872" y="2225312"/>
                  </a:lnTo>
                  <a:lnTo>
                    <a:pt x="643974" y="2225312"/>
                  </a:lnTo>
                  <a:lnTo>
                    <a:pt x="643974" y="2224530"/>
                  </a:lnTo>
                  <a:lnTo>
                    <a:pt x="643998" y="2224530"/>
                  </a:lnTo>
                  <a:lnTo>
                    <a:pt x="643998" y="2223748"/>
                  </a:lnTo>
                  <a:lnTo>
                    <a:pt x="644521" y="2223748"/>
                  </a:lnTo>
                  <a:lnTo>
                    <a:pt x="644521" y="2222966"/>
                  </a:lnTo>
                  <a:lnTo>
                    <a:pt x="644570" y="2222966"/>
                  </a:lnTo>
                  <a:lnTo>
                    <a:pt x="644570" y="2222183"/>
                  </a:lnTo>
                  <a:lnTo>
                    <a:pt x="644588" y="2222183"/>
                  </a:lnTo>
                  <a:lnTo>
                    <a:pt x="644588" y="2221401"/>
                  </a:lnTo>
                  <a:lnTo>
                    <a:pt x="644594" y="2221401"/>
                  </a:lnTo>
                  <a:lnTo>
                    <a:pt x="644594" y="2220619"/>
                  </a:lnTo>
                  <a:lnTo>
                    <a:pt x="645063" y="2220619"/>
                  </a:lnTo>
                  <a:lnTo>
                    <a:pt x="645063" y="2219837"/>
                  </a:lnTo>
                  <a:lnTo>
                    <a:pt x="646085" y="2219837"/>
                  </a:lnTo>
                  <a:lnTo>
                    <a:pt x="646085" y="2219055"/>
                  </a:lnTo>
                  <a:lnTo>
                    <a:pt x="646181" y="2219055"/>
                  </a:lnTo>
                  <a:lnTo>
                    <a:pt x="646181" y="2218277"/>
                  </a:lnTo>
                  <a:lnTo>
                    <a:pt x="646344" y="2218277"/>
                  </a:lnTo>
                  <a:lnTo>
                    <a:pt x="646344" y="2217495"/>
                  </a:lnTo>
                  <a:lnTo>
                    <a:pt x="646698" y="2217495"/>
                  </a:lnTo>
                  <a:lnTo>
                    <a:pt x="646698" y="2216713"/>
                  </a:lnTo>
                  <a:lnTo>
                    <a:pt x="647739" y="2216713"/>
                  </a:lnTo>
                  <a:lnTo>
                    <a:pt x="647739" y="2215931"/>
                  </a:lnTo>
                  <a:lnTo>
                    <a:pt x="647949" y="2215931"/>
                  </a:lnTo>
                  <a:lnTo>
                    <a:pt x="647949" y="2215148"/>
                  </a:lnTo>
                  <a:lnTo>
                    <a:pt x="648232" y="2215148"/>
                  </a:lnTo>
                  <a:lnTo>
                    <a:pt x="648232" y="2214366"/>
                  </a:lnTo>
                  <a:lnTo>
                    <a:pt x="648581" y="2214366"/>
                  </a:lnTo>
                  <a:lnTo>
                    <a:pt x="648581" y="2213584"/>
                  </a:lnTo>
                  <a:lnTo>
                    <a:pt x="649008" y="2213584"/>
                  </a:lnTo>
                  <a:lnTo>
                    <a:pt x="649008" y="2212802"/>
                  </a:lnTo>
                  <a:lnTo>
                    <a:pt x="649338" y="2212802"/>
                  </a:lnTo>
                  <a:lnTo>
                    <a:pt x="649338" y="2212020"/>
                  </a:lnTo>
                  <a:lnTo>
                    <a:pt x="649795" y="2212020"/>
                  </a:lnTo>
                  <a:lnTo>
                    <a:pt x="649795" y="2211238"/>
                  </a:lnTo>
                  <a:lnTo>
                    <a:pt x="649831" y="2211238"/>
                  </a:lnTo>
                  <a:lnTo>
                    <a:pt x="649831" y="2210456"/>
                  </a:lnTo>
                  <a:lnTo>
                    <a:pt x="649970" y="2210456"/>
                  </a:lnTo>
                  <a:lnTo>
                    <a:pt x="649970" y="2209673"/>
                  </a:lnTo>
                  <a:lnTo>
                    <a:pt x="650613" y="2209673"/>
                  </a:lnTo>
                  <a:lnTo>
                    <a:pt x="650613" y="2208891"/>
                  </a:lnTo>
                  <a:lnTo>
                    <a:pt x="650800" y="2208891"/>
                  </a:lnTo>
                  <a:lnTo>
                    <a:pt x="650800" y="2208109"/>
                  </a:lnTo>
                  <a:lnTo>
                    <a:pt x="650812" y="2208109"/>
                  </a:lnTo>
                  <a:lnTo>
                    <a:pt x="650812" y="2207327"/>
                  </a:lnTo>
                  <a:lnTo>
                    <a:pt x="650944" y="2207327"/>
                  </a:lnTo>
                  <a:lnTo>
                    <a:pt x="650944" y="2206549"/>
                  </a:lnTo>
                  <a:lnTo>
                    <a:pt x="651245" y="2206549"/>
                  </a:lnTo>
                  <a:lnTo>
                    <a:pt x="651245" y="2205767"/>
                  </a:lnTo>
                  <a:lnTo>
                    <a:pt x="652093" y="2205767"/>
                  </a:lnTo>
                  <a:lnTo>
                    <a:pt x="652093" y="2204985"/>
                  </a:lnTo>
                  <a:lnTo>
                    <a:pt x="652405" y="2204985"/>
                  </a:lnTo>
                  <a:lnTo>
                    <a:pt x="652405" y="2204203"/>
                  </a:lnTo>
                  <a:lnTo>
                    <a:pt x="653169" y="2204203"/>
                  </a:lnTo>
                  <a:lnTo>
                    <a:pt x="653169" y="2203421"/>
                  </a:lnTo>
                  <a:lnTo>
                    <a:pt x="653217" y="2203421"/>
                  </a:lnTo>
                  <a:lnTo>
                    <a:pt x="653217" y="2202638"/>
                  </a:lnTo>
                  <a:lnTo>
                    <a:pt x="654119" y="2202638"/>
                  </a:lnTo>
                  <a:lnTo>
                    <a:pt x="654119" y="2201856"/>
                  </a:lnTo>
                  <a:lnTo>
                    <a:pt x="654287" y="2201856"/>
                  </a:lnTo>
                  <a:lnTo>
                    <a:pt x="654287" y="2201074"/>
                  </a:lnTo>
                  <a:lnTo>
                    <a:pt x="654618" y="2201074"/>
                  </a:lnTo>
                  <a:lnTo>
                    <a:pt x="654618" y="2200292"/>
                  </a:lnTo>
                  <a:lnTo>
                    <a:pt x="655009" y="2200292"/>
                  </a:lnTo>
                  <a:lnTo>
                    <a:pt x="655009" y="2199510"/>
                  </a:lnTo>
                  <a:lnTo>
                    <a:pt x="655105" y="2199510"/>
                  </a:lnTo>
                  <a:lnTo>
                    <a:pt x="655105" y="2198728"/>
                  </a:lnTo>
                  <a:lnTo>
                    <a:pt x="655298" y="2198728"/>
                  </a:lnTo>
                  <a:lnTo>
                    <a:pt x="655298" y="2197945"/>
                  </a:lnTo>
                  <a:lnTo>
                    <a:pt x="655472" y="2197945"/>
                  </a:lnTo>
                  <a:lnTo>
                    <a:pt x="655472" y="2197163"/>
                  </a:lnTo>
                  <a:lnTo>
                    <a:pt x="655791" y="2197163"/>
                  </a:lnTo>
                  <a:lnTo>
                    <a:pt x="655791" y="2196381"/>
                  </a:lnTo>
                  <a:lnTo>
                    <a:pt x="656717" y="2196381"/>
                  </a:lnTo>
                  <a:lnTo>
                    <a:pt x="656717" y="2195599"/>
                  </a:lnTo>
                  <a:lnTo>
                    <a:pt x="656946" y="2195599"/>
                  </a:lnTo>
                  <a:lnTo>
                    <a:pt x="656946" y="2194817"/>
                  </a:lnTo>
                  <a:lnTo>
                    <a:pt x="657553" y="2194817"/>
                  </a:lnTo>
                  <a:lnTo>
                    <a:pt x="657553" y="2194035"/>
                  </a:lnTo>
                  <a:lnTo>
                    <a:pt x="658016" y="2194035"/>
                  </a:lnTo>
                  <a:lnTo>
                    <a:pt x="658016" y="2193252"/>
                  </a:lnTo>
                  <a:lnTo>
                    <a:pt x="658840" y="2193252"/>
                  </a:lnTo>
                  <a:lnTo>
                    <a:pt x="658840" y="2192470"/>
                  </a:lnTo>
                  <a:lnTo>
                    <a:pt x="658930" y="2192470"/>
                  </a:lnTo>
                  <a:lnTo>
                    <a:pt x="658930" y="2191693"/>
                  </a:lnTo>
                  <a:lnTo>
                    <a:pt x="659345" y="2191693"/>
                  </a:lnTo>
                  <a:lnTo>
                    <a:pt x="659345" y="2190911"/>
                  </a:lnTo>
                  <a:lnTo>
                    <a:pt x="659465" y="2190911"/>
                  </a:lnTo>
                  <a:lnTo>
                    <a:pt x="659465" y="2190128"/>
                  </a:lnTo>
                  <a:lnTo>
                    <a:pt x="660211" y="2190128"/>
                  </a:lnTo>
                  <a:lnTo>
                    <a:pt x="660211" y="2189346"/>
                  </a:lnTo>
                  <a:lnTo>
                    <a:pt x="660283" y="2189346"/>
                  </a:lnTo>
                  <a:lnTo>
                    <a:pt x="660283" y="2188564"/>
                  </a:lnTo>
                  <a:lnTo>
                    <a:pt x="660987" y="2188564"/>
                  </a:lnTo>
                  <a:lnTo>
                    <a:pt x="660987" y="2187782"/>
                  </a:lnTo>
                  <a:lnTo>
                    <a:pt x="661389" y="2187782"/>
                  </a:lnTo>
                  <a:lnTo>
                    <a:pt x="661389" y="2187000"/>
                  </a:lnTo>
                  <a:lnTo>
                    <a:pt x="661654" y="2187000"/>
                  </a:lnTo>
                  <a:lnTo>
                    <a:pt x="661654" y="2186218"/>
                  </a:lnTo>
                  <a:lnTo>
                    <a:pt x="662201" y="2186218"/>
                  </a:lnTo>
                  <a:lnTo>
                    <a:pt x="662201" y="2185435"/>
                  </a:lnTo>
                  <a:lnTo>
                    <a:pt x="663007" y="2185435"/>
                  </a:lnTo>
                  <a:lnTo>
                    <a:pt x="663007" y="2184653"/>
                  </a:lnTo>
                  <a:lnTo>
                    <a:pt x="663254" y="2184653"/>
                  </a:lnTo>
                  <a:lnTo>
                    <a:pt x="663254" y="2183871"/>
                  </a:lnTo>
                  <a:lnTo>
                    <a:pt x="663843" y="2183871"/>
                  </a:lnTo>
                  <a:lnTo>
                    <a:pt x="663843" y="2183089"/>
                  </a:lnTo>
                  <a:lnTo>
                    <a:pt x="664048" y="2183089"/>
                  </a:lnTo>
                  <a:lnTo>
                    <a:pt x="664048" y="2182307"/>
                  </a:lnTo>
                  <a:lnTo>
                    <a:pt x="664565" y="2182307"/>
                  </a:lnTo>
                  <a:lnTo>
                    <a:pt x="664565" y="2181525"/>
                  </a:lnTo>
                  <a:lnTo>
                    <a:pt x="664571" y="2181525"/>
                  </a:lnTo>
                  <a:lnTo>
                    <a:pt x="664571" y="2180742"/>
                  </a:lnTo>
                  <a:lnTo>
                    <a:pt x="664679" y="2180742"/>
                  </a:lnTo>
                  <a:lnTo>
                    <a:pt x="664679" y="2179960"/>
                  </a:lnTo>
                  <a:lnTo>
                    <a:pt x="664913" y="2179960"/>
                  </a:lnTo>
                  <a:lnTo>
                    <a:pt x="664913" y="2179178"/>
                  </a:lnTo>
                  <a:lnTo>
                    <a:pt x="664968" y="2179178"/>
                  </a:lnTo>
                  <a:lnTo>
                    <a:pt x="664968" y="2178396"/>
                  </a:lnTo>
                  <a:lnTo>
                    <a:pt x="666369" y="2178396"/>
                  </a:lnTo>
                  <a:lnTo>
                    <a:pt x="666369" y="2177614"/>
                  </a:lnTo>
                  <a:lnTo>
                    <a:pt x="666489" y="2177614"/>
                  </a:lnTo>
                  <a:lnTo>
                    <a:pt x="666489" y="2176836"/>
                  </a:lnTo>
                  <a:lnTo>
                    <a:pt x="667439" y="2176836"/>
                  </a:lnTo>
                  <a:lnTo>
                    <a:pt x="667439" y="2176054"/>
                  </a:lnTo>
                  <a:lnTo>
                    <a:pt x="667638" y="2176054"/>
                  </a:lnTo>
                  <a:lnTo>
                    <a:pt x="667638" y="2175272"/>
                  </a:lnTo>
                  <a:lnTo>
                    <a:pt x="668161" y="2175272"/>
                  </a:lnTo>
                  <a:lnTo>
                    <a:pt x="668161" y="2174490"/>
                  </a:lnTo>
                  <a:lnTo>
                    <a:pt x="668822" y="2174490"/>
                  </a:lnTo>
                  <a:lnTo>
                    <a:pt x="668822" y="2173707"/>
                  </a:lnTo>
                  <a:lnTo>
                    <a:pt x="670007" y="2173707"/>
                  </a:lnTo>
                  <a:lnTo>
                    <a:pt x="670007" y="2172925"/>
                  </a:lnTo>
                  <a:lnTo>
                    <a:pt x="670302" y="2172925"/>
                  </a:lnTo>
                  <a:lnTo>
                    <a:pt x="670302" y="2172143"/>
                  </a:lnTo>
                  <a:lnTo>
                    <a:pt x="670320" y="2172143"/>
                  </a:lnTo>
                  <a:lnTo>
                    <a:pt x="670320" y="2171361"/>
                  </a:lnTo>
                  <a:lnTo>
                    <a:pt x="670326" y="2171361"/>
                  </a:lnTo>
                  <a:lnTo>
                    <a:pt x="670326" y="2170579"/>
                  </a:lnTo>
                  <a:lnTo>
                    <a:pt x="670344" y="2170579"/>
                  </a:lnTo>
                  <a:lnTo>
                    <a:pt x="670344" y="2169797"/>
                  </a:lnTo>
                  <a:lnTo>
                    <a:pt x="671565" y="2169797"/>
                  </a:lnTo>
                  <a:lnTo>
                    <a:pt x="671565" y="2169015"/>
                  </a:lnTo>
                  <a:lnTo>
                    <a:pt x="671769" y="2169015"/>
                  </a:lnTo>
                  <a:lnTo>
                    <a:pt x="671769" y="2168232"/>
                  </a:lnTo>
                  <a:lnTo>
                    <a:pt x="672100" y="2168232"/>
                  </a:lnTo>
                  <a:lnTo>
                    <a:pt x="672100" y="2167450"/>
                  </a:lnTo>
                  <a:lnTo>
                    <a:pt x="672220" y="2167450"/>
                  </a:lnTo>
                  <a:lnTo>
                    <a:pt x="672220" y="2166668"/>
                  </a:lnTo>
                  <a:lnTo>
                    <a:pt x="672629" y="2166668"/>
                  </a:lnTo>
                  <a:lnTo>
                    <a:pt x="672629" y="2165886"/>
                  </a:lnTo>
                  <a:lnTo>
                    <a:pt x="672737" y="2165886"/>
                  </a:lnTo>
                  <a:lnTo>
                    <a:pt x="672737" y="2165108"/>
                  </a:lnTo>
                  <a:lnTo>
                    <a:pt x="672767" y="2165108"/>
                  </a:lnTo>
                  <a:lnTo>
                    <a:pt x="672767" y="2164326"/>
                  </a:lnTo>
                  <a:lnTo>
                    <a:pt x="673338" y="2164326"/>
                  </a:lnTo>
                  <a:lnTo>
                    <a:pt x="673338" y="2163544"/>
                  </a:lnTo>
                  <a:lnTo>
                    <a:pt x="673621" y="2163544"/>
                  </a:lnTo>
                  <a:lnTo>
                    <a:pt x="673621" y="2162762"/>
                  </a:lnTo>
                  <a:lnTo>
                    <a:pt x="674265" y="2162762"/>
                  </a:lnTo>
                  <a:lnTo>
                    <a:pt x="674265" y="2161980"/>
                  </a:lnTo>
                  <a:lnTo>
                    <a:pt x="675227" y="2161980"/>
                  </a:lnTo>
                  <a:lnTo>
                    <a:pt x="675227" y="2161197"/>
                  </a:lnTo>
                  <a:lnTo>
                    <a:pt x="675545" y="2161197"/>
                  </a:lnTo>
                  <a:lnTo>
                    <a:pt x="675545" y="2160415"/>
                  </a:lnTo>
                  <a:lnTo>
                    <a:pt x="676544" y="2160415"/>
                  </a:lnTo>
                  <a:lnTo>
                    <a:pt x="676544" y="2159633"/>
                  </a:lnTo>
                  <a:lnTo>
                    <a:pt x="677079" y="2159633"/>
                  </a:lnTo>
                  <a:lnTo>
                    <a:pt x="677079" y="2158851"/>
                  </a:lnTo>
                  <a:lnTo>
                    <a:pt x="677205" y="2158851"/>
                  </a:lnTo>
                  <a:lnTo>
                    <a:pt x="677205" y="2158069"/>
                  </a:lnTo>
                  <a:lnTo>
                    <a:pt x="677362" y="2158069"/>
                  </a:lnTo>
                  <a:lnTo>
                    <a:pt x="677362" y="2157287"/>
                  </a:lnTo>
                  <a:lnTo>
                    <a:pt x="677632" y="2157287"/>
                  </a:lnTo>
                  <a:lnTo>
                    <a:pt x="677632" y="2156504"/>
                  </a:lnTo>
                  <a:lnTo>
                    <a:pt x="677915" y="2156504"/>
                  </a:lnTo>
                  <a:lnTo>
                    <a:pt x="677915" y="2155722"/>
                  </a:lnTo>
                  <a:lnTo>
                    <a:pt x="677933" y="2155722"/>
                  </a:lnTo>
                  <a:lnTo>
                    <a:pt x="677933" y="2154940"/>
                  </a:lnTo>
                  <a:lnTo>
                    <a:pt x="678041" y="2154940"/>
                  </a:lnTo>
                  <a:lnTo>
                    <a:pt x="678041" y="2154158"/>
                  </a:lnTo>
                  <a:lnTo>
                    <a:pt x="678540" y="2154158"/>
                  </a:lnTo>
                  <a:lnTo>
                    <a:pt x="678540" y="2153376"/>
                  </a:lnTo>
                  <a:lnTo>
                    <a:pt x="678907" y="2153376"/>
                  </a:lnTo>
                  <a:lnTo>
                    <a:pt x="678907" y="2152594"/>
                  </a:lnTo>
                  <a:lnTo>
                    <a:pt x="678937" y="2152594"/>
                  </a:lnTo>
                  <a:lnTo>
                    <a:pt x="678937" y="2151811"/>
                  </a:lnTo>
                  <a:lnTo>
                    <a:pt x="679148" y="2151811"/>
                  </a:lnTo>
                  <a:lnTo>
                    <a:pt x="679148" y="2151029"/>
                  </a:lnTo>
                  <a:lnTo>
                    <a:pt x="679881" y="2151029"/>
                  </a:lnTo>
                  <a:lnTo>
                    <a:pt x="679881" y="2150247"/>
                  </a:lnTo>
                  <a:lnTo>
                    <a:pt x="680182" y="2150247"/>
                  </a:lnTo>
                  <a:lnTo>
                    <a:pt x="680182" y="2149469"/>
                  </a:lnTo>
                  <a:lnTo>
                    <a:pt x="680380" y="2149469"/>
                  </a:lnTo>
                  <a:lnTo>
                    <a:pt x="680380" y="2148687"/>
                  </a:lnTo>
                  <a:lnTo>
                    <a:pt x="680849" y="2148687"/>
                  </a:lnTo>
                  <a:lnTo>
                    <a:pt x="680849" y="2147905"/>
                  </a:lnTo>
                  <a:lnTo>
                    <a:pt x="681300" y="2147905"/>
                  </a:lnTo>
                  <a:lnTo>
                    <a:pt x="681300" y="2147123"/>
                  </a:lnTo>
                  <a:lnTo>
                    <a:pt x="681439" y="2147123"/>
                  </a:lnTo>
                  <a:lnTo>
                    <a:pt x="681439" y="2146341"/>
                  </a:lnTo>
                  <a:lnTo>
                    <a:pt x="681818" y="2146341"/>
                  </a:lnTo>
                  <a:lnTo>
                    <a:pt x="681818" y="2145559"/>
                  </a:lnTo>
                  <a:lnTo>
                    <a:pt x="683501" y="2145559"/>
                  </a:lnTo>
                  <a:lnTo>
                    <a:pt x="683501" y="2144776"/>
                  </a:lnTo>
                  <a:lnTo>
                    <a:pt x="683688" y="2144776"/>
                  </a:lnTo>
                  <a:lnTo>
                    <a:pt x="683688" y="2143994"/>
                  </a:lnTo>
                  <a:lnTo>
                    <a:pt x="683688" y="2143994"/>
                  </a:lnTo>
                  <a:lnTo>
                    <a:pt x="683688" y="2143212"/>
                  </a:lnTo>
                  <a:lnTo>
                    <a:pt x="684644" y="2143212"/>
                  </a:lnTo>
                  <a:lnTo>
                    <a:pt x="684644" y="2142430"/>
                  </a:lnTo>
                  <a:lnTo>
                    <a:pt x="685414" y="2142430"/>
                  </a:lnTo>
                  <a:lnTo>
                    <a:pt x="685414" y="2141648"/>
                  </a:lnTo>
                  <a:lnTo>
                    <a:pt x="686021" y="2141648"/>
                  </a:lnTo>
                  <a:lnTo>
                    <a:pt x="686021" y="2140866"/>
                  </a:lnTo>
                  <a:lnTo>
                    <a:pt x="686604" y="2140866"/>
                  </a:lnTo>
                  <a:lnTo>
                    <a:pt x="686604" y="2140083"/>
                  </a:lnTo>
                  <a:lnTo>
                    <a:pt x="686647" y="2140083"/>
                  </a:lnTo>
                  <a:lnTo>
                    <a:pt x="686647" y="2139301"/>
                  </a:lnTo>
                  <a:lnTo>
                    <a:pt x="687362" y="2139301"/>
                  </a:lnTo>
                  <a:lnTo>
                    <a:pt x="687362" y="2138519"/>
                  </a:lnTo>
                  <a:lnTo>
                    <a:pt x="688673" y="2138519"/>
                  </a:lnTo>
                  <a:lnTo>
                    <a:pt x="688673" y="2137737"/>
                  </a:lnTo>
                  <a:lnTo>
                    <a:pt x="688998" y="2137737"/>
                  </a:lnTo>
                  <a:lnTo>
                    <a:pt x="688998" y="2136955"/>
                  </a:lnTo>
                  <a:lnTo>
                    <a:pt x="690471" y="2136955"/>
                  </a:lnTo>
                  <a:lnTo>
                    <a:pt x="690471" y="2136173"/>
                  </a:lnTo>
                  <a:lnTo>
                    <a:pt x="691373" y="2136173"/>
                  </a:lnTo>
                  <a:lnTo>
                    <a:pt x="691373" y="2135395"/>
                  </a:lnTo>
                  <a:lnTo>
                    <a:pt x="691722" y="2135395"/>
                  </a:lnTo>
                  <a:lnTo>
                    <a:pt x="691722" y="2134613"/>
                  </a:lnTo>
                  <a:lnTo>
                    <a:pt x="692095" y="2134613"/>
                  </a:lnTo>
                  <a:lnTo>
                    <a:pt x="692095" y="2133831"/>
                  </a:lnTo>
                  <a:lnTo>
                    <a:pt x="692293" y="2133831"/>
                  </a:lnTo>
                  <a:lnTo>
                    <a:pt x="692293" y="2133048"/>
                  </a:lnTo>
                  <a:lnTo>
                    <a:pt x="692798" y="2133048"/>
                  </a:lnTo>
                  <a:lnTo>
                    <a:pt x="692798" y="2132266"/>
                  </a:lnTo>
                  <a:lnTo>
                    <a:pt x="693015" y="2132266"/>
                  </a:lnTo>
                  <a:lnTo>
                    <a:pt x="693015" y="2131484"/>
                  </a:lnTo>
                  <a:lnTo>
                    <a:pt x="693388" y="2131484"/>
                  </a:lnTo>
                  <a:lnTo>
                    <a:pt x="693388" y="2130702"/>
                  </a:lnTo>
                  <a:lnTo>
                    <a:pt x="694236" y="2130702"/>
                  </a:lnTo>
                  <a:lnTo>
                    <a:pt x="694236" y="2129920"/>
                  </a:lnTo>
                  <a:lnTo>
                    <a:pt x="694446" y="2129920"/>
                  </a:lnTo>
                  <a:lnTo>
                    <a:pt x="694446" y="2129138"/>
                  </a:lnTo>
                  <a:lnTo>
                    <a:pt x="694584" y="2129138"/>
                  </a:lnTo>
                  <a:lnTo>
                    <a:pt x="694584" y="2128355"/>
                  </a:lnTo>
                  <a:lnTo>
                    <a:pt x="695517" y="2128355"/>
                  </a:lnTo>
                  <a:lnTo>
                    <a:pt x="695517" y="2127573"/>
                  </a:lnTo>
                  <a:lnTo>
                    <a:pt x="695589" y="2127573"/>
                  </a:lnTo>
                  <a:lnTo>
                    <a:pt x="695589" y="2126791"/>
                  </a:lnTo>
                  <a:lnTo>
                    <a:pt x="695619" y="2126791"/>
                  </a:lnTo>
                  <a:lnTo>
                    <a:pt x="695619" y="2126009"/>
                  </a:lnTo>
                  <a:lnTo>
                    <a:pt x="696485" y="2126009"/>
                  </a:lnTo>
                  <a:lnTo>
                    <a:pt x="696485" y="2125227"/>
                  </a:lnTo>
                  <a:lnTo>
                    <a:pt x="696773" y="2125227"/>
                  </a:lnTo>
                  <a:lnTo>
                    <a:pt x="696773" y="2124445"/>
                  </a:lnTo>
                  <a:lnTo>
                    <a:pt x="698042" y="2124445"/>
                  </a:lnTo>
                  <a:lnTo>
                    <a:pt x="698042" y="2123667"/>
                  </a:lnTo>
                  <a:lnTo>
                    <a:pt x="698126" y="2123667"/>
                  </a:lnTo>
                  <a:lnTo>
                    <a:pt x="698126" y="2122885"/>
                  </a:lnTo>
                  <a:lnTo>
                    <a:pt x="699028" y="2122885"/>
                  </a:lnTo>
                  <a:lnTo>
                    <a:pt x="699028" y="2122103"/>
                  </a:lnTo>
                  <a:lnTo>
                    <a:pt x="699089" y="2122103"/>
                  </a:lnTo>
                  <a:lnTo>
                    <a:pt x="699089" y="2121320"/>
                  </a:lnTo>
                  <a:lnTo>
                    <a:pt x="699744" y="2121320"/>
                  </a:lnTo>
                  <a:lnTo>
                    <a:pt x="699744" y="2120538"/>
                  </a:lnTo>
                  <a:lnTo>
                    <a:pt x="699954" y="2120538"/>
                  </a:lnTo>
                  <a:lnTo>
                    <a:pt x="699954" y="2119756"/>
                  </a:lnTo>
                  <a:lnTo>
                    <a:pt x="700003" y="2119756"/>
                  </a:lnTo>
                  <a:lnTo>
                    <a:pt x="700003" y="2118974"/>
                  </a:lnTo>
                  <a:lnTo>
                    <a:pt x="700267" y="2118974"/>
                  </a:lnTo>
                  <a:lnTo>
                    <a:pt x="700267" y="2118192"/>
                  </a:lnTo>
                  <a:lnTo>
                    <a:pt x="700556" y="2118192"/>
                  </a:lnTo>
                  <a:lnTo>
                    <a:pt x="700556" y="2117410"/>
                  </a:lnTo>
                  <a:lnTo>
                    <a:pt x="700748" y="2117410"/>
                  </a:lnTo>
                  <a:lnTo>
                    <a:pt x="700748" y="2116627"/>
                  </a:lnTo>
                  <a:lnTo>
                    <a:pt x="700881" y="2116627"/>
                  </a:lnTo>
                  <a:lnTo>
                    <a:pt x="700881" y="2115846"/>
                  </a:lnTo>
                  <a:lnTo>
                    <a:pt x="701326" y="2115846"/>
                  </a:lnTo>
                  <a:lnTo>
                    <a:pt x="701326" y="2115063"/>
                  </a:lnTo>
                  <a:lnTo>
                    <a:pt x="702871" y="2115063"/>
                  </a:lnTo>
                  <a:lnTo>
                    <a:pt x="702871" y="2114281"/>
                  </a:lnTo>
                  <a:lnTo>
                    <a:pt x="703196" y="2114281"/>
                  </a:lnTo>
                  <a:lnTo>
                    <a:pt x="703196" y="2113499"/>
                  </a:lnTo>
                  <a:lnTo>
                    <a:pt x="703448" y="2113499"/>
                  </a:lnTo>
                  <a:lnTo>
                    <a:pt x="703448" y="2112717"/>
                  </a:lnTo>
                  <a:lnTo>
                    <a:pt x="704038" y="2112717"/>
                  </a:lnTo>
                  <a:lnTo>
                    <a:pt x="704038" y="2111934"/>
                  </a:lnTo>
                  <a:lnTo>
                    <a:pt x="704477" y="2111934"/>
                  </a:lnTo>
                  <a:lnTo>
                    <a:pt x="704477" y="2111153"/>
                  </a:lnTo>
                  <a:lnTo>
                    <a:pt x="704603" y="2111153"/>
                  </a:lnTo>
                  <a:lnTo>
                    <a:pt x="704603" y="2110370"/>
                  </a:lnTo>
                  <a:lnTo>
                    <a:pt x="704705" y="2110370"/>
                  </a:lnTo>
                  <a:lnTo>
                    <a:pt x="704705" y="2109588"/>
                  </a:lnTo>
                  <a:lnTo>
                    <a:pt x="705042" y="2109588"/>
                  </a:lnTo>
                  <a:lnTo>
                    <a:pt x="705042" y="2108806"/>
                  </a:lnTo>
                  <a:lnTo>
                    <a:pt x="705848" y="2108806"/>
                  </a:lnTo>
                  <a:lnTo>
                    <a:pt x="705848" y="2108028"/>
                  </a:lnTo>
                  <a:lnTo>
                    <a:pt x="707147" y="2108028"/>
                  </a:lnTo>
                  <a:lnTo>
                    <a:pt x="707147" y="2107246"/>
                  </a:lnTo>
                  <a:lnTo>
                    <a:pt x="707195" y="2107246"/>
                  </a:lnTo>
                  <a:lnTo>
                    <a:pt x="707195" y="2106464"/>
                  </a:lnTo>
                  <a:lnTo>
                    <a:pt x="707971" y="2106464"/>
                  </a:lnTo>
                  <a:lnTo>
                    <a:pt x="707971" y="2105682"/>
                  </a:lnTo>
                  <a:lnTo>
                    <a:pt x="708067" y="2105682"/>
                  </a:lnTo>
                  <a:lnTo>
                    <a:pt x="708067" y="2104900"/>
                  </a:lnTo>
                  <a:lnTo>
                    <a:pt x="709053" y="2104900"/>
                  </a:lnTo>
                  <a:lnTo>
                    <a:pt x="709053" y="2104118"/>
                  </a:lnTo>
                  <a:lnTo>
                    <a:pt x="710454" y="2104118"/>
                  </a:lnTo>
                  <a:lnTo>
                    <a:pt x="710454" y="2103335"/>
                  </a:lnTo>
                  <a:lnTo>
                    <a:pt x="710827" y="2103335"/>
                  </a:lnTo>
                  <a:lnTo>
                    <a:pt x="710827" y="2102553"/>
                  </a:lnTo>
                  <a:lnTo>
                    <a:pt x="710863" y="2102553"/>
                  </a:lnTo>
                  <a:lnTo>
                    <a:pt x="710863" y="2101771"/>
                  </a:lnTo>
                  <a:lnTo>
                    <a:pt x="711597" y="2101771"/>
                  </a:lnTo>
                  <a:lnTo>
                    <a:pt x="711597" y="2100989"/>
                  </a:lnTo>
                  <a:lnTo>
                    <a:pt x="712060" y="2100989"/>
                  </a:lnTo>
                  <a:lnTo>
                    <a:pt x="712060" y="2100207"/>
                  </a:lnTo>
                  <a:lnTo>
                    <a:pt x="712367" y="2100207"/>
                  </a:lnTo>
                  <a:lnTo>
                    <a:pt x="712367" y="2099425"/>
                  </a:lnTo>
                  <a:lnTo>
                    <a:pt x="713130" y="2099425"/>
                  </a:lnTo>
                  <a:lnTo>
                    <a:pt x="713130" y="2098642"/>
                  </a:lnTo>
                  <a:lnTo>
                    <a:pt x="714742" y="2098642"/>
                  </a:lnTo>
                  <a:lnTo>
                    <a:pt x="714742" y="2097860"/>
                  </a:lnTo>
                  <a:lnTo>
                    <a:pt x="715854" y="2097860"/>
                  </a:lnTo>
                  <a:lnTo>
                    <a:pt x="715854" y="2097078"/>
                  </a:lnTo>
                  <a:lnTo>
                    <a:pt x="716005" y="2097078"/>
                  </a:lnTo>
                  <a:lnTo>
                    <a:pt x="716005" y="2096296"/>
                  </a:lnTo>
                  <a:lnTo>
                    <a:pt x="716564" y="2096296"/>
                  </a:lnTo>
                  <a:lnTo>
                    <a:pt x="716564" y="2095514"/>
                  </a:lnTo>
                  <a:lnTo>
                    <a:pt x="716624" y="2095514"/>
                  </a:lnTo>
                  <a:lnTo>
                    <a:pt x="716624" y="2094736"/>
                  </a:lnTo>
                  <a:lnTo>
                    <a:pt x="716943" y="2094736"/>
                  </a:lnTo>
                  <a:lnTo>
                    <a:pt x="716943" y="2093954"/>
                  </a:lnTo>
                  <a:lnTo>
                    <a:pt x="718771" y="2093954"/>
                  </a:lnTo>
                  <a:lnTo>
                    <a:pt x="718771" y="2093172"/>
                  </a:lnTo>
                  <a:lnTo>
                    <a:pt x="719402" y="2093172"/>
                  </a:lnTo>
                  <a:lnTo>
                    <a:pt x="719402" y="2092390"/>
                  </a:lnTo>
                  <a:lnTo>
                    <a:pt x="719865" y="2092390"/>
                  </a:lnTo>
                  <a:lnTo>
                    <a:pt x="719865" y="2091607"/>
                  </a:lnTo>
                  <a:lnTo>
                    <a:pt x="720022" y="2091607"/>
                  </a:lnTo>
                  <a:lnTo>
                    <a:pt x="720022" y="2090825"/>
                  </a:lnTo>
                  <a:lnTo>
                    <a:pt x="720725" y="2090825"/>
                  </a:lnTo>
                  <a:lnTo>
                    <a:pt x="720725" y="2090043"/>
                  </a:lnTo>
                  <a:lnTo>
                    <a:pt x="721122" y="2090043"/>
                  </a:lnTo>
                  <a:lnTo>
                    <a:pt x="721122" y="2089261"/>
                  </a:lnTo>
                  <a:lnTo>
                    <a:pt x="721128" y="2089261"/>
                  </a:lnTo>
                  <a:lnTo>
                    <a:pt x="721128" y="2088479"/>
                  </a:lnTo>
                  <a:lnTo>
                    <a:pt x="721327" y="2088479"/>
                  </a:lnTo>
                  <a:lnTo>
                    <a:pt x="721327" y="2087697"/>
                  </a:lnTo>
                  <a:lnTo>
                    <a:pt x="721633" y="2087697"/>
                  </a:lnTo>
                  <a:lnTo>
                    <a:pt x="721633" y="2086914"/>
                  </a:lnTo>
                  <a:lnTo>
                    <a:pt x="722006" y="2086914"/>
                  </a:lnTo>
                  <a:lnTo>
                    <a:pt x="722006" y="2086132"/>
                  </a:lnTo>
                  <a:lnTo>
                    <a:pt x="724893" y="2086132"/>
                  </a:lnTo>
                  <a:lnTo>
                    <a:pt x="724893" y="2085350"/>
                  </a:lnTo>
                  <a:lnTo>
                    <a:pt x="724941" y="2085350"/>
                  </a:lnTo>
                  <a:lnTo>
                    <a:pt x="724941" y="2084568"/>
                  </a:lnTo>
                  <a:lnTo>
                    <a:pt x="725025" y="2084568"/>
                  </a:lnTo>
                  <a:lnTo>
                    <a:pt x="725025" y="2083786"/>
                  </a:lnTo>
                  <a:lnTo>
                    <a:pt x="725422" y="2083786"/>
                  </a:lnTo>
                  <a:lnTo>
                    <a:pt x="725422" y="2083004"/>
                  </a:lnTo>
                  <a:lnTo>
                    <a:pt x="725476" y="2083004"/>
                  </a:lnTo>
                  <a:lnTo>
                    <a:pt x="725476" y="2082221"/>
                  </a:lnTo>
                  <a:lnTo>
                    <a:pt x="725542" y="2082221"/>
                  </a:lnTo>
                  <a:lnTo>
                    <a:pt x="725542" y="2081444"/>
                  </a:lnTo>
                  <a:lnTo>
                    <a:pt x="725656" y="2081444"/>
                  </a:lnTo>
                  <a:lnTo>
                    <a:pt x="725656" y="2080662"/>
                  </a:lnTo>
                  <a:lnTo>
                    <a:pt x="725777" y="2080662"/>
                  </a:lnTo>
                  <a:lnTo>
                    <a:pt x="725777" y="2079879"/>
                  </a:lnTo>
                  <a:lnTo>
                    <a:pt x="726047" y="2079879"/>
                  </a:lnTo>
                  <a:lnTo>
                    <a:pt x="726047" y="2079097"/>
                  </a:lnTo>
                  <a:lnTo>
                    <a:pt x="726210" y="2079097"/>
                  </a:lnTo>
                  <a:lnTo>
                    <a:pt x="726210" y="2078315"/>
                  </a:lnTo>
                  <a:lnTo>
                    <a:pt x="727064" y="2078315"/>
                  </a:lnTo>
                  <a:lnTo>
                    <a:pt x="727064" y="2077533"/>
                  </a:lnTo>
                  <a:lnTo>
                    <a:pt x="727064" y="2077533"/>
                  </a:lnTo>
                  <a:lnTo>
                    <a:pt x="727064" y="2076751"/>
                  </a:lnTo>
                  <a:lnTo>
                    <a:pt x="727623" y="2076751"/>
                  </a:lnTo>
                  <a:lnTo>
                    <a:pt x="727623" y="2075969"/>
                  </a:lnTo>
                  <a:lnTo>
                    <a:pt x="728753" y="2075969"/>
                  </a:lnTo>
                  <a:lnTo>
                    <a:pt x="728753" y="2075186"/>
                  </a:lnTo>
                  <a:lnTo>
                    <a:pt x="729758" y="2075186"/>
                  </a:lnTo>
                  <a:lnTo>
                    <a:pt x="729758" y="2074404"/>
                  </a:lnTo>
                  <a:lnTo>
                    <a:pt x="730425" y="2074404"/>
                  </a:lnTo>
                  <a:lnTo>
                    <a:pt x="730425" y="2073622"/>
                  </a:lnTo>
                  <a:lnTo>
                    <a:pt x="731069" y="2073622"/>
                  </a:lnTo>
                  <a:lnTo>
                    <a:pt x="731069" y="2072840"/>
                  </a:lnTo>
                  <a:lnTo>
                    <a:pt x="731213" y="2072840"/>
                  </a:lnTo>
                  <a:lnTo>
                    <a:pt x="731213" y="2072058"/>
                  </a:lnTo>
                  <a:lnTo>
                    <a:pt x="731249" y="2072058"/>
                  </a:lnTo>
                  <a:lnTo>
                    <a:pt x="731249" y="2071276"/>
                  </a:lnTo>
                  <a:lnTo>
                    <a:pt x="731321" y="2071276"/>
                  </a:lnTo>
                  <a:lnTo>
                    <a:pt x="731321" y="2070493"/>
                  </a:lnTo>
                  <a:lnTo>
                    <a:pt x="731423" y="2070493"/>
                  </a:lnTo>
                  <a:lnTo>
                    <a:pt x="731423" y="2069711"/>
                  </a:lnTo>
                  <a:lnTo>
                    <a:pt x="733017" y="2069711"/>
                  </a:lnTo>
                  <a:lnTo>
                    <a:pt x="733017" y="2068929"/>
                  </a:lnTo>
                  <a:lnTo>
                    <a:pt x="733288" y="2068929"/>
                  </a:lnTo>
                  <a:lnTo>
                    <a:pt x="733288" y="2068147"/>
                  </a:lnTo>
                  <a:lnTo>
                    <a:pt x="733588" y="2068147"/>
                  </a:lnTo>
                  <a:lnTo>
                    <a:pt x="733588" y="2067365"/>
                  </a:lnTo>
                  <a:lnTo>
                    <a:pt x="733883" y="2067365"/>
                  </a:lnTo>
                  <a:lnTo>
                    <a:pt x="733883" y="2066583"/>
                  </a:lnTo>
                  <a:lnTo>
                    <a:pt x="735302" y="2066583"/>
                  </a:lnTo>
                  <a:lnTo>
                    <a:pt x="735302" y="2065805"/>
                  </a:lnTo>
                  <a:lnTo>
                    <a:pt x="735916" y="2065805"/>
                  </a:lnTo>
                  <a:lnTo>
                    <a:pt x="735916" y="2065023"/>
                  </a:lnTo>
                  <a:lnTo>
                    <a:pt x="736252" y="2065023"/>
                  </a:lnTo>
                  <a:lnTo>
                    <a:pt x="736252" y="2064241"/>
                  </a:lnTo>
                  <a:lnTo>
                    <a:pt x="736523" y="2064241"/>
                  </a:lnTo>
                  <a:lnTo>
                    <a:pt x="736523" y="2063458"/>
                  </a:lnTo>
                  <a:lnTo>
                    <a:pt x="737190" y="2063458"/>
                  </a:lnTo>
                  <a:lnTo>
                    <a:pt x="737190" y="2062676"/>
                  </a:lnTo>
                  <a:lnTo>
                    <a:pt x="737353" y="2062676"/>
                  </a:lnTo>
                  <a:lnTo>
                    <a:pt x="737353" y="2061894"/>
                  </a:lnTo>
                  <a:lnTo>
                    <a:pt x="738652" y="2061894"/>
                  </a:lnTo>
                  <a:lnTo>
                    <a:pt x="738652" y="2061112"/>
                  </a:lnTo>
                  <a:lnTo>
                    <a:pt x="739530" y="2061112"/>
                  </a:lnTo>
                  <a:lnTo>
                    <a:pt x="739530" y="2060330"/>
                  </a:lnTo>
                  <a:lnTo>
                    <a:pt x="739909" y="2060330"/>
                  </a:lnTo>
                  <a:lnTo>
                    <a:pt x="739909" y="2059548"/>
                  </a:lnTo>
                  <a:lnTo>
                    <a:pt x="740125" y="2059548"/>
                  </a:lnTo>
                  <a:lnTo>
                    <a:pt x="740125" y="2058766"/>
                  </a:lnTo>
                  <a:lnTo>
                    <a:pt x="740330" y="2058766"/>
                  </a:lnTo>
                  <a:lnTo>
                    <a:pt x="740330" y="2057983"/>
                  </a:lnTo>
                  <a:lnTo>
                    <a:pt x="740919" y="2057983"/>
                  </a:lnTo>
                  <a:lnTo>
                    <a:pt x="740919" y="2057201"/>
                  </a:lnTo>
                  <a:lnTo>
                    <a:pt x="741460" y="2057201"/>
                  </a:lnTo>
                  <a:lnTo>
                    <a:pt x="741460" y="2056419"/>
                  </a:lnTo>
                  <a:lnTo>
                    <a:pt x="741905" y="2056419"/>
                  </a:lnTo>
                  <a:lnTo>
                    <a:pt x="741905" y="2055637"/>
                  </a:lnTo>
                  <a:lnTo>
                    <a:pt x="742440" y="2055637"/>
                  </a:lnTo>
                  <a:lnTo>
                    <a:pt x="742440" y="2054855"/>
                  </a:lnTo>
                  <a:lnTo>
                    <a:pt x="742537" y="2054855"/>
                  </a:lnTo>
                  <a:lnTo>
                    <a:pt x="742537" y="2054077"/>
                  </a:lnTo>
                  <a:lnTo>
                    <a:pt x="743378" y="2054077"/>
                  </a:lnTo>
                  <a:lnTo>
                    <a:pt x="743378" y="2053295"/>
                  </a:lnTo>
                  <a:lnTo>
                    <a:pt x="743378" y="2053295"/>
                  </a:lnTo>
                  <a:lnTo>
                    <a:pt x="743378" y="2052508"/>
                  </a:lnTo>
                  <a:lnTo>
                    <a:pt x="743577" y="2052508"/>
                  </a:lnTo>
                  <a:lnTo>
                    <a:pt x="743577" y="2051731"/>
                  </a:lnTo>
                  <a:lnTo>
                    <a:pt x="744052" y="2051731"/>
                  </a:lnTo>
                  <a:lnTo>
                    <a:pt x="744052" y="2050948"/>
                  </a:lnTo>
                  <a:lnTo>
                    <a:pt x="744449" y="2050948"/>
                  </a:lnTo>
                  <a:lnTo>
                    <a:pt x="744449" y="2050166"/>
                  </a:lnTo>
                  <a:lnTo>
                    <a:pt x="744912" y="2050166"/>
                  </a:lnTo>
                  <a:lnTo>
                    <a:pt x="744912" y="2049384"/>
                  </a:lnTo>
                  <a:lnTo>
                    <a:pt x="745748" y="2049384"/>
                  </a:lnTo>
                  <a:lnTo>
                    <a:pt x="745748" y="2048602"/>
                  </a:lnTo>
                  <a:lnTo>
                    <a:pt x="745802" y="2048602"/>
                  </a:lnTo>
                  <a:lnTo>
                    <a:pt x="745802" y="2047820"/>
                  </a:lnTo>
                  <a:lnTo>
                    <a:pt x="746385" y="2047820"/>
                  </a:lnTo>
                  <a:lnTo>
                    <a:pt x="746385" y="2047038"/>
                  </a:lnTo>
                  <a:lnTo>
                    <a:pt x="747432" y="2047038"/>
                  </a:lnTo>
                  <a:lnTo>
                    <a:pt x="747432" y="2046255"/>
                  </a:lnTo>
                  <a:lnTo>
                    <a:pt x="747816" y="2046255"/>
                  </a:lnTo>
                  <a:lnTo>
                    <a:pt x="747816" y="2045473"/>
                  </a:lnTo>
                  <a:lnTo>
                    <a:pt x="748346" y="2045473"/>
                  </a:lnTo>
                  <a:lnTo>
                    <a:pt x="748346" y="2044691"/>
                  </a:lnTo>
                  <a:lnTo>
                    <a:pt x="748694" y="2044691"/>
                  </a:lnTo>
                  <a:lnTo>
                    <a:pt x="748694" y="2043909"/>
                  </a:lnTo>
                  <a:lnTo>
                    <a:pt x="750072" y="2043909"/>
                  </a:lnTo>
                  <a:lnTo>
                    <a:pt x="750072" y="2043127"/>
                  </a:lnTo>
                  <a:lnTo>
                    <a:pt x="750264" y="2043127"/>
                  </a:lnTo>
                  <a:lnTo>
                    <a:pt x="750264" y="2042345"/>
                  </a:lnTo>
                  <a:lnTo>
                    <a:pt x="750637" y="2042345"/>
                  </a:lnTo>
                  <a:lnTo>
                    <a:pt x="750637" y="2041562"/>
                  </a:lnTo>
                  <a:lnTo>
                    <a:pt x="751286" y="2041562"/>
                  </a:lnTo>
                  <a:lnTo>
                    <a:pt x="751286" y="2040780"/>
                  </a:lnTo>
                  <a:lnTo>
                    <a:pt x="751358" y="2040780"/>
                  </a:lnTo>
                  <a:lnTo>
                    <a:pt x="751358" y="2040003"/>
                  </a:lnTo>
                  <a:lnTo>
                    <a:pt x="751449" y="2040003"/>
                  </a:lnTo>
                  <a:lnTo>
                    <a:pt x="751449" y="2039220"/>
                  </a:lnTo>
                  <a:lnTo>
                    <a:pt x="751635" y="2039220"/>
                  </a:lnTo>
                  <a:lnTo>
                    <a:pt x="751635" y="2038438"/>
                  </a:lnTo>
                  <a:lnTo>
                    <a:pt x="751851" y="2038438"/>
                  </a:lnTo>
                  <a:lnTo>
                    <a:pt x="751851" y="2037656"/>
                  </a:lnTo>
                  <a:lnTo>
                    <a:pt x="752477" y="2037656"/>
                  </a:lnTo>
                  <a:lnTo>
                    <a:pt x="752477" y="2036874"/>
                  </a:lnTo>
                  <a:lnTo>
                    <a:pt x="752513" y="2036874"/>
                  </a:lnTo>
                  <a:lnTo>
                    <a:pt x="752513" y="2036092"/>
                  </a:lnTo>
                  <a:lnTo>
                    <a:pt x="752633" y="2036092"/>
                  </a:lnTo>
                  <a:lnTo>
                    <a:pt x="752633" y="2035310"/>
                  </a:lnTo>
                  <a:lnTo>
                    <a:pt x="752693" y="2035310"/>
                  </a:lnTo>
                  <a:lnTo>
                    <a:pt x="752693" y="2034527"/>
                  </a:lnTo>
                  <a:lnTo>
                    <a:pt x="752970" y="2034527"/>
                  </a:lnTo>
                  <a:lnTo>
                    <a:pt x="752970" y="2033745"/>
                  </a:lnTo>
                  <a:lnTo>
                    <a:pt x="753042" y="2033745"/>
                  </a:lnTo>
                  <a:lnTo>
                    <a:pt x="753042" y="2032963"/>
                  </a:lnTo>
                  <a:lnTo>
                    <a:pt x="753511" y="2032963"/>
                  </a:lnTo>
                  <a:lnTo>
                    <a:pt x="753511" y="2032181"/>
                  </a:lnTo>
                  <a:lnTo>
                    <a:pt x="753650" y="2032181"/>
                  </a:lnTo>
                  <a:lnTo>
                    <a:pt x="753650" y="2031399"/>
                  </a:lnTo>
                  <a:lnTo>
                    <a:pt x="753908" y="2031399"/>
                  </a:lnTo>
                  <a:lnTo>
                    <a:pt x="753908" y="2030617"/>
                  </a:lnTo>
                  <a:lnTo>
                    <a:pt x="754876" y="2030617"/>
                  </a:lnTo>
                  <a:lnTo>
                    <a:pt x="754876" y="2029834"/>
                  </a:lnTo>
                  <a:lnTo>
                    <a:pt x="755117" y="2029834"/>
                  </a:lnTo>
                  <a:lnTo>
                    <a:pt x="755117" y="2029052"/>
                  </a:lnTo>
                  <a:lnTo>
                    <a:pt x="755995" y="2029052"/>
                  </a:lnTo>
                  <a:lnTo>
                    <a:pt x="755995" y="2028270"/>
                  </a:lnTo>
                  <a:lnTo>
                    <a:pt x="756103" y="2028270"/>
                  </a:lnTo>
                  <a:lnTo>
                    <a:pt x="756103" y="2027488"/>
                  </a:lnTo>
                  <a:lnTo>
                    <a:pt x="756728" y="2027488"/>
                  </a:lnTo>
                  <a:lnTo>
                    <a:pt x="756728" y="2026706"/>
                  </a:lnTo>
                  <a:lnTo>
                    <a:pt x="756891" y="2026706"/>
                  </a:lnTo>
                  <a:lnTo>
                    <a:pt x="756891" y="2025924"/>
                  </a:lnTo>
                  <a:lnTo>
                    <a:pt x="757035" y="2025924"/>
                  </a:lnTo>
                  <a:lnTo>
                    <a:pt x="757035" y="2025141"/>
                  </a:lnTo>
                  <a:lnTo>
                    <a:pt x="757071" y="2025141"/>
                  </a:lnTo>
                  <a:lnTo>
                    <a:pt x="757071" y="2024364"/>
                  </a:lnTo>
                  <a:lnTo>
                    <a:pt x="757588" y="2024364"/>
                  </a:lnTo>
                  <a:lnTo>
                    <a:pt x="757588" y="2023582"/>
                  </a:lnTo>
                  <a:lnTo>
                    <a:pt x="757871" y="2023582"/>
                  </a:lnTo>
                  <a:lnTo>
                    <a:pt x="757871" y="2022800"/>
                  </a:lnTo>
                  <a:lnTo>
                    <a:pt x="757979" y="2022800"/>
                  </a:lnTo>
                  <a:lnTo>
                    <a:pt x="757979" y="2022017"/>
                  </a:lnTo>
                  <a:lnTo>
                    <a:pt x="758250" y="2022017"/>
                  </a:lnTo>
                  <a:lnTo>
                    <a:pt x="758250" y="2021235"/>
                  </a:lnTo>
                  <a:lnTo>
                    <a:pt x="758364" y="2021235"/>
                  </a:lnTo>
                  <a:lnTo>
                    <a:pt x="758364" y="2020453"/>
                  </a:lnTo>
                  <a:lnTo>
                    <a:pt x="759026" y="2020453"/>
                  </a:lnTo>
                  <a:lnTo>
                    <a:pt x="759026" y="2019671"/>
                  </a:lnTo>
                  <a:lnTo>
                    <a:pt x="759044" y="2019671"/>
                  </a:lnTo>
                  <a:lnTo>
                    <a:pt x="759044" y="2018889"/>
                  </a:lnTo>
                  <a:lnTo>
                    <a:pt x="759074" y="2018889"/>
                  </a:lnTo>
                  <a:lnTo>
                    <a:pt x="759074" y="2018107"/>
                  </a:lnTo>
                  <a:lnTo>
                    <a:pt x="759597" y="2018107"/>
                  </a:lnTo>
                  <a:lnTo>
                    <a:pt x="759597" y="2017324"/>
                  </a:lnTo>
                  <a:lnTo>
                    <a:pt x="759633" y="2017324"/>
                  </a:lnTo>
                  <a:lnTo>
                    <a:pt x="759633" y="2016542"/>
                  </a:lnTo>
                  <a:lnTo>
                    <a:pt x="759844" y="2016542"/>
                  </a:lnTo>
                  <a:lnTo>
                    <a:pt x="759844" y="2015760"/>
                  </a:lnTo>
                  <a:lnTo>
                    <a:pt x="760830" y="2015760"/>
                  </a:lnTo>
                  <a:lnTo>
                    <a:pt x="760830" y="2014978"/>
                  </a:lnTo>
                  <a:lnTo>
                    <a:pt x="761106" y="2014978"/>
                  </a:lnTo>
                  <a:lnTo>
                    <a:pt x="761106" y="2014196"/>
                  </a:lnTo>
                  <a:lnTo>
                    <a:pt x="761305" y="2014196"/>
                  </a:lnTo>
                  <a:lnTo>
                    <a:pt x="761305" y="2013414"/>
                  </a:lnTo>
                  <a:lnTo>
                    <a:pt x="761353" y="2013414"/>
                  </a:lnTo>
                  <a:lnTo>
                    <a:pt x="761353" y="2012636"/>
                  </a:lnTo>
                  <a:lnTo>
                    <a:pt x="761750" y="2012636"/>
                  </a:lnTo>
                  <a:lnTo>
                    <a:pt x="761750" y="2011854"/>
                  </a:lnTo>
                  <a:lnTo>
                    <a:pt x="762062" y="2011854"/>
                  </a:lnTo>
                  <a:lnTo>
                    <a:pt x="762062" y="2011072"/>
                  </a:lnTo>
                  <a:lnTo>
                    <a:pt x="762201" y="2011072"/>
                  </a:lnTo>
                  <a:lnTo>
                    <a:pt x="762201" y="2010289"/>
                  </a:lnTo>
                  <a:lnTo>
                    <a:pt x="762387" y="2010289"/>
                  </a:lnTo>
                  <a:lnTo>
                    <a:pt x="762387" y="2009507"/>
                  </a:lnTo>
                  <a:lnTo>
                    <a:pt x="762532" y="2009507"/>
                  </a:lnTo>
                  <a:lnTo>
                    <a:pt x="762532" y="2008725"/>
                  </a:lnTo>
                  <a:lnTo>
                    <a:pt x="762652" y="2008725"/>
                  </a:lnTo>
                  <a:lnTo>
                    <a:pt x="762652" y="2007943"/>
                  </a:lnTo>
                  <a:lnTo>
                    <a:pt x="762796" y="2007943"/>
                  </a:lnTo>
                  <a:lnTo>
                    <a:pt x="762796" y="2007161"/>
                  </a:lnTo>
                  <a:lnTo>
                    <a:pt x="762856" y="2007161"/>
                  </a:lnTo>
                  <a:lnTo>
                    <a:pt x="762856" y="2006379"/>
                  </a:lnTo>
                  <a:lnTo>
                    <a:pt x="762977" y="2006379"/>
                  </a:lnTo>
                  <a:lnTo>
                    <a:pt x="762977" y="2005597"/>
                  </a:lnTo>
                  <a:lnTo>
                    <a:pt x="763097" y="2005597"/>
                  </a:lnTo>
                  <a:lnTo>
                    <a:pt x="763097" y="2004814"/>
                  </a:lnTo>
                  <a:lnTo>
                    <a:pt x="763313" y="2004814"/>
                  </a:lnTo>
                  <a:lnTo>
                    <a:pt x="763313" y="2004032"/>
                  </a:lnTo>
                  <a:lnTo>
                    <a:pt x="763933" y="2004032"/>
                  </a:lnTo>
                  <a:lnTo>
                    <a:pt x="763933" y="2003250"/>
                  </a:lnTo>
                  <a:lnTo>
                    <a:pt x="764107" y="2003250"/>
                  </a:lnTo>
                  <a:lnTo>
                    <a:pt x="764107" y="2002468"/>
                  </a:lnTo>
                  <a:lnTo>
                    <a:pt x="764263" y="2002468"/>
                  </a:lnTo>
                  <a:lnTo>
                    <a:pt x="764263" y="2001686"/>
                  </a:lnTo>
                  <a:lnTo>
                    <a:pt x="764841" y="2001686"/>
                  </a:lnTo>
                  <a:lnTo>
                    <a:pt x="764841" y="2000904"/>
                  </a:lnTo>
                  <a:lnTo>
                    <a:pt x="764925" y="2000904"/>
                  </a:lnTo>
                  <a:lnTo>
                    <a:pt x="764925" y="2000121"/>
                  </a:lnTo>
                  <a:lnTo>
                    <a:pt x="765328" y="2000121"/>
                  </a:lnTo>
                  <a:lnTo>
                    <a:pt x="765328" y="1999339"/>
                  </a:lnTo>
                  <a:lnTo>
                    <a:pt x="765538" y="1999339"/>
                  </a:lnTo>
                  <a:lnTo>
                    <a:pt x="765538" y="1998557"/>
                  </a:lnTo>
                  <a:lnTo>
                    <a:pt x="765815" y="1998557"/>
                  </a:lnTo>
                  <a:lnTo>
                    <a:pt x="765815" y="1997779"/>
                  </a:lnTo>
                  <a:lnTo>
                    <a:pt x="765851" y="1997779"/>
                  </a:lnTo>
                  <a:lnTo>
                    <a:pt x="765851" y="1996997"/>
                  </a:lnTo>
                  <a:lnTo>
                    <a:pt x="765869" y="1996997"/>
                  </a:lnTo>
                  <a:lnTo>
                    <a:pt x="765869" y="1996215"/>
                  </a:lnTo>
                  <a:lnTo>
                    <a:pt x="766086" y="1996215"/>
                  </a:lnTo>
                  <a:lnTo>
                    <a:pt x="766086" y="1995433"/>
                  </a:lnTo>
                  <a:lnTo>
                    <a:pt x="766561" y="1995433"/>
                  </a:lnTo>
                  <a:lnTo>
                    <a:pt x="766561" y="1994651"/>
                  </a:lnTo>
                  <a:lnTo>
                    <a:pt x="767078" y="1994651"/>
                  </a:lnTo>
                  <a:lnTo>
                    <a:pt x="767078" y="1993869"/>
                  </a:lnTo>
                  <a:lnTo>
                    <a:pt x="767487" y="1993869"/>
                  </a:lnTo>
                  <a:lnTo>
                    <a:pt x="767487" y="1993086"/>
                  </a:lnTo>
                  <a:lnTo>
                    <a:pt x="768166" y="1993086"/>
                  </a:lnTo>
                  <a:lnTo>
                    <a:pt x="768166" y="1992304"/>
                  </a:lnTo>
                  <a:lnTo>
                    <a:pt x="768419" y="1992304"/>
                  </a:lnTo>
                  <a:lnTo>
                    <a:pt x="768419" y="1991522"/>
                  </a:lnTo>
                  <a:lnTo>
                    <a:pt x="769140" y="1991522"/>
                  </a:lnTo>
                  <a:lnTo>
                    <a:pt x="769140" y="1990740"/>
                  </a:lnTo>
                  <a:lnTo>
                    <a:pt x="769309" y="1990740"/>
                  </a:lnTo>
                  <a:lnTo>
                    <a:pt x="769309" y="1989958"/>
                  </a:lnTo>
                  <a:lnTo>
                    <a:pt x="769802" y="1989958"/>
                  </a:lnTo>
                  <a:lnTo>
                    <a:pt x="769802" y="1989176"/>
                  </a:lnTo>
                  <a:lnTo>
                    <a:pt x="770211" y="1989176"/>
                  </a:lnTo>
                  <a:lnTo>
                    <a:pt x="770211" y="1988393"/>
                  </a:lnTo>
                  <a:lnTo>
                    <a:pt x="770554" y="1988393"/>
                  </a:lnTo>
                  <a:lnTo>
                    <a:pt x="770554" y="1987611"/>
                  </a:lnTo>
                  <a:lnTo>
                    <a:pt x="770800" y="1987611"/>
                  </a:lnTo>
                  <a:lnTo>
                    <a:pt x="770800" y="1986829"/>
                  </a:lnTo>
                  <a:lnTo>
                    <a:pt x="770812" y="1986829"/>
                  </a:lnTo>
                  <a:lnTo>
                    <a:pt x="770812" y="1986047"/>
                  </a:lnTo>
                  <a:lnTo>
                    <a:pt x="771221" y="1986047"/>
                  </a:lnTo>
                  <a:lnTo>
                    <a:pt x="771221" y="1985265"/>
                  </a:lnTo>
                  <a:lnTo>
                    <a:pt x="772220" y="1985265"/>
                  </a:lnTo>
                  <a:lnTo>
                    <a:pt x="772220" y="1984483"/>
                  </a:lnTo>
                  <a:lnTo>
                    <a:pt x="772364" y="1984483"/>
                  </a:lnTo>
                  <a:lnTo>
                    <a:pt x="772364" y="1983700"/>
                  </a:lnTo>
                  <a:lnTo>
                    <a:pt x="773019" y="1983700"/>
                  </a:lnTo>
                  <a:lnTo>
                    <a:pt x="773019" y="1982923"/>
                  </a:lnTo>
                  <a:lnTo>
                    <a:pt x="773951" y="1982923"/>
                  </a:lnTo>
                  <a:lnTo>
                    <a:pt x="773951" y="1982141"/>
                  </a:lnTo>
                  <a:lnTo>
                    <a:pt x="774168" y="1982141"/>
                  </a:lnTo>
                  <a:lnTo>
                    <a:pt x="774168" y="1981358"/>
                  </a:lnTo>
                  <a:lnTo>
                    <a:pt x="774192" y="1981358"/>
                  </a:lnTo>
                  <a:lnTo>
                    <a:pt x="774192" y="1980576"/>
                  </a:lnTo>
                  <a:lnTo>
                    <a:pt x="774884" y="1980576"/>
                  </a:lnTo>
                  <a:lnTo>
                    <a:pt x="774884" y="1979794"/>
                  </a:lnTo>
                  <a:lnTo>
                    <a:pt x="775226" y="1979794"/>
                  </a:lnTo>
                  <a:lnTo>
                    <a:pt x="775226" y="1979012"/>
                  </a:lnTo>
                  <a:lnTo>
                    <a:pt x="775647" y="1979012"/>
                  </a:lnTo>
                  <a:lnTo>
                    <a:pt x="775647" y="1978230"/>
                  </a:lnTo>
                  <a:lnTo>
                    <a:pt x="775960" y="1978230"/>
                  </a:lnTo>
                  <a:lnTo>
                    <a:pt x="775960" y="1977448"/>
                  </a:lnTo>
                  <a:lnTo>
                    <a:pt x="776988" y="1977448"/>
                  </a:lnTo>
                  <a:lnTo>
                    <a:pt x="776988" y="1976665"/>
                  </a:lnTo>
                  <a:lnTo>
                    <a:pt x="777776" y="1976665"/>
                  </a:lnTo>
                  <a:lnTo>
                    <a:pt x="777776" y="1975883"/>
                  </a:lnTo>
                  <a:lnTo>
                    <a:pt x="779442" y="1975883"/>
                  </a:lnTo>
                  <a:lnTo>
                    <a:pt x="779442" y="1975101"/>
                  </a:lnTo>
                  <a:lnTo>
                    <a:pt x="779953" y="1975101"/>
                  </a:lnTo>
                  <a:lnTo>
                    <a:pt x="779953" y="1974319"/>
                  </a:lnTo>
                  <a:lnTo>
                    <a:pt x="779995" y="1974319"/>
                  </a:lnTo>
                  <a:lnTo>
                    <a:pt x="779995" y="1973537"/>
                  </a:lnTo>
                  <a:lnTo>
                    <a:pt x="781186" y="1973537"/>
                  </a:lnTo>
                  <a:lnTo>
                    <a:pt x="781186" y="1972755"/>
                  </a:lnTo>
                  <a:lnTo>
                    <a:pt x="781276" y="1972755"/>
                  </a:lnTo>
                  <a:lnTo>
                    <a:pt x="781276" y="1971972"/>
                  </a:lnTo>
                  <a:lnTo>
                    <a:pt x="781372" y="1971972"/>
                  </a:lnTo>
                  <a:lnTo>
                    <a:pt x="781372" y="1971195"/>
                  </a:lnTo>
                  <a:lnTo>
                    <a:pt x="781961" y="1971195"/>
                  </a:lnTo>
                  <a:lnTo>
                    <a:pt x="781961" y="1970413"/>
                  </a:lnTo>
                  <a:lnTo>
                    <a:pt x="782557" y="1970413"/>
                  </a:lnTo>
                  <a:lnTo>
                    <a:pt x="782557" y="1969630"/>
                  </a:lnTo>
                  <a:lnTo>
                    <a:pt x="782575" y="1969630"/>
                  </a:lnTo>
                  <a:lnTo>
                    <a:pt x="782575" y="1968848"/>
                  </a:lnTo>
                  <a:lnTo>
                    <a:pt x="782665" y="1968848"/>
                  </a:lnTo>
                  <a:lnTo>
                    <a:pt x="782665" y="1968066"/>
                  </a:lnTo>
                  <a:lnTo>
                    <a:pt x="783465" y="1968066"/>
                  </a:lnTo>
                  <a:lnTo>
                    <a:pt x="783465" y="1967284"/>
                  </a:lnTo>
                  <a:lnTo>
                    <a:pt x="783501" y="1967284"/>
                  </a:lnTo>
                  <a:lnTo>
                    <a:pt x="783501" y="1966502"/>
                  </a:lnTo>
                  <a:lnTo>
                    <a:pt x="783573" y="1966502"/>
                  </a:lnTo>
                  <a:lnTo>
                    <a:pt x="783573" y="1965720"/>
                  </a:lnTo>
                  <a:lnTo>
                    <a:pt x="784217" y="1965720"/>
                  </a:lnTo>
                  <a:lnTo>
                    <a:pt x="784217" y="1964937"/>
                  </a:lnTo>
                  <a:lnTo>
                    <a:pt x="784776" y="1964937"/>
                  </a:lnTo>
                  <a:lnTo>
                    <a:pt x="784776" y="1964155"/>
                  </a:lnTo>
                  <a:lnTo>
                    <a:pt x="786508" y="1964155"/>
                  </a:lnTo>
                  <a:lnTo>
                    <a:pt x="786508" y="1963373"/>
                  </a:lnTo>
                  <a:lnTo>
                    <a:pt x="786682" y="1963373"/>
                  </a:lnTo>
                  <a:lnTo>
                    <a:pt x="786682" y="1962591"/>
                  </a:lnTo>
                  <a:lnTo>
                    <a:pt x="787602" y="1962591"/>
                  </a:lnTo>
                  <a:lnTo>
                    <a:pt x="787602" y="1961809"/>
                  </a:lnTo>
                  <a:lnTo>
                    <a:pt x="787939" y="1961809"/>
                  </a:lnTo>
                  <a:lnTo>
                    <a:pt x="787939" y="1961027"/>
                  </a:lnTo>
                  <a:lnTo>
                    <a:pt x="788432" y="1961027"/>
                  </a:lnTo>
                  <a:lnTo>
                    <a:pt x="788432" y="1960244"/>
                  </a:lnTo>
                  <a:lnTo>
                    <a:pt x="788600" y="1960244"/>
                  </a:lnTo>
                  <a:lnTo>
                    <a:pt x="788600" y="1959463"/>
                  </a:lnTo>
                  <a:lnTo>
                    <a:pt x="790001" y="1959463"/>
                  </a:lnTo>
                  <a:lnTo>
                    <a:pt x="790001" y="1958680"/>
                  </a:lnTo>
                  <a:lnTo>
                    <a:pt x="790140" y="1958680"/>
                  </a:lnTo>
                  <a:lnTo>
                    <a:pt x="790140" y="1957898"/>
                  </a:lnTo>
                  <a:lnTo>
                    <a:pt x="790711" y="1957898"/>
                  </a:lnTo>
                  <a:lnTo>
                    <a:pt x="790711" y="1957116"/>
                  </a:lnTo>
                  <a:lnTo>
                    <a:pt x="790885" y="1957116"/>
                  </a:lnTo>
                  <a:lnTo>
                    <a:pt x="790885" y="1956338"/>
                  </a:lnTo>
                  <a:lnTo>
                    <a:pt x="791030" y="1956338"/>
                  </a:lnTo>
                  <a:lnTo>
                    <a:pt x="791030" y="1955556"/>
                  </a:lnTo>
                  <a:lnTo>
                    <a:pt x="791234" y="1955556"/>
                  </a:lnTo>
                  <a:lnTo>
                    <a:pt x="791234" y="1954774"/>
                  </a:lnTo>
                  <a:lnTo>
                    <a:pt x="791968" y="1954774"/>
                  </a:lnTo>
                  <a:lnTo>
                    <a:pt x="791968" y="1953992"/>
                  </a:lnTo>
                  <a:lnTo>
                    <a:pt x="792485" y="1953992"/>
                  </a:lnTo>
                  <a:lnTo>
                    <a:pt x="792485" y="1953209"/>
                  </a:lnTo>
                  <a:lnTo>
                    <a:pt x="793237" y="1953209"/>
                  </a:lnTo>
                  <a:lnTo>
                    <a:pt x="793237" y="1952428"/>
                  </a:lnTo>
                  <a:lnTo>
                    <a:pt x="793345" y="1952428"/>
                  </a:lnTo>
                  <a:lnTo>
                    <a:pt x="793345" y="1951645"/>
                  </a:lnTo>
                  <a:lnTo>
                    <a:pt x="793646" y="1951645"/>
                  </a:lnTo>
                  <a:lnTo>
                    <a:pt x="793646" y="1950863"/>
                  </a:lnTo>
                  <a:lnTo>
                    <a:pt x="793838" y="1950863"/>
                  </a:lnTo>
                  <a:lnTo>
                    <a:pt x="793838" y="1950081"/>
                  </a:lnTo>
                  <a:lnTo>
                    <a:pt x="794007" y="1950081"/>
                  </a:lnTo>
                  <a:lnTo>
                    <a:pt x="794007" y="1949299"/>
                  </a:lnTo>
                  <a:lnTo>
                    <a:pt x="794584" y="1949299"/>
                  </a:lnTo>
                  <a:lnTo>
                    <a:pt x="794584" y="1948517"/>
                  </a:lnTo>
                  <a:lnTo>
                    <a:pt x="794602" y="1948517"/>
                  </a:lnTo>
                  <a:lnTo>
                    <a:pt x="794602" y="1947735"/>
                  </a:lnTo>
                  <a:lnTo>
                    <a:pt x="794909" y="1947735"/>
                  </a:lnTo>
                  <a:lnTo>
                    <a:pt x="794909" y="1946952"/>
                  </a:lnTo>
                  <a:lnTo>
                    <a:pt x="796412" y="1946952"/>
                  </a:lnTo>
                  <a:lnTo>
                    <a:pt x="796412" y="1946170"/>
                  </a:lnTo>
                  <a:lnTo>
                    <a:pt x="796905" y="1946170"/>
                  </a:lnTo>
                  <a:lnTo>
                    <a:pt x="796905" y="1945388"/>
                  </a:lnTo>
                  <a:lnTo>
                    <a:pt x="796947" y="1945388"/>
                  </a:lnTo>
                  <a:lnTo>
                    <a:pt x="796947" y="1944606"/>
                  </a:lnTo>
                  <a:lnTo>
                    <a:pt x="796995" y="1944606"/>
                  </a:lnTo>
                  <a:lnTo>
                    <a:pt x="796995" y="1943824"/>
                  </a:lnTo>
                  <a:lnTo>
                    <a:pt x="797374" y="1943824"/>
                  </a:lnTo>
                  <a:lnTo>
                    <a:pt x="797374" y="1943042"/>
                  </a:lnTo>
                  <a:lnTo>
                    <a:pt x="797831" y="1943042"/>
                  </a:lnTo>
                  <a:lnTo>
                    <a:pt x="797831" y="1942259"/>
                  </a:lnTo>
                  <a:lnTo>
                    <a:pt x="798914" y="1942259"/>
                  </a:lnTo>
                  <a:lnTo>
                    <a:pt x="798914" y="1941482"/>
                  </a:lnTo>
                  <a:lnTo>
                    <a:pt x="799244" y="1941482"/>
                  </a:lnTo>
                  <a:lnTo>
                    <a:pt x="799244" y="1940700"/>
                  </a:lnTo>
                  <a:lnTo>
                    <a:pt x="799262" y="1940700"/>
                  </a:lnTo>
                  <a:lnTo>
                    <a:pt x="799262" y="1939917"/>
                  </a:lnTo>
                  <a:lnTo>
                    <a:pt x="799749" y="1939917"/>
                  </a:lnTo>
                  <a:lnTo>
                    <a:pt x="799749" y="1939135"/>
                  </a:lnTo>
                  <a:lnTo>
                    <a:pt x="800014" y="1939135"/>
                  </a:lnTo>
                  <a:lnTo>
                    <a:pt x="800014" y="1938353"/>
                  </a:lnTo>
                  <a:lnTo>
                    <a:pt x="800255" y="1938353"/>
                  </a:lnTo>
                  <a:lnTo>
                    <a:pt x="800255" y="1937571"/>
                  </a:lnTo>
                  <a:lnTo>
                    <a:pt x="800844" y="1937571"/>
                  </a:lnTo>
                  <a:lnTo>
                    <a:pt x="800844" y="1936789"/>
                  </a:lnTo>
                  <a:lnTo>
                    <a:pt x="801584" y="1936789"/>
                  </a:lnTo>
                  <a:lnTo>
                    <a:pt x="801584" y="1936007"/>
                  </a:lnTo>
                  <a:lnTo>
                    <a:pt x="802967" y="1936007"/>
                  </a:lnTo>
                  <a:lnTo>
                    <a:pt x="802967" y="1935224"/>
                  </a:lnTo>
                  <a:lnTo>
                    <a:pt x="803430" y="1935224"/>
                  </a:lnTo>
                  <a:lnTo>
                    <a:pt x="803430" y="1934442"/>
                  </a:lnTo>
                  <a:lnTo>
                    <a:pt x="803767" y="1934442"/>
                  </a:lnTo>
                  <a:lnTo>
                    <a:pt x="803767" y="1933660"/>
                  </a:lnTo>
                  <a:lnTo>
                    <a:pt x="803953" y="1933660"/>
                  </a:lnTo>
                  <a:lnTo>
                    <a:pt x="803953" y="1932878"/>
                  </a:lnTo>
                  <a:lnTo>
                    <a:pt x="804115" y="1932878"/>
                  </a:lnTo>
                  <a:lnTo>
                    <a:pt x="804115" y="1932096"/>
                  </a:lnTo>
                  <a:lnTo>
                    <a:pt x="804145" y="1932096"/>
                  </a:lnTo>
                  <a:lnTo>
                    <a:pt x="804145" y="1931314"/>
                  </a:lnTo>
                  <a:lnTo>
                    <a:pt x="804657" y="1931314"/>
                  </a:lnTo>
                  <a:lnTo>
                    <a:pt x="804657" y="1930531"/>
                  </a:lnTo>
                  <a:lnTo>
                    <a:pt x="806100" y="1930531"/>
                  </a:lnTo>
                  <a:lnTo>
                    <a:pt x="806100" y="1929749"/>
                  </a:lnTo>
                  <a:lnTo>
                    <a:pt x="806166" y="1929749"/>
                  </a:lnTo>
                  <a:lnTo>
                    <a:pt x="806166" y="1928972"/>
                  </a:lnTo>
                  <a:lnTo>
                    <a:pt x="806491" y="1928972"/>
                  </a:lnTo>
                  <a:lnTo>
                    <a:pt x="806491" y="1928189"/>
                  </a:lnTo>
                  <a:lnTo>
                    <a:pt x="807002" y="1928189"/>
                  </a:lnTo>
                  <a:lnTo>
                    <a:pt x="807002" y="1927407"/>
                  </a:lnTo>
                  <a:lnTo>
                    <a:pt x="807080" y="1927407"/>
                  </a:lnTo>
                  <a:lnTo>
                    <a:pt x="807080" y="1926625"/>
                  </a:lnTo>
                  <a:lnTo>
                    <a:pt x="807290" y="1926625"/>
                  </a:lnTo>
                  <a:lnTo>
                    <a:pt x="807290" y="1925843"/>
                  </a:lnTo>
                  <a:lnTo>
                    <a:pt x="807994" y="1925843"/>
                  </a:lnTo>
                  <a:lnTo>
                    <a:pt x="807994" y="1925061"/>
                  </a:lnTo>
                  <a:lnTo>
                    <a:pt x="808048" y="1925061"/>
                  </a:lnTo>
                  <a:lnTo>
                    <a:pt x="808048" y="1924279"/>
                  </a:lnTo>
                  <a:lnTo>
                    <a:pt x="808307" y="1924279"/>
                  </a:lnTo>
                  <a:lnTo>
                    <a:pt x="808307" y="1923496"/>
                  </a:lnTo>
                  <a:lnTo>
                    <a:pt x="808662" y="1923496"/>
                  </a:lnTo>
                  <a:lnTo>
                    <a:pt x="808662" y="1922714"/>
                  </a:lnTo>
                  <a:lnTo>
                    <a:pt x="808764" y="1922714"/>
                  </a:lnTo>
                  <a:lnTo>
                    <a:pt x="808764" y="1921932"/>
                  </a:lnTo>
                  <a:lnTo>
                    <a:pt x="808956" y="1921932"/>
                  </a:lnTo>
                  <a:lnTo>
                    <a:pt x="808956" y="1921150"/>
                  </a:lnTo>
                  <a:lnTo>
                    <a:pt x="809594" y="1921150"/>
                  </a:lnTo>
                  <a:lnTo>
                    <a:pt x="809594" y="1920368"/>
                  </a:lnTo>
                  <a:lnTo>
                    <a:pt x="811560" y="1920368"/>
                  </a:lnTo>
                  <a:lnTo>
                    <a:pt x="811560" y="1919586"/>
                  </a:lnTo>
                  <a:lnTo>
                    <a:pt x="811945" y="1919586"/>
                  </a:lnTo>
                  <a:lnTo>
                    <a:pt x="811945" y="1918803"/>
                  </a:lnTo>
                  <a:lnTo>
                    <a:pt x="812438" y="1918803"/>
                  </a:lnTo>
                  <a:lnTo>
                    <a:pt x="812438" y="1918021"/>
                  </a:lnTo>
                  <a:lnTo>
                    <a:pt x="812667" y="1918021"/>
                  </a:lnTo>
                  <a:lnTo>
                    <a:pt x="812667" y="1917239"/>
                  </a:lnTo>
                  <a:lnTo>
                    <a:pt x="813027" y="1917239"/>
                  </a:lnTo>
                  <a:lnTo>
                    <a:pt x="813027" y="1916457"/>
                  </a:lnTo>
                  <a:lnTo>
                    <a:pt x="813142" y="1916457"/>
                  </a:lnTo>
                  <a:lnTo>
                    <a:pt x="813142" y="1915675"/>
                  </a:lnTo>
                  <a:lnTo>
                    <a:pt x="813220" y="1915675"/>
                  </a:lnTo>
                  <a:lnTo>
                    <a:pt x="813220" y="1914893"/>
                  </a:lnTo>
                  <a:lnTo>
                    <a:pt x="813863" y="1914893"/>
                  </a:lnTo>
                  <a:lnTo>
                    <a:pt x="813863" y="1914115"/>
                  </a:lnTo>
                  <a:lnTo>
                    <a:pt x="814699" y="1914115"/>
                  </a:lnTo>
                  <a:lnTo>
                    <a:pt x="814699" y="1913333"/>
                  </a:lnTo>
                  <a:lnTo>
                    <a:pt x="814717" y="1913333"/>
                  </a:lnTo>
                  <a:lnTo>
                    <a:pt x="814717" y="1912551"/>
                  </a:lnTo>
                  <a:lnTo>
                    <a:pt x="814970" y="1912551"/>
                  </a:lnTo>
                  <a:lnTo>
                    <a:pt x="814970" y="1911768"/>
                  </a:lnTo>
                  <a:lnTo>
                    <a:pt x="815493" y="1911768"/>
                  </a:lnTo>
                  <a:lnTo>
                    <a:pt x="815493" y="1910986"/>
                  </a:lnTo>
                  <a:lnTo>
                    <a:pt x="815559" y="1910986"/>
                  </a:lnTo>
                  <a:lnTo>
                    <a:pt x="815559" y="1910204"/>
                  </a:lnTo>
                  <a:lnTo>
                    <a:pt x="815565" y="1910204"/>
                  </a:lnTo>
                  <a:lnTo>
                    <a:pt x="815565" y="1909422"/>
                  </a:lnTo>
                  <a:lnTo>
                    <a:pt x="816064" y="1909422"/>
                  </a:lnTo>
                  <a:lnTo>
                    <a:pt x="816064" y="1908640"/>
                  </a:lnTo>
                  <a:lnTo>
                    <a:pt x="816185" y="1908640"/>
                  </a:lnTo>
                  <a:lnTo>
                    <a:pt x="816185" y="1907858"/>
                  </a:lnTo>
                  <a:lnTo>
                    <a:pt x="816299" y="1907858"/>
                  </a:lnTo>
                  <a:lnTo>
                    <a:pt x="816299" y="1907075"/>
                  </a:lnTo>
                  <a:lnTo>
                    <a:pt x="816515" y="1907075"/>
                  </a:lnTo>
                  <a:lnTo>
                    <a:pt x="816515" y="1906293"/>
                  </a:lnTo>
                  <a:lnTo>
                    <a:pt x="816702" y="1906293"/>
                  </a:lnTo>
                  <a:lnTo>
                    <a:pt x="816702" y="1905511"/>
                  </a:lnTo>
                  <a:lnTo>
                    <a:pt x="817544" y="1905511"/>
                  </a:lnTo>
                  <a:lnTo>
                    <a:pt x="817544" y="1904729"/>
                  </a:lnTo>
                  <a:lnTo>
                    <a:pt x="817748" y="1904729"/>
                  </a:lnTo>
                  <a:lnTo>
                    <a:pt x="817748" y="1903947"/>
                  </a:lnTo>
                  <a:lnTo>
                    <a:pt x="818632" y="1903947"/>
                  </a:lnTo>
                  <a:lnTo>
                    <a:pt x="818632" y="1903165"/>
                  </a:lnTo>
                  <a:lnTo>
                    <a:pt x="819282" y="1903165"/>
                  </a:lnTo>
                  <a:lnTo>
                    <a:pt x="819282" y="1902383"/>
                  </a:lnTo>
                  <a:lnTo>
                    <a:pt x="819540" y="1902383"/>
                  </a:lnTo>
                  <a:lnTo>
                    <a:pt x="819540" y="1901600"/>
                  </a:lnTo>
                  <a:lnTo>
                    <a:pt x="819997" y="1901600"/>
                  </a:lnTo>
                  <a:lnTo>
                    <a:pt x="819997" y="1900818"/>
                  </a:lnTo>
                  <a:lnTo>
                    <a:pt x="820021" y="1900818"/>
                  </a:lnTo>
                  <a:lnTo>
                    <a:pt x="820021" y="1900041"/>
                  </a:lnTo>
                  <a:lnTo>
                    <a:pt x="820388" y="1900041"/>
                  </a:lnTo>
                  <a:lnTo>
                    <a:pt x="820388" y="1899258"/>
                  </a:lnTo>
                  <a:lnTo>
                    <a:pt x="820448" y="1899258"/>
                  </a:lnTo>
                  <a:lnTo>
                    <a:pt x="820448" y="1898476"/>
                  </a:lnTo>
                  <a:lnTo>
                    <a:pt x="820514" y="1898476"/>
                  </a:lnTo>
                  <a:lnTo>
                    <a:pt x="820514" y="1897694"/>
                  </a:lnTo>
                  <a:lnTo>
                    <a:pt x="820653" y="1897694"/>
                  </a:lnTo>
                  <a:lnTo>
                    <a:pt x="820653" y="1896912"/>
                  </a:lnTo>
                  <a:lnTo>
                    <a:pt x="820839" y="1896912"/>
                  </a:lnTo>
                  <a:lnTo>
                    <a:pt x="820839" y="1896130"/>
                  </a:lnTo>
                  <a:lnTo>
                    <a:pt x="820839" y="1896130"/>
                  </a:lnTo>
                  <a:lnTo>
                    <a:pt x="820839" y="1895348"/>
                  </a:lnTo>
                  <a:lnTo>
                    <a:pt x="821555" y="1895348"/>
                  </a:lnTo>
                  <a:lnTo>
                    <a:pt x="821555" y="1894565"/>
                  </a:lnTo>
                  <a:lnTo>
                    <a:pt x="821795" y="1894565"/>
                  </a:lnTo>
                  <a:lnTo>
                    <a:pt x="821795" y="1893783"/>
                  </a:lnTo>
                  <a:lnTo>
                    <a:pt x="823353" y="1893783"/>
                  </a:lnTo>
                  <a:lnTo>
                    <a:pt x="823353" y="1893001"/>
                  </a:lnTo>
                  <a:lnTo>
                    <a:pt x="823353" y="1893001"/>
                  </a:lnTo>
                  <a:lnTo>
                    <a:pt x="823353" y="1892219"/>
                  </a:lnTo>
                  <a:lnTo>
                    <a:pt x="823756" y="1892219"/>
                  </a:lnTo>
                  <a:lnTo>
                    <a:pt x="823756" y="1891437"/>
                  </a:lnTo>
                  <a:lnTo>
                    <a:pt x="824189" y="1891437"/>
                  </a:lnTo>
                  <a:lnTo>
                    <a:pt x="824189" y="1890655"/>
                  </a:lnTo>
                  <a:lnTo>
                    <a:pt x="824225" y="1890655"/>
                  </a:lnTo>
                  <a:lnTo>
                    <a:pt x="824225" y="1889872"/>
                  </a:lnTo>
                  <a:lnTo>
                    <a:pt x="824285" y="1889872"/>
                  </a:lnTo>
                  <a:lnTo>
                    <a:pt x="824285" y="1889090"/>
                  </a:lnTo>
                  <a:lnTo>
                    <a:pt x="825097" y="1889090"/>
                  </a:lnTo>
                  <a:lnTo>
                    <a:pt x="825097" y="1888308"/>
                  </a:lnTo>
                  <a:lnTo>
                    <a:pt x="825548" y="1888308"/>
                  </a:lnTo>
                  <a:lnTo>
                    <a:pt x="825548" y="1887526"/>
                  </a:lnTo>
                  <a:lnTo>
                    <a:pt x="826372" y="1887526"/>
                  </a:lnTo>
                  <a:lnTo>
                    <a:pt x="826372" y="1886748"/>
                  </a:lnTo>
                  <a:lnTo>
                    <a:pt x="827364" y="1886748"/>
                  </a:lnTo>
                  <a:lnTo>
                    <a:pt x="827364" y="1885966"/>
                  </a:lnTo>
                  <a:lnTo>
                    <a:pt x="827388" y="1885966"/>
                  </a:lnTo>
                  <a:lnTo>
                    <a:pt x="827388" y="1885184"/>
                  </a:lnTo>
                  <a:lnTo>
                    <a:pt x="827502" y="1885184"/>
                  </a:lnTo>
                  <a:lnTo>
                    <a:pt x="827502" y="1884402"/>
                  </a:lnTo>
                  <a:lnTo>
                    <a:pt x="827725" y="1884402"/>
                  </a:lnTo>
                  <a:lnTo>
                    <a:pt x="827725" y="1883620"/>
                  </a:lnTo>
                  <a:lnTo>
                    <a:pt x="828194" y="1883620"/>
                  </a:lnTo>
                  <a:lnTo>
                    <a:pt x="828194" y="1882838"/>
                  </a:lnTo>
                  <a:lnTo>
                    <a:pt x="828332" y="1882838"/>
                  </a:lnTo>
                  <a:lnTo>
                    <a:pt x="828332" y="1882055"/>
                  </a:lnTo>
                  <a:lnTo>
                    <a:pt x="828470" y="1882055"/>
                  </a:lnTo>
                  <a:lnTo>
                    <a:pt x="828470" y="1881273"/>
                  </a:lnTo>
                  <a:lnTo>
                    <a:pt x="828591" y="1881273"/>
                  </a:lnTo>
                  <a:lnTo>
                    <a:pt x="828591" y="1880491"/>
                  </a:lnTo>
                  <a:lnTo>
                    <a:pt x="828591" y="1880491"/>
                  </a:lnTo>
                  <a:lnTo>
                    <a:pt x="828591" y="1879709"/>
                  </a:lnTo>
                  <a:lnTo>
                    <a:pt x="829156" y="1879709"/>
                  </a:lnTo>
                  <a:lnTo>
                    <a:pt x="829156" y="1878927"/>
                  </a:lnTo>
                  <a:lnTo>
                    <a:pt x="829168" y="1878927"/>
                  </a:lnTo>
                  <a:lnTo>
                    <a:pt x="829168" y="1878145"/>
                  </a:lnTo>
                  <a:lnTo>
                    <a:pt x="829968" y="1878145"/>
                  </a:lnTo>
                  <a:lnTo>
                    <a:pt x="829968" y="1877362"/>
                  </a:lnTo>
                  <a:lnTo>
                    <a:pt x="830804" y="1877362"/>
                  </a:lnTo>
                  <a:lnTo>
                    <a:pt x="830804" y="1876580"/>
                  </a:lnTo>
                  <a:lnTo>
                    <a:pt x="831261" y="1876580"/>
                  </a:lnTo>
                  <a:lnTo>
                    <a:pt x="831261" y="1875798"/>
                  </a:lnTo>
                  <a:lnTo>
                    <a:pt x="832048" y="1875798"/>
                  </a:lnTo>
                  <a:lnTo>
                    <a:pt x="832048" y="1875016"/>
                  </a:lnTo>
                  <a:lnTo>
                    <a:pt x="832475" y="1875016"/>
                  </a:lnTo>
                  <a:lnTo>
                    <a:pt x="832475" y="1874234"/>
                  </a:lnTo>
                  <a:lnTo>
                    <a:pt x="833089" y="1874234"/>
                  </a:lnTo>
                  <a:lnTo>
                    <a:pt x="833089" y="1873456"/>
                  </a:lnTo>
                  <a:lnTo>
                    <a:pt x="833407" y="1873456"/>
                  </a:lnTo>
                  <a:lnTo>
                    <a:pt x="833407" y="1872674"/>
                  </a:lnTo>
                  <a:lnTo>
                    <a:pt x="833432" y="1872674"/>
                  </a:lnTo>
                  <a:lnTo>
                    <a:pt x="833432" y="1871892"/>
                  </a:lnTo>
                  <a:lnTo>
                    <a:pt x="834748" y="1871892"/>
                  </a:lnTo>
                  <a:lnTo>
                    <a:pt x="834748" y="1871110"/>
                  </a:lnTo>
                  <a:lnTo>
                    <a:pt x="835975" y="1871110"/>
                  </a:lnTo>
                  <a:lnTo>
                    <a:pt x="835975" y="1870327"/>
                  </a:lnTo>
                  <a:lnTo>
                    <a:pt x="836558" y="1870327"/>
                  </a:lnTo>
                  <a:lnTo>
                    <a:pt x="836558" y="1869545"/>
                  </a:lnTo>
                  <a:lnTo>
                    <a:pt x="839692" y="1869545"/>
                  </a:lnTo>
                  <a:lnTo>
                    <a:pt x="839692" y="1868763"/>
                  </a:lnTo>
                  <a:lnTo>
                    <a:pt x="840636" y="1868763"/>
                  </a:lnTo>
                  <a:lnTo>
                    <a:pt x="840636" y="1867981"/>
                  </a:lnTo>
                  <a:lnTo>
                    <a:pt x="840744" y="1867981"/>
                  </a:lnTo>
                  <a:lnTo>
                    <a:pt x="840744" y="1867199"/>
                  </a:lnTo>
                  <a:lnTo>
                    <a:pt x="841303" y="1867199"/>
                  </a:lnTo>
                  <a:lnTo>
                    <a:pt x="841303" y="1866417"/>
                  </a:lnTo>
                  <a:lnTo>
                    <a:pt x="841436" y="1866417"/>
                  </a:lnTo>
                  <a:lnTo>
                    <a:pt x="841436" y="1865634"/>
                  </a:lnTo>
                  <a:lnTo>
                    <a:pt x="842205" y="1865634"/>
                  </a:lnTo>
                  <a:lnTo>
                    <a:pt x="842205" y="1864852"/>
                  </a:lnTo>
                  <a:lnTo>
                    <a:pt x="842289" y="1864852"/>
                  </a:lnTo>
                  <a:lnTo>
                    <a:pt x="842289" y="1864070"/>
                  </a:lnTo>
                  <a:lnTo>
                    <a:pt x="842542" y="1864070"/>
                  </a:lnTo>
                  <a:lnTo>
                    <a:pt x="842542" y="1863288"/>
                  </a:lnTo>
                  <a:lnTo>
                    <a:pt x="843312" y="1863288"/>
                  </a:lnTo>
                  <a:lnTo>
                    <a:pt x="843312" y="1862506"/>
                  </a:lnTo>
                  <a:lnTo>
                    <a:pt x="843570" y="1862506"/>
                  </a:lnTo>
                  <a:lnTo>
                    <a:pt x="843570" y="1861724"/>
                  </a:lnTo>
                  <a:lnTo>
                    <a:pt x="843841" y="1861724"/>
                  </a:lnTo>
                  <a:lnTo>
                    <a:pt x="843841" y="1860941"/>
                  </a:lnTo>
                  <a:lnTo>
                    <a:pt x="844238" y="1860941"/>
                  </a:lnTo>
                  <a:lnTo>
                    <a:pt x="844238" y="1860159"/>
                  </a:lnTo>
                  <a:lnTo>
                    <a:pt x="844364" y="1860159"/>
                  </a:lnTo>
                  <a:lnTo>
                    <a:pt x="844364" y="1859377"/>
                  </a:lnTo>
                  <a:lnTo>
                    <a:pt x="844623" y="1859377"/>
                  </a:lnTo>
                  <a:lnTo>
                    <a:pt x="844623" y="1858595"/>
                  </a:lnTo>
                  <a:lnTo>
                    <a:pt x="845164" y="1858595"/>
                  </a:lnTo>
                  <a:lnTo>
                    <a:pt x="845164" y="1857817"/>
                  </a:lnTo>
                  <a:lnTo>
                    <a:pt x="845459" y="1857817"/>
                  </a:lnTo>
                  <a:lnTo>
                    <a:pt x="845459" y="1857035"/>
                  </a:lnTo>
                  <a:lnTo>
                    <a:pt x="845633" y="1857035"/>
                  </a:lnTo>
                  <a:lnTo>
                    <a:pt x="845633" y="1856253"/>
                  </a:lnTo>
                  <a:lnTo>
                    <a:pt x="846228" y="1856253"/>
                  </a:lnTo>
                  <a:lnTo>
                    <a:pt x="846228" y="1855471"/>
                  </a:lnTo>
                  <a:lnTo>
                    <a:pt x="846782" y="1855471"/>
                  </a:lnTo>
                  <a:lnTo>
                    <a:pt x="846782" y="1854689"/>
                  </a:lnTo>
                  <a:lnTo>
                    <a:pt x="847401" y="1854689"/>
                  </a:lnTo>
                  <a:lnTo>
                    <a:pt x="847401" y="1853907"/>
                  </a:lnTo>
                  <a:lnTo>
                    <a:pt x="848405" y="1853907"/>
                  </a:lnTo>
                  <a:lnTo>
                    <a:pt x="848405" y="1853124"/>
                  </a:lnTo>
                  <a:lnTo>
                    <a:pt x="848622" y="1853124"/>
                  </a:lnTo>
                  <a:lnTo>
                    <a:pt x="848622" y="1852342"/>
                  </a:lnTo>
                  <a:lnTo>
                    <a:pt x="848856" y="1852342"/>
                  </a:lnTo>
                  <a:lnTo>
                    <a:pt x="848856" y="1851560"/>
                  </a:lnTo>
                  <a:lnTo>
                    <a:pt x="849019" y="1851560"/>
                  </a:lnTo>
                  <a:lnTo>
                    <a:pt x="849019" y="1850778"/>
                  </a:lnTo>
                  <a:lnTo>
                    <a:pt x="849199" y="1850778"/>
                  </a:lnTo>
                  <a:lnTo>
                    <a:pt x="849199" y="1849996"/>
                  </a:lnTo>
                  <a:lnTo>
                    <a:pt x="849337" y="1849996"/>
                  </a:lnTo>
                  <a:lnTo>
                    <a:pt x="849337" y="1849214"/>
                  </a:lnTo>
                  <a:lnTo>
                    <a:pt x="849343" y="1849214"/>
                  </a:lnTo>
                  <a:lnTo>
                    <a:pt x="849343" y="1848431"/>
                  </a:lnTo>
                  <a:lnTo>
                    <a:pt x="850546" y="1848431"/>
                  </a:lnTo>
                  <a:lnTo>
                    <a:pt x="850546" y="1847649"/>
                  </a:lnTo>
                  <a:lnTo>
                    <a:pt x="851232" y="1847649"/>
                  </a:lnTo>
                  <a:lnTo>
                    <a:pt x="851232" y="1846867"/>
                  </a:lnTo>
                  <a:lnTo>
                    <a:pt x="851364" y="1846867"/>
                  </a:lnTo>
                  <a:lnTo>
                    <a:pt x="851364" y="1846085"/>
                  </a:lnTo>
                  <a:lnTo>
                    <a:pt x="851791" y="1846085"/>
                  </a:lnTo>
                  <a:lnTo>
                    <a:pt x="851791" y="1845303"/>
                  </a:lnTo>
                  <a:lnTo>
                    <a:pt x="852410" y="1845303"/>
                  </a:lnTo>
                  <a:lnTo>
                    <a:pt x="852410" y="1844525"/>
                  </a:lnTo>
                  <a:lnTo>
                    <a:pt x="853547" y="1844525"/>
                  </a:lnTo>
                  <a:lnTo>
                    <a:pt x="853547" y="1843743"/>
                  </a:lnTo>
                  <a:lnTo>
                    <a:pt x="854160" y="1843743"/>
                  </a:lnTo>
                  <a:lnTo>
                    <a:pt x="854160" y="1842961"/>
                  </a:lnTo>
                  <a:lnTo>
                    <a:pt x="854948" y="1842961"/>
                  </a:lnTo>
                  <a:lnTo>
                    <a:pt x="854948" y="1842179"/>
                  </a:lnTo>
                  <a:lnTo>
                    <a:pt x="855622" y="1842179"/>
                  </a:lnTo>
                  <a:lnTo>
                    <a:pt x="855622" y="1841396"/>
                  </a:lnTo>
                  <a:lnTo>
                    <a:pt x="855946" y="1841396"/>
                  </a:lnTo>
                  <a:lnTo>
                    <a:pt x="855946" y="1840614"/>
                  </a:lnTo>
                  <a:lnTo>
                    <a:pt x="856079" y="1840614"/>
                  </a:lnTo>
                  <a:lnTo>
                    <a:pt x="856079" y="1839832"/>
                  </a:lnTo>
                  <a:lnTo>
                    <a:pt x="856981" y="1839832"/>
                  </a:lnTo>
                  <a:lnTo>
                    <a:pt x="856981" y="1839050"/>
                  </a:lnTo>
                  <a:lnTo>
                    <a:pt x="857209" y="1839050"/>
                  </a:lnTo>
                  <a:lnTo>
                    <a:pt x="857209" y="1838268"/>
                  </a:lnTo>
                  <a:lnTo>
                    <a:pt x="857618" y="1838268"/>
                  </a:lnTo>
                  <a:lnTo>
                    <a:pt x="857618" y="1837486"/>
                  </a:lnTo>
                  <a:lnTo>
                    <a:pt x="857889" y="1837486"/>
                  </a:lnTo>
                  <a:lnTo>
                    <a:pt x="857889" y="1836703"/>
                  </a:lnTo>
                  <a:lnTo>
                    <a:pt x="857943" y="1836703"/>
                  </a:lnTo>
                  <a:lnTo>
                    <a:pt x="857943" y="1835921"/>
                  </a:lnTo>
                  <a:lnTo>
                    <a:pt x="858183" y="1835921"/>
                  </a:lnTo>
                  <a:lnTo>
                    <a:pt x="858183" y="1835139"/>
                  </a:lnTo>
                  <a:lnTo>
                    <a:pt x="859410" y="1835139"/>
                  </a:lnTo>
                  <a:lnTo>
                    <a:pt x="859410" y="1834357"/>
                  </a:lnTo>
                  <a:lnTo>
                    <a:pt x="861461" y="1834357"/>
                  </a:lnTo>
                  <a:lnTo>
                    <a:pt x="861461" y="1833575"/>
                  </a:lnTo>
                  <a:lnTo>
                    <a:pt x="861870" y="1833575"/>
                  </a:lnTo>
                  <a:lnTo>
                    <a:pt x="861870" y="1832793"/>
                  </a:lnTo>
                  <a:lnTo>
                    <a:pt x="862459" y="1832793"/>
                  </a:lnTo>
                  <a:lnTo>
                    <a:pt x="862459" y="1832010"/>
                  </a:lnTo>
                  <a:lnTo>
                    <a:pt x="862501" y="1832010"/>
                  </a:lnTo>
                  <a:lnTo>
                    <a:pt x="862501" y="1831233"/>
                  </a:lnTo>
                  <a:lnTo>
                    <a:pt x="863445" y="1831233"/>
                  </a:lnTo>
                  <a:lnTo>
                    <a:pt x="863445" y="1830451"/>
                  </a:lnTo>
                  <a:lnTo>
                    <a:pt x="863662" y="1830451"/>
                  </a:lnTo>
                  <a:lnTo>
                    <a:pt x="863662" y="1829668"/>
                  </a:lnTo>
                  <a:lnTo>
                    <a:pt x="863674" y="1829668"/>
                  </a:lnTo>
                  <a:lnTo>
                    <a:pt x="863674" y="1828886"/>
                  </a:lnTo>
                  <a:lnTo>
                    <a:pt x="863878" y="1828886"/>
                  </a:lnTo>
                  <a:lnTo>
                    <a:pt x="863878" y="1828104"/>
                  </a:lnTo>
                  <a:lnTo>
                    <a:pt x="864173" y="1828104"/>
                  </a:lnTo>
                  <a:lnTo>
                    <a:pt x="864173" y="1827322"/>
                  </a:lnTo>
                  <a:lnTo>
                    <a:pt x="864648" y="1827322"/>
                  </a:lnTo>
                  <a:lnTo>
                    <a:pt x="864648" y="1826540"/>
                  </a:lnTo>
                  <a:lnTo>
                    <a:pt x="864696" y="1826540"/>
                  </a:lnTo>
                  <a:lnTo>
                    <a:pt x="864696" y="1825758"/>
                  </a:lnTo>
                  <a:lnTo>
                    <a:pt x="865484" y="1825758"/>
                  </a:lnTo>
                  <a:lnTo>
                    <a:pt x="865484" y="1824975"/>
                  </a:lnTo>
                  <a:lnTo>
                    <a:pt x="866235" y="1824975"/>
                  </a:lnTo>
                  <a:lnTo>
                    <a:pt x="866235" y="1824193"/>
                  </a:lnTo>
                  <a:lnTo>
                    <a:pt x="867444" y="1824193"/>
                  </a:lnTo>
                  <a:lnTo>
                    <a:pt x="867444" y="1823411"/>
                  </a:lnTo>
                  <a:lnTo>
                    <a:pt x="867546" y="1823411"/>
                  </a:lnTo>
                  <a:lnTo>
                    <a:pt x="867546" y="1822629"/>
                  </a:lnTo>
                  <a:lnTo>
                    <a:pt x="867715" y="1822629"/>
                  </a:lnTo>
                  <a:lnTo>
                    <a:pt x="867715" y="1821847"/>
                  </a:lnTo>
                  <a:lnTo>
                    <a:pt x="868749" y="1821847"/>
                  </a:lnTo>
                  <a:lnTo>
                    <a:pt x="868749" y="1821065"/>
                  </a:lnTo>
                  <a:lnTo>
                    <a:pt x="869555" y="1821065"/>
                  </a:lnTo>
                  <a:lnTo>
                    <a:pt x="869555" y="1820282"/>
                  </a:lnTo>
                  <a:lnTo>
                    <a:pt x="870523" y="1820282"/>
                  </a:lnTo>
                  <a:lnTo>
                    <a:pt x="870523" y="1819500"/>
                  </a:lnTo>
                  <a:lnTo>
                    <a:pt x="870529" y="1819500"/>
                  </a:lnTo>
                  <a:lnTo>
                    <a:pt x="870529" y="1818718"/>
                  </a:lnTo>
                  <a:lnTo>
                    <a:pt x="870571" y="1818718"/>
                  </a:lnTo>
                  <a:lnTo>
                    <a:pt x="870571" y="1817941"/>
                  </a:lnTo>
                  <a:lnTo>
                    <a:pt x="870631" y="1817941"/>
                  </a:lnTo>
                  <a:lnTo>
                    <a:pt x="870631" y="1817154"/>
                  </a:lnTo>
                  <a:lnTo>
                    <a:pt x="870637" y="1817154"/>
                  </a:lnTo>
                  <a:lnTo>
                    <a:pt x="870637" y="1816376"/>
                  </a:lnTo>
                  <a:lnTo>
                    <a:pt x="872562" y="1816376"/>
                  </a:lnTo>
                  <a:lnTo>
                    <a:pt x="872562" y="1815594"/>
                  </a:lnTo>
                  <a:lnTo>
                    <a:pt x="872724" y="1815594"/>
                  </a:lnTo>
                  <a:lnTo>
                    <a:pt x="872724" y="1814812"/>
                  </a:lnTo>
                  <a:lnTo>
                    <a:pt x="873325" y="1814812"/>
                  </a:lnTo>
                  <a:lnTo>
                    <a:pt x="873325" y="1814030"/>
                  </a:lnTo>
                  <a:lnTo>
                    <a:pt x="873452" y="1814030"/>
                  </a:lnTo>
                  <a:lnTo>
                    <a:pt x="873452" y="1813248"/>
                  </a:lnTo>
                  <a:lnTo>
                    <a:pt x="873602" y="1813248"/>
                  </a:lnTo>
                  <a:lnTo>
                    <a:pt x="873602" y="1812465"/>
                  </a:lnTo>
                  <a:lnTo>
                    <a:pt x="873662" y="1812465"/>
                  </a:lnTo>
                  <a:lnTo>
                    <a:pt x="873662" y="1811683"/>
                  </a:lnTo>
                  <a:lnTo>
                    <a:pt x="873981" y="1811683"/>
                  </a:lnTo>
                  <a:lnTo>
                    <a:pt x="873981" y="1810901"/>
                  </a:lnTo>
                  <a:lnTo>
                    <a:pt x="874035" y="1810901"/>
                  </a:lnTo>
                  <a:lnTo>
                    <a:pt x="874035" y="1810119"/>
                  </a:lnTo>
                  <a:lnTo>
                    <a:pt x="874197" y="1810119"/>
                  </a:lnTo>
                  <a:lnTo>
                    <a:pt x="874197" y="1809337"/>
                  </a:lnTo>
                  <a:lnTo>
                    <a:pt x="874823" y="1809337"/>
                  </a:lnTo>
                  <a:lnTo>
                    <a:pt x="874823" y="1808555"/>
                  </a:lnTo>
                  <a:lnTo>
                    <a:pt x="875015" y="1808555"/>
                  </a:lnTo>
                  <a:lnTo>
                    <a:pt x="875015" y="1807772"/>
                  </a:lnTo>
                  <a:lnTo>
                    <a:pt x="876543" y="1807772"/>
                  </a:lnTo>
                  <a:lnTo>
                    <a:pt x="876543" y="1806990"/>
                  </a:lnTo>
                  <a:lnTo>
                    <a:pt x="876886" y="1806990"/>
                  </a:lnTo>
                  <a:lnTo>
                    <a:pt x="876886" y="1806208"/>
                  </a:lnTo>
                  <a:lnTo>
                    <a:pt x="876952" y="1806208"/>
                  </a:lnTo>
                  <a:lnTo>
                    <a:pt x="876952" y="1805426"/>
                  </a:lnTo>
                  <a:lnTo>
                    <a:pt x="877764" y="1805426"/>
                  </a:lnTo>
                  <a:lnTo>
                    <a:pt x="877764" y="1804644"/>
                  </a:lnTo>
                  <a:lnTo>
                    <a:pt x="878503" y="1804644"/>
                  </a:lnTo>
                  <a:lnTo>
                    <a:pt x="878503" y="1803862"/>
                  </a:lnTo>
                  <a:lnTo>
                    <a:pt x="878918" y="1803862"/>
                  </a:lnTo>
                  <a:lnTo>
                    <a:pt x="878918" y="1803084"/>
                  </a:lnTo>
                  <a:lnTo>
                    <a:pt x="879537" y="1803084"/>
                  </a:lnTo>
                  <a:lnTo>
                    <a:pt x="879537" y="1802302"/>
                  </a:lnTo>
                  <a:lnTo>
                    <a:pt x="879868" y="1802302"/>
                  </a:lnTo>
                  <a:lnTo>
                    <a:pt x="879868" y="1801520"/>
                  </a:lnTo>
                  <a:lnTo>
                    <a:pt x="880151" y="1801520"/>
                  </a:lnTo>
                  <a:lnTo>
                    <a:pt x="880151" y="1800737"/>
                  </a:lnTo>
                  <a:lnTo>
                    <a:pt x="880692" y="1800737"/>
                  </a:lnTo>
                  <a:lnTo>
                    <a:pt x="880692" y="1799955"/>
                  </a:lnTo>
                  <a:lnTo>
                    <a:pt x="881480" y="1799955"/>
                  </a:lnTo>
                  <a:lnTo>
                    <a:pt x="881480" y="1799173"/>
                  </a:lnTo>
                  <a:lnTo>
                    <a:pt x="881666" y="1799173"/>
                  </a:lnTo>
                  <a:lnTo>
                    <a:pt x="881666" y="1798391"/>
                  </a:lnTo>
                  <a:lnTo>
                    <a:pt x="881823" y="1798391"/>
                  </a:lnTo>
                  <a:lnTo>
                    <a:pt x="881823" y="1797609"/>
                  </a:lnTo>
                  <a:lnTo>
                    <a:pt x="881919" y="1797609"/>
                  </a:lnTo>
                  <a:lnTo>
                    <a:pt x="881919" y="1796827"/>
                  </a:lnTo>
                  <a:lnTo>
                    <a:pt x="882448" y="1796827"/>
                  </a:lnTo>
                  <a:lnTo>
                    <a:pt x="882448" y="1796044"/>
                  </a:lnTo>
                  <a:lnTo>
                    <a:pt x="882803" y="1796044"/>
                  </a:lnTo>
                  <a:lnTo>
                    <a:pt x="882803" y="1795262"/>
                  </a:lnTo>
                  <a:lnTo>
                    <a:pt x="883104" y="1795262"/>
                  </a:lnTo>
                  <a:lnTo>
                    <a:pt x="883104" y="1794480"/>
                  </a:lnTo>
                  <a:lnTo>
                    <a:pt x="883434" y="1794480"/>
                  </a:lnTo>
                  <a:lnTo>
                    <a:pt x="883434" y="1793698"/>
                  </a:lnTo>
                  <a:lnTo>
                    <a:pt x="884553" y="1793698"/>
                  </a:lnTo>
                  <a:lnTo>
                    <a:pt x="884553" y="1792916"/>
                  </a:lnTo>
                  <a:lnTo>
                    <a:pt x="886002" y="1792916"/>
                  </a:lnTo>
                  <a:lnTo>
                    <a:pt x="886002" y="1792134"/>
                  </a:lnTo>
                  <a:lnTo>
                    <a:pt x="886128" y="1792134"/>
                  </a:lnTo>
                  <a:lnTo>
                    <a:pt x="886128" y="1791351"/>
                  </a:lnTo>
                  <a:lnTo>
                    <a:pt x="887866" y="1791351"/>
                  </a:lnTo>
                  <a:lnTo>
                    <a:pt x="887866" y="1790569"/>
                  </a:lnTo>
                  <a:lnTo>
                    <a:pt x="889105" y="1790569"/>
                  </a:lnTo>
                  <a:lnTo>
                    <a:pt x="889105" y="1789792"/>
                  </a:lnTo>
                  <a:lnTo>
                    <a:pt x="889183" y="1789792"/>
                  </a:lnTo>
                  <a:lnTo>
                    <a:pt x="889183" y="1789009"/>
                  </a:lnTo>
                  <a:lnTo>
                    <a:pt x="889249" y="1789009"/>
                  </a:lnTo>
                  <a:lnTo>
                    <a:pt x="889249" y="1788227"/>
                  </a:lnTo>
                  <a:lnTo>
                    <a:pt x="890182" y="1788227"/>
                  </a:lnTo>
                  <a:lnTo>
                    <a:pt x="890182" y="1787445"/>
                  </a:lnTo>
                  <a:lnTo>
                    <a:pt x="890260" y="1787445"/>
                  </a:lnTo>
                  <a:lnTo>
                    <a:pt x="890260" y="1786663"/>
                  </a:lnTo>
                  <a:lnTo>
                    <a:pt x="890903" y="1786663"/>
                  </a:lnTo>
                  <a:lnTo>
                    <a:pt x="890903" y="1785881"/>
                  </a:lnTo>
                  <a:lnTo>
                    <a:pt x="891432" y="1785881"/>
                  </a:lnTo>
                  <a:lnTo>
                    <a:pt x="891432" y="1785099"/>
                  </a:lnTo>
                  <a:lnTo>
                    <a:pt x="891889" y="1785099"/>
                  </a:lnTo>
                  <a:lnTo>
                    <a:pt x="891889" y="1784317"/>
                  </a:lnTo>
                  <a:lnTo>
                    <a:pt x="892010" y="1784317"/>
                  </a:lnTo>
                  <a:lnTo>
                    <a:pt x="892010" y="1783534"/>
                  </a:lnTo>
                  <a:lnTo>
                    <a:pt x="893092" y="1783534"/>
                  </a:lnTo>
                  <a:lnTo>
                    <a:pt x="893092" y="1782752"/>
                  </a:lnTo>
                  <a:lnTo>
                    <a:pt x="893248" y="1782752"/>
                  </a:lnTo>
                  <a:lnTo>
                    <a:pt x="893248" y="1781970"/>
                  </a:lnTo>
                  <a:lnTo>
                    <a:pt x="894036" y="1781970"/>
                  </a:lnTo>
                  <a:lnTo>
                    <a:pt x="894036" y="1781188"/>
                  </a:lnTo>
                  <a:lnTo>
                    <a:pt x="894259" y="1781188"/>
                  </a:lnTo>
                  <a:lnTo>
                    <a:pt x="894259" y="1780406"/>
                  </a:lnTo>
                  <a:lnTo>
                    <a:pt x="894710" y="1780406"/>
                  </a:lnTo>
                  <a:lnTo>
                    <a:pt x="894710" y="1779624"/>
                  </a:lnTo>
                  <a:lnTo>
                    <a:pt x="895119" y="1779624"/>
                  </a:lnTo>
                  <a:lnTo>
                    <a:pt x="895119" y="1778841"/>
                  </a:lnTo>
                  <a:lnTo>
                    <a:pt x="895738" y="1778841"/>
                  </a:lnTo>
                  <a:lnTo>
                    <a:pt x="895738" y="1778059"/>
                  </a:lnTo>
                  <a:lnTo>
                    <a:pt x="896309" y="1778059"/>
                  </a:lnTo>
                  <a:lnTo>
                    <a:pt x="896309" y="1777277"/>
                  </a:lnTo>
                  <a:lnTo>
                    <a:pt x="897193" y="1777277"/>
                  </a:lnTo>
                  <a:lnTo>
                    <a:pt x="897193" y="1776499"/>
                  </a:lnTo>
                  <a:lnTo>
                    <a:pt x="897217" y="1776499"/>
                  </a:lnTo>
                  <a:lnTo>
                    <a:pt x="897217" y="1775717"/>
                  </a:lnTo>
                  <a:lnTo>
                    <a:pt x="897374" y="1775717"/>
                  </a:lnTo>
                  <a:lnTo>
                    <a:pt x="897374" y="1774931"/>
                  </a:lnTo>
                  <a:lnTo>
                    <a:pt x="897488" y="1774931"/>
                  </a:lnTo>
                  <a:lnTo>
                    <a:pt x="897488" y="1774153"/>
                  </a:lnTo>
                  <a:lnTo>
                    <a:pt x="897921" y="1774153"/>
                  </a:lnTo>
                  <a:lnTo>
                    <a:pt x="897921" y="1773371"/>
                  </a:lnTo>
                  <a:lnTo>
                    <a:pt x="898318" y="1773371"/>
                  </a:lnTo>
                  <a:lnTo>
                    <a:pt x="898318" y="1772589"/>
                  </a:lnTo>
                  <a:lnTo>
                    <a:pt x="898853" y="1772589"/>
                  </a:lnTo>
                  <a:lnTo>
                    <a:pt x="898853" y="1771806"/>
                  </a:lnTo>
                  <a:lnTo>
                    <a:pt x="899196" y="1771806"/>
                  </a:lnTo>
                  <a:lnTo>
                    <a:pt x="899196" y="1771024"/>
                  </a:lnTo>
                  <a:lnTo>
                    <a:pt x="899707" y="1771024"/>
                  </a:lnTo>
                  <a:lnTo>
                    <a:pt x="899707" y="1770242"/>
                  </a:lnTo>
                  <a:lnTo>
                    <a:pt x="899990" y="1770242"/>
                  </a:lnTo>
                  <a:lnTo>
                    <a:pt x="899990" y="1769460"/>
                  </a:lnTo>
                  <a:lnTo>
                    <a:pt x="900765" y="1769460"/>
                  </a:lnTo>
                  <a:lnTo>
                    <a:pt x="900765" y="1768678"/>
                  </a:lnTo>
                  <a:lnTo>
                    <a:pt x="901138" y="1768678"/>
                  </a:lnTo>
                  <a:lnTo>
                    <a:pt x="901138" y="1767896"/>
                  </a:lnTo>
                  <a:lnTo>
                    <a:pt x="901487" y="1767896"/>
                  </a:lnTo>
                  <a:lnTo>
                    <a:pt x="901487" y="1767113"/>
                  </a:lnTo>
                  <a:lnTo>
                    <a:pt x="901505" y="1767113"/>
                  </a:lnTo>
                  <a:lnTo>
                    <a:pt x="901505" y="1766331"/>
                  </a:lnTo>
                  <a:lnTo>
                    <a:pt x="901848" y="1766331"/>
                  </a:lnTo>
                  <a:lnTo>
                    <a:pt x="901848" y="1765549"/>
                  </a:lnTo>
                  <a:lnTo>
                    <a:pt x="903297" y="1765549"/>
                  </a:lnTo>
                  <a:lnTo>
                    <a:pt x="903297" y="1764767"/>
                  </a:lnTo>
                  <a:lnTo>
                    <a:pt x="903339" y="1764767"/>
                  </a:lnTo>
                  <a:lnTo>
                    <a:pt x="903339" y="1763985"/>
                  </a:lnTo>
                  <a:lnTo>
                    <a:pt x="903796" y="1763985"/>
                  </a:lnTo>
                  <a:lnTo>
                    <a:pt x="903796" y="1763203"/>
                  </a:lnTo>
                  <a:lnTo>
                    <a:pt x="904019" y="1763203"/>
                  </a:lnTo>
                  <a:lnTo>
                    <a:pt x="904019" y="1762421"/>
                  </a:lnTo>
                  <a:lnTo>
                    <a:pt x="904999" y="1762421"/>
                  </a:lnTo>
                  <a:lnTo>
                    <a:pt x="904999" y="1761638"/>
                  </a:lnTo>
                  <a:lnTo>
                    <a:pt x="905137" y="1761638"/>
                  </a:lnTo>
                  <a:lnTo>
                    <a:pt x="905137" y="1760861"/>
                  </a:lnTo>
                  <a:lnTo>
                    <a:pt x="905348" y="1760861"/>
                  </a:lnTo>
                  <a:lnTo>
                    <a:pt x="905348" y="1760079"/>
                  </a:lnTo>
                  <a:lnTo>
                    <a:pt x="905366" y="1760079"/>
                  </a:lnTo>
                  <a:lnTo>
                    <a:pt x="905366" y="1759296"/>
                  </a:lnTo>
                  <a:lnTo>
                    <a:pt x="905612" y="1759296"/>
                  </a:lnTo>
                  <a:lnTo>
                    <a:pt x="905612" y="1758514"/>
                  </a:lnTo>
                  <a:lnTo>
                    <a:pt x="906262" y="1758514"/>
                  </a:lnTo>
                  <a:lnTo>
                    <a:pt x="906262" y="1757732"/>
                  </a:lnTo>
                  <a:lnTo>
                    <a:pt x="906875" y="1757732"/>
                  </a:lnTo>
                  <a:lnTo>
                    <a:pt x="906875" y="1756950"/>
                  </a:lnTo>
                  <a:lnTo>
                    <a:pt x="907326" y="1756950"/>
                  </a:lnTo>
                  <a:lnTo>
                    <a:pt x="907326" y="1756168"/>
                  </a:lnTo>
                  <a:lnTo>
                    <a:pt x="907910" y="1756168"/>
                  </a:lnTo>
                  <a:lnTo>
                    <a:pt x="907910" y="1755386"/>
                  </a:lnTo>
                  <a:lnTo>
                    <a:pt x="908036" y="1755386"/>
                  </a:lnTo>
                  <a:lnTo>
                    <a:pt x="908036" y="1754603"/>
                  </a:lnTo>
                  <a:lnTo>
                    <a:pt x="908391" y="1754603"/>
                  </a:lnTo>
                  <a:lnTo>
                    <a:pt x="908391" y="1753821"/>
                  </a:lnTo>
                  <a:lnTo>
                    <a:pt x="908397" y="1753821"/>
                  </a:lnTo>
                  <a:lnTo>
                    <a:pt x="908397" y="1753039"/>
                  </a:lnTo>
                  <a:lnTo>
                    <a:pt x="908673" y="1753039"/>
                  </a:lnTo>
                  <a:lnTo>
                    <a:pt x="908673" y="1752257"/>
                  </a:lnTo>
                  <a:lnTo>
                    <a:pt x="909323" y="1752257"/>
                  </a:lnTo>
                  <a:lnTo>
                    <a:pt x="909323" y="1751475"/>
                  </a:lnTo>
                  <a:lnTo>
                    <a:pt x="909599" y="1751475"/>
                  </a:lnTo>
                  <a:lnTo>
                    <a:pt x="909599" y="1750693"/>
                  </a:lnTo>
                  <a:lnTo>
                    <a:pt x="909738" y="1750693"/>
                  </a:lnTo>
                  <a:lnTo>
                    <a:pt x="909738" y="1749910"/>
                  </a:lnTo>
                  <a:lnTo>
                    <a:pt x="910074" y="1749910"/>
                  </a:lnTo>
                  <a:lnTo>
                    <a:pt x="910074" y="1749128"/>
                  </a:lnTo>
                  <a:lnTo>
                    <a:pt x="910549" y="1749128"/>
                  </a:lnTo>
                  <a:lnTo>
                    <a:pt x="910549" y="1748346"/>
                  </a:lnTo>
                  <a:lnTo>
                    <a:pt x="911127" y="1748346"/>
                  </a:lnTo>
                  <a:lnTo>
                    <a:pt x="911127" y="1747568"/>
                  </a:lnTo>
                  <a:lnTo>
                    <a:pt x="911542" y="1747568"/>
                  </a:lnTo>
                  <a:lnTo>
                    <a:pt x="911542" y="1746786"/>
                  </a:lnTo>
                  <a:lnTo>
                    <a:pt x="911854" y="1746786"/>
                  </a:lnTo>
                  <a:lnTo>
                    <a:pt x="911854" y="1746004"/>
                  </a:lnTo>
                  <a:lnTo>
                    <a:pt x="912233" y="1746004"/>
                  </a:lnTo>
                  <a:lnTo>
                    <a:pt x="912233" y="1745222"/>
                  </a:lnTo>
                  <a:lnTo>
                    <a:pt x="912780" y="1745222"/>
                  </a:lnTo>
                  <a:lnTo>
                    <a:pt x="912780" y="1744440"/>
                  </a:lnTo>
                  <a:lnTo>
                    <a:pt x="913514" y="1744440"/>
                  </a:lnTo>
                  <a:lnTo>
                    <a:pt x="913514" y="1743658"/>
                  </a:lnTo>
                  <a:lnTo>
                    <a:pt x="913899" y="1743658"/>
                  </a:lnTo>
                  <a:lnTo>
                    <a:pt x="913899" y="1742875"/>
                  </a:lnTo>
                  <a:lnTo>
                    <a:pt x="913959" y="1742875"/>
                  </a:lnTo>
                  <a:lnTo>
                    <a:pt x="913959" y="1742093"/>
                  </a:lnTo>
                  <a:lnTo>
                    <a:pt x="914344" y="1742093"/>
                  </a:lnTo>
                  <a:lnTo>
                    <a:pt x="914344" y="1741311"/>
                  </a:lnTo>
                  <a:lnTo>
                    <a:pt x="915402" y="1741311"/>
                  </a:lnTo>
                  <a:lnTo>
                    <a:pt x="915402" y="1740529"/>
                  </a:lnTo>
                  <a:lnTo>
                    <a:pt x="915685" y="1740529"/>
                  </a:lnTo>
                  <a:lnTo>
                    <a:pt x="915685" y="1739747"/>
                  </a:lnTo>
                  <a:lnTo>
                    <a:pt x="916292" y="1739747"/>
                  </a:lnTo>
                  <a:lnTo>
                    <a:pt x="916292" y="1738965"/>
                  </a:lnTo>
                  <a:lnTo>
                    <a:pt x="916629" y="1738965"/>
                  </a:lnTo>
                  <a:lnTo>
                    <a:pt x="916629" y="1738183"/>
                  </a:lnTo>
                  <a:lnTo>
                    <a:pt x="916924" y="1738183"/>
                  </a:lnTo>
                  <a:lnTo>
                    <a:pt x="916924" y="1737400"/>
                  </a:lnTo>
                  <a:lnTo>
                    <a:pt x="917525" y="1737400"/>
                  </a:lnTo>
                  <a:lnTo>
                    <a:pt x="917525" y="1736618"/>
                  </a:lnTo>
                  <a:lnTo>
                    <a:pt x="917796" y="1736618"/>
                  </a:lnTo>
                  <a:lnTo>
                    <a:pt x="917796" y="1735836"/>
                  </a:lnTo>
                  <a:lnTo>
                    <a:pt x="918566" y="1735836"/>
                  </a:lnTo>
                  <a:lnTo>
                    <a:pt x="918566" y="1735054"/>
                  </a:lnTo>
                  <a:lnTo>
                    <a:pt x="918632" y="1735054"/>
                  </a:lnTo>
                  <a:lnTo>
                    <a:pt x="918632" y="1734276"/>
                  </a:lnTo>
                  <a:lnTo>
                    <a:pt x="918890" y="1734276"/>
                  </a:lnTo>
                  <a:lnTo>
                    <a:pt x="918890" y="1733494"/>
                  </a:lnTo>
                  <a:lnTo>
                    <a:pt x="919389" y="1733494"/>
                  </a:lnTo>
                  <a:lnTo>
                    <a:pt x="919389" y="1732712"/>
                  </a:lnTo>
                  <a:lnTo>
                    <a:pt x="919504" y="1732712"/>
                  </a:lnTo>
                  <a:lnTo>
                    <a:pt x="919504" y="1731930"/>
                  </a:lnTo>
                  <a:lnTo>
                    <a:pt x="919618" y="1731930"/>
                  </a:lnTo>
                  <a:lnTo>
                    <a:pt x="919618" y="1731148"/>
                  </a:lnTo>
                  <a:lnTo>
                    <a:pt x="919690" y="1731148"/>
                  </a:lnTo>
                  <a:lnTo>
                    <a:pt x="919690" y="1730365"/>
                  </a:lnTo>
                  <a:lnTo>
                    <a:pt x="919864" y="1730365"/>
                  </a:lnTo>
                  <a:lnTo>
                    <a:pt x="919864" y="1729583"/>
                  </a:lnTo>
                  <a:lnTo>
                    <a:pt x="920051" y="1729583"/>
                  </a:lnTo>
                  <a:lnTo>
                    <a:pt x="920051" y="1728801"/>
                  </a:lnTo>
                  <a:lnTo>
                    <a:pt x="920472" y="1728801"/>
                  </a:lnTo>
                  <a:lnTo>
                    <a:pt x="920472" y="1728019"/>
                  </a:lnTo>
                  <a:lnTo>
                    <a:pt x="920598" y="1728019"/>
                  </a:lnTo>
                  <a:lnTo>
                    <a:pt x="920598" y="1727237"/>
                  </a:lnTo>
                  <a:lnTo>
                    <a:pt x="921103" y="1727237"/>
                  </a:lnTo>
                  <a:lnTo>
                    <a:pt x="921103" y="1726455"/>
                  </a:lnTo>
                  <a:lnTo>
                    <a:pt x="921175" y="1726455"/>
                  </a:lnTo>
                  <a:lnTo>
                    <a:pt x="921175" y="1725672"/>
                  </a:lnTo>
                  <a:lnTo>
                    <a:pt x="922150" y="1725672"/>
                  </a:lnTo>
                  <a:lnTo>
                    <a:pt x="922150" y="1724890"/>
                  </a:lnTo>
                  <a:lnTo>
                    <a:pt x="922360" y="1724890"/>
                  </a:lnTo>
                  <a:lnTo>
                    <a:pt x="922360" y="1724108"/>
                  </a:lnTo>
                  <a:lnTo>
                    <a:pt x="922522" y="1724108"/>
                  </a:lnTo>
                  <a:lnTo>
                    <a:pt x="922522" y="1723326"/>
                  </a:lnTo>
                  <a:lnTo>
                    <a:pt x="923340" y="1723326"/>
                  </a:lnTo>
                  <a:lnTo>
                    <a:pt x="923340" y="1722544"/>
                  </a:lnTo>
                  <a:lnTo>
                    <a:pt x="923611" y="1722544"/>
                  </a:lnTo>
                  <a:lnTo>
                    <a:pt x="923611" y="1721762"/>
                  </a:lnTo>
                  <a:lnTo>
                    <a:pt x="923924" y="1721762"/>
                  </a:lnTo>
                  <a:lnTo>
                    <a:pt x="923924" y="1720979"/>
                  </a:lnTo>
                  <a:lnTo>
                    <a:pt x="924814" y="1720979"/>
                  </a:lnTo>
                  <a:lnTo>
                    <a:pt x="924814" y="1720197"/>
                  </a:lnTo>
                  <a:lnTo>
                    <a:pt x="925523" y="1720197"/>
                  </a:lnTo>
                  <a:lnTo>
                    <a:pt x="925523" y="1719420"/>
                  </a:lnTo>
                  <a:lnTo>
                    <a:pt x="925613" y="1719420"/>
                  </a:lnTo>
                  <a:lnTo>
                    <a:pt x="925613" y="1718637"/>
                  </a:lnTo>
                  <a:lnTo>
                    <a:pt x="926010" y="1718637"/>
                  </a:lnTo>
                  <a:lnTo>
                    <a:pt x="926010" y="1717855"/>
                  </a:lnTo>
                  <a:lnTo>
                    <a:pt x="926022" y="1717855"/>
                  </a:lnTo>
                  <a:lnTo>
                    <a:pt x="926022" y="1717073"/>
                  </a:lnTo>
                  <a:lnTo>
                    <a:pt x="926347" y="1717073"/>
                  </a:lnTo>
                  <a:lnTo>
                    <a:pt x="926347" y="1716291"/>
                  </a:lnTo>
                  <a:lnTo>
                    <a:pt x="926473" y="1716291"/>
                  </a:lnTo>
                  <a:lnTo>
                    <a:pt x="926473" y="1715509"/>
                  </a:lnTo>
                  <a:lnTo>
                    <a:pt x="927195" y="1715509"/>
                  </a:lnTo>
                  <a:lnTo>
                    <a:pt x="927195" y="1714727"/>
                  </a:lnTo>
                  <a:lnTo>
                    <a:pt x="927448" y="1714727"/>
                  </a:lnTo>
                  <a:lnTo>
                    <a:pt x="927448" y="1713945"/>
                  </a:lnTo>
                  <a:lnTo>
                    <a:pt x="927748" y="1713945"/>
                  </a:lnTo>
                  <a:lnTo>
                    <a:pt x="927748" y="1713162"/>
                  </a:lnTo>
                  <a:lnTo>
                    <a:pt x="928512" y="1713162"/>
                  </a:lnTo>
                  <a:lnTo>
                    <a:pt x="928512" y="1712380"/>
                  </a:lnTo>
                  <a:lnTo>
                    <a:pt x="929083" y="1712380"/>
                  </a:lnTo>
                  <a:lnTo>
                    <a:pt x="929083" y="1711598"/>
                  </a:lnTo>
                  <a:lnTo>
                    <a:pt x="929095" y="1711598"/>
                  </a:lnTo>
                  <a:lnTo>
                    <a:pt x="929095" y="1710816"/>
                  </a:lnTo>
                  <a:lnTo>
                    <a:pt x="929655" y="1710816"/>
                  </a:lnTo>
                  <a:lnTo>
                    <a:pt x="929655" y="1710034"/>
                  </a:lnTo>
                  <a:lnTo>
                    <a:pt x="930394" y="1710034"/>
                  </a:lnTo>
                  <a:lnTo>
                    <a:pt x="930394" y="1709252"/>
                  </a:lnTo>
                  <a:lnTo>
                    <a:pt x="930755" y="1709252"/>
                  </a:lnTo>
                  <a:lnTo>
                    <a:pt x="930755" y="1708469"/>
                  </a:lnTo>
                  <a:lnTo>
                    <a:pt x="930773" y="1708469"/>
                  </a:lnTo>
                  <a:lnTo>
                    <a:pt x="930773" y="1707687"/>
                  </a:lnTo>
                  <a:lnTo>
                    <a:pt x="930827" y="1707687"/>
                  </a:lnTo>
                  <a:lnTo>
                    <a:pt x="930827" y="1706905"/>
                  </a:lnTo>
                  <a:lnTo>
                    <a:pt x="931122" y="1706905"/>
                  </a:lnTo>
                  <a:lnTo>
                    <a:pt x="931122" y="1706127"/>
                  </a:lnTo>
                  <a:lnTo>
                    <a:pt x="931735" y="1706127"/>
                  </a:lnTo>
                  <a:lnTo>
                    <a:pt x="931735" y="1705345"/>
                  </a:lnTo>
                  <a:lnTo>
                    <a:pt x="932078" y="1705345"/>
                  </a:lnTo>
                  <a:lnTo>
                    <a:pt x="932078" y="1704563"/>
                  </a:lnTo>
                  <a:lnTo>
                    <a:pt x="932240" y="1704563"/>
                  </a:lnTo>
                  <a:lnTo>
                    <a:pt x="932240" y="1703781"/>
                  </a:lnTo>
                  <a:lnTo>
                    <a:pt x="934291" y="1703781"/>
                  </a:lnTo>
                  <a:lnTo>
                    <a:pt x="934291" y="1702999"/>
                  </a:lnTo>
                  <a:lnTo>
                    <a:pt x="934333" y="1702999"/>
                  </a:lnTo>
                  <a:lnTo>
                    <a:pt x="934333" y="1702217"/>
                  </a:lnTo>
                  <a:lnTo>
                    <a:pt x="934856" y="1702217"/>
                  </a:lnTo>
                  <a:lnTo>
                    <a:pt x="934856" y="1701434"/>
                  </a:lnTo>
                  <a:lnTo>
                    <a:pt x="935217" y="1701434"/>
                  </a:lnTo>
                  <a:lnTo>
                    <a:pt x="935217" y="1700652"/>
                  </a:lnTo>
                  <a:lnTo>
                    <a:pt x="935788" y="1700652"/>
                  </a:lnTo>
                  <a:lnTo>
                    <a:pt x="935788" y="1699870"/>
                  </a:lnTo>
                  <a:lnTo>
                    <a:pt x="937520" y="1699870"/>
                  </a:lnTo>
                  <a:lnTo>
                    <a:pt x="937520" y="1699088"/>
                  </a:lnTo>
                  <a:lnTo>
                    <a:pt x="937628" y="1699088"/>
                  </a:lnTo>
                  <a:lnTo>
                    <a:pt x="937628" y="1698306"/>
                  </a:lnTo>
                  <a:lnTo>
                    <a:pt x="938001" y="1698306"/>
                  </a:lnTo>
                  <a:lnTo>
                    <a:pt x="938001" y="1697524"/>
                  </a:lnTo>
                  <a:lnTo>
                    <a:pt x="938308" y="1697524"/>
                  </a:lnTo>
                  <a:lnTo>
                    <a:pt x="938308" y="1696741"/>
                  </a:lnTo>
                  <a:lnTo>
                    <a:pt x="938428" y="1696741"/>
                  </a:lnTo>
                  <a:lnTo>
                    <a:pt x="938428" y="1695959"/>
                  </a:lnTo>
                  <a:lnTo>
                    <a:pt x="938512" y="1695959"/>
                  </a:lnTo>
                  <a:lnTo>
                    <a:pt x="938512" y="1695177"/>
                  </a:lnTo>
                  <a:lnTo>
                    <a:pt x="939192" y="1695177"/>
                  </a:lnTo>
                  <a:lnTo>
                    <a:pt x="939192" y="1694395"/>
                  </a:lnTo>
                  <a:lnTo>
                    <a:pt x="939884" y="1694395"/>
                  </a:lnTo>
                  <a:lnTo>
                    <a:pt x="939884" y="1693613"/>
                  </a:lnTo>
                  <a:lnTo>
                    <a:pt x="940491" y="1693613"/>
                  </a:lnTo>
                  <a:lnTo>
                    <a:pt x="940491" y="1692835"/>
                  </a:lnTo>
                  <a:lnTo>
                    <a:pt x="941267" y="1692835"/>
                  </a:lnTo>
                  <a:lnTo>
                    <a:pt x="941267" y="1692053"/>
                  </a:lnTo>
                  <a:lnTo>
                    <a:pt x="941808" y="1692053"/>
                  </a:lnTo>
                  <a:lnTo>
                    <a:pt x="941808" y="1691271"/>
                  </a:lnTo>
                  <a:lnTo>
                    <a:pt x="941868" y="1691271"/>
                  </a:lnTo>
                  <a:lnTo>
                    <a:pt x="941868" y="1690489"/>
                  </a:lnTo>
                  <a:lnTo>
                    <a:pt x="943221" y="1690489"/>
                  </a:lnTo>
                  <a:lnTo>
                    <a:pt x="943221" y="1689706"/>
                  </a:lnTo>
                  <a:lnTo>
                    <a:pt x="943372" y="1689706"/>
                  </a:lnTo>
                  <a:lnTo>
                    <a:pt x="943372" y="1688924"/>
                  </a:lnTo>
                  <a:lnTo>
                    <a:pt x="943432" y="1688924"/>
                  </a:lnTo>
                  <a:lnTo>
                    <a:pt x="943432" y="1688142"/>
                  </a:lnTo>
                  <a:lnTo>
                    <a:pt x="944640" y="1688142"/>
                  </a:lnTo>
                  <a:lnTo>
                    <a:pt x="944640" y="1687360"/>
                  </a:lnTo>
                  <a:lnTo>
                    <a:pt x="945717" y="1687360"/>
                  </a:lnTo>
                  <a:lnTo>
                    <a:pt x="945717" y="1686578"/>
                  </a:lnTo>
                  <a:lnTo>
                    <a:pt x="946282" y="1686578"/>
                  </a:lnTo>
                  <a:lnTo>
                    <a:pt x="946282" y="1685796"/>
                  </a:lnTo>
                  <a:lnTo>
                    <a:pt x="946799" y="1685796"/>
                  </a:lnTo>
                  <a:lnTo>
                    <a:pt x="946799" y="1685013"/>
                  </a:lnTo>
                  <a:lnTo>
                    <a:pt x="947244" y="1685013"/>
                  </a:lnTo>
                  <a:lnTo>
                    <a:pt x="947244" y="1684231"/>
                  </a:lnTo>
                  <a:lnTo>
                    <a:pt x="948200" y="1684231"/>
                  </a:lnTo>
                  <a:lnTo>
                    <a:pt x="948200" y="1683449"/>
                  </a:lnTo>
                  <a:lnTo>
                    <a:pt x="948453" y="1683449"/>
                  </a:lnTo>
                  <a:lnTo>
                    <a:pt x="948453" y="1682667"/>
                  </a:lnTo>
                  <a:lnTo>
                    <a:pt x="948459" y="1682667"/>
                  </a:lnTo>
                  <a:lnTo>
                    <a:pt x="948459" y="1681885"/>
                  </a:lnTo>
                  <a:lnTo>
                    <a:pt x="948946" y="1681885"/>
                  </a:lnTo>
                  <a:lnTo>
                    <a:pt x="948946" y="1681103"/>
                  </a:lnTo>
                  <a:lnTo>
                    <a:pt x="949343" y="1681103"/>
                  </a:lnTo>
                  <a:lnTo>
                    <a:pt x="949343" y="1680320"/>
                  </a:lnTo>
                  <a:lnTo>
                    <a:pt x="950894" y="1680320"/>
                  </a:lnTo>
                  <a:lnTo>
                    <a:pt x="950894" y="1679538"/>
                  </a:lnTo>
                  <a:lnTo>
                    <a:pt x="951021" y="1679538"/>
                  </a:lnTo>
                  <a:lnTo>
                    <a:pt x="951021" y="1678756"/>
                  </a:lnTo>
                  <a:lnTo>
                    <a:pt x="951285" y="1678756"/>
                  </a:lnTo>
                  <a:lnTo>
                    <a:pt x="951285" y="1677974"/>
                  </a:lnTo>
                  <a:lnTo>
                    <a:pt x="951502" y="1677974"/>
                  </a:lnTo>
                  <a:lnTo>
                    <a:pt x="951502" y="1677196"/>
                  </a:lnTo>
                  <a:lnTo>
                    <a:pt x="951640" y="1677196"/>
                  </a:lnTo>
                  <a:lnTo>
                    <a:pt x="951640" y="1676414"/>
                  </a:lnTo>
                  <a:lnTo>
                    <a:pt x="951911" y="1676414"/>
                  </a:lnTo>
                  <a:lnTo>
                    <a:pt x="951911" y="1675632"/>
                  </a:lnTo>
                  <a:lnTo>
                    <a:pt x="952482" y="1675632"/>
                  </a:lnTo>
                  <a:lnTo>
                    <a:pt x="952482" y="1674850"/>
                  </a:lnTo>
                  <a:lnTo>
                    <a:pt x="952554" y="1674850"/>
                  </a:lnTo>
                  <a:lnTo>
                    <a:pt x="952554" y="1674068"/>
                  </a:lnTo>
                  <a:lnTo>
                    <a:pt x="952975" y="1674068"/>
                  </a:lnTo>
                  <a:lnTo>
                    <a:pt x="952975" y="1673286"/>
                  </a:lnTo>
                  <a:lnTo>
                    <a:pt x="953228" y="1673286"/>
                  </a:lnTo>
                  <a:lnTo>
                    <a:pt x="953228" y="1672503"/>
                  </a:lnTo>
                  <a:lnTo>
                    <a:pt x="953438" y="1672503"/>
                  </a:lnTo>
                  <a:lnTo>
                    <a:pt x="953438" y="1671721"/>
                  </a:lnTo>
                  <a:lnTo>
                    <a:pt x="953859" y="1671721"/>
                  </a:lnTo>
                  <a:lnTo>
                    <a:pt x="953859" y="1670939"/>
                  </a:lnTo>
                  <a:lnTo>
                    <a:pt x="954924" y="1670939"/>
                  </a:lnTo>
                  <a:lnTo>
                    <a:pt x="954924" y="1670157"/>
                  </a:lnTo>
                  <a:lnTo>
                    <a:pt x="954948" y="1670157"/>
                  </a:lnTo>
                  <a:lnTo>
                    <a:pt x="954948" y="1669375"/>
                  </a:lnTo>
                  <a:lnTo>
                    <a:pt x="955080" y="1669375"/>
                  </a:lnTo>
                  <a:lnTo>
                    <a:pt x="955080" y="1668593"/>
                  </a:lnTo>
                  <a:lnTo>
                    <a:pt x="956000" y="1668593"/>
                  </a:lnTo>
                  <a:lnTo>
                    <a:pt x="956000" y="1667810"/>
                  </a:lnTo>
                  <a:lnTo>
                    <a:pt x="957521" y="1667810"/>
                  </a:lnTo>
                  <a:lnTo>
                    <a:pt x="957521" y="1667028"/>
                  </a:lnTo>
                  <a:lnTo>
                    <a:pt x="957654" y="1667028"/>
                  </a:lnTo>
                  <a:lnTo>
                    <a:pt x="957654" y="1666246"/>
                  </a:lnTo>
                  <a:lnTo>
                    <a:pt x="957948" y="1666246"/>
                  </a:lnTo>
                  <a:lnTo>
                    <a:pt x="957948" y="1665464"/>
                  </a:lnTo>
                  <a:lnTo>
                    <a:pt x="958417" y="1665464"/>
                  </a:lnTo>
                  <a:lnTo>
                    <a:pt x="958417" y="1664682"/>
                  </a:lnTo>
                  <a:lnTo>
                    <a:pt x="959169" y="1664682"/>
                  </a:lnTo>
                  <a:lnTo>
                    <a:pt x="959169" y="1663904"/>
                  </a:lnTo>
                  <a:lnTo>
                    <a:pt x="959247" y="1663904"/>
                  </a:lnTo>
                  <a:lnTo>
                    <a:pt x="959247" y="1663122"/>
                  </a:lnTo>
                  <a:lnTo>
                    <a:pt x="959452" y="1663122"/>
                  </a:lnTo>
                  <a:lnTo>
                    <a:pt x="959452" y="1662340"/>
                  </a:lnTo>
                  <a:lnTo>
                    <a:pt x="961021" y="1662340"/>
                  </a:lnTo>
                  <a:lnTo>
                    <a:pt x="961021" y="1661558"/>
                  </a:lnTo>
                  <a:lnTo>
                    <a:pt x="961226" y="1661558"/>
                  </a:lnTo>
                  <a:lnTo>
                    <a:pt x="961226" y="1660775"/>
                  </a:lnTo>
                  <a:lnTo>
                    <a:pt x="961851" y="1660775"/>
                  </a:lnTo>
                  <a:lnTo>
                    <a:pt x="961851" y="1659993"/>
                  </a:lnTo>
                  <a:lnTo>
                    <a:pt x="962008" y="1659993"/>
                  </a:lnTo>
                  <a:lnTo>
                    <a:pt x="962008" y="1659211"/>
                  </a:lnTo>
                  <a:lnTo>
                    <a:pt x="962543" y="1659211"/>
                  </a:lnTo>
                  <a:lnTo>
                    <a:pt x="962543" y="1658429"/>
                  </a:lnTo>
                  <a:lnTo>
                    <a:pt x="962585" y="1658429"/>
                  </a:lnTo>
                  <a:lnTo>
                    <a:pt x="962585" y="1657647"/>
                  </a:lnTo>
                  <a:lnTo>
                    <a:pt x="963511" y="1657647"/>
                  </a:lnTo>
                  <a:lnTo>
                    <a:pt x="963511" y="1656865"/>
                  </a:lnTo>
                  <a:lnTo>
                    <a:pt x="964022" y="1656865"/>
                  </a:lnTo>
                  <a:lnTo>
                    <a:pt x="964022" y="1656082"/>
                  </a:lnTo>
                  <a:lnTo>
                    <a:pt x="964148" y="1656082"/>
                  </a:lnTo>
                  <a:lnTo>
                    <a:pt x="964148" y="1655300"/>
                  </a:lnTo>
                  <a:lnTo>
                    <a:pt x="964154" y="1655300"/>
                  </a:lnTo>
                  <a:lnTo>
                    <a:pt x="964154" y="1654518"/>
                  </a:lnTo>
                  <a:lnTo>
                    <a:pt x="964347" y="1654518"/>
                  </a:lnTo>
                  <a:lnTo>
                    <a:pt x="964347" y="1653736"/>
                  </a:lnTo>
                  <a:lnTo>
                    <a:pt x="964581" y="1653736"/>
                  </a:lnTo>
                  <a:lnTo>
                    <a:pt x="964581" y="1652954"/>
                  </a:lnTo>
                  <a:lnTo>
                    <a:pt x="964617" y="1652954"/>
                  </a:lnTo>
                  <a:lnTo>
                    <a:pt x="964617" y="1652172"/>
                  </a:lnTo>
                  <a:lnTo>
                    <a:pt x="964798" y="1652172"/>
                  </a:lnTo>
                  <a:lnTo>
                    <a:pt x="964798" y="1651389"/>
                  </a:lnTo>
                  <a:lnTo>
                    <a:pt x="965141" y="1651389"/>
                  </a:lnTo>
                  <a:lnTo>
                    <a:pt x="965141" y="1650612"/>
                  </a:lnTo>
                  <a:lnTo>
                    <a:pt x="965525" y="1650612"/>
                  </a:lnTo>
                  <a:lnTo>
                    <a:pt x="965525" y="1649830"/>
                  </a:lnTo>
                  <a:lnTo>
                    <a:pt x="965718" y="1649830"/>
                  </a:lnTo>
                  <a:lnTo>
                    <a:pt x="965718" y="1649047"/>
                  </a:lnTo>
                  <a:lnTo>
                    <a:pt x="966385" y="1649047"/>
                  </a:lnTo>
                  <a:lnTo>
                    <a:pt x="966385" y="1648265"/>
                  </a:lnTo>
                  <a:lnTo>
                    <a:pt x="966945" y="1648265"/>
                  </a:lnTo>
                  <a:lnTo>
                    <a:pt x="966945" y="1647483"/>
                  </a:lnTo>
                  <a:lnTo>
                    <a:pt x="968833" y="1647483"/>
                  </a:lnTo>
                  <a:lnTo>
                    <a:pt x="968833" y="1646701"/>
                  </a:lnTo>
                  <a:lnTo>
                    <a:pt x="968839" y="1646701"/>
                  </a:lnTo>
                  <a:lnTo>
                    <a:pt x="968839" y="1645919"/>
                  </a:lnTo>
                  <a:lnTo>
                    <a:pt x="968995" y="1645919"/>
                  </a:lnTo>
                  <a:lnTo>
                    <a:pt x="968995" y="1645137"/>
                  </a:lnTo>
                  <a:lnTo>
                    <a:pt x="969158" y="1645137"/>
                  </a:lnTo>
                  <a:lnTo>
                    <a:pt x="969158" y="1644354"/>
                  </a:lnTo>
                  <a:lnTo>
                    <a:pt x="969164" y="1644354"/>
                  </a:lnTo>
                  <a:lnTo>
                    <a:pt x="969164" y="1643572"/>
                  </a:lnTo>
                  <a:lnTo>
                    <a:pt x="970090" y="1643572"/>
                  </a:lnTo>
                  <a:lnTo>
                    <a:pt x="970090" y="1642790"/>
                  </a:lnTo>
                  <a:lnTo>
                    <a:pt x="970108" y="1642790"/>
                  </a:lnTo>
                  <a:lnTo>
                    <a:pt x="970108" y="1642008"/>
                  </a:lnTo>
                  <a:lnTo>
                    <a:pt x="970890" y="1642008"/>
                  </a:lnTo>
                  <a:lnTo>
                    <a:pt x="970890" y="1641226"/>
                  </a:lnTo>
                  <a:lnTo>
                    <a:pt x="971485" y="1641226"/>
                  </a:lnTo>
                  <a:lnTo>
                    <a:pt x="971485" y="1640444"/>
                  </a:lnTo>
                  <a:lnTo>
                    <a:pt x="971960" y="1640444"/>
                  </a:lnTo>
                  <a:lnTo>
                    <a:pt x="971960" y="1639661"/>
                  </a:lnTo>
                  <a:lnTo>
                    <a:pt x="972543" y="1639661"/>
                  </a:lnTo>
                  <a:lnTo>
                    <a:pt x="972543" y="1638879"/>
                  </a:lnTo>
                  <a:lnTo>
                    <a:pt x="972958" y="1638879"/>
                  </a:lnTo>
                  <a:lnTo>
                    <a:pt x="972958" y="1638097"/>
                  </a:lnTo>
                  <a:lnTo>
                    <a:pt x="973103" y="1638097"/>
                  </a:lnTo>
                  <a:lnTo>
                    <a:pt x="973103" y="1637320"/>
                  </a:lnTo>
                  <a:lnTo>
                    <a:pt x="973734" y="1637320"/>
                  </a:lnTo>
                  <a:lnTo>
                    <a:pt x="973734" y="1636537"/>
                  </a:lnTo>
                  <a:lnTo>
                    <a:pt x="973782" y="1636537"/>
                  </a:lnTo>
                  <a:lnTo>
                    <a:pt x="973782" y="1635755"/>
                  </a:lnTo>
                  <a:lnTo>
                    <a:pt x="973890" y="1635755"/>
                  </a:lnTo>
                  <a:lnTo>
                    <a:pt x="973890" y="1634973"/>
                  </a:lnTo>
                  <a:lnTo>
                    <a:pt x="974035" y="1634973"/>
                  </a:lnTo>
                  <a:lnTo>
                    <a:pt x="974035" y="1634191"/>
                  </a:lnTo>
                  <a:lnTo>
                    <a:pt x="974726" y="1634191"/>
                  </a:lnTo>
                  <a:lnTo>
                    <a:pt x="974726" y="1633409"/>
                  </a:lnTo>
                  <a:lnTo>
                    <a:pt x="975442" y="1633409"/>
                  </a:lnTo>
                  <a:lnTo>
                    <a:pt x="975442" y="1632627"/>
                  </a:lnTo>
                  <a:lnTo>
                    <a:pt x="975742" y="1632627"/>
                  </a:lnTo>
                  <a:lnTo>
                    <a:pt x="975742" y="1631844"/>
                  </a:lnTo>
                  <a:lnTo>
                    <a:pt x="977474" y="1631844"/>
                  </a:lnTo>
                  <a:lnTo>
                    <a:pt x="977474" y="1631062"/>
                  </a:lnTo>
                  <a:lnTo>
                    <a:pt x="978358" y="1631062"/>
                  </a:lnTo>
                  <a:lnTo>
                    <a:pt x="978358" y="1630280"/>
                  </a:lnTo>
                  <a:lnTo>
                    <a:pt x="978563" y="1630280"/>
                  </a:lnTo>
                  <a:lnTo>
                    <a:pt x="978563" y="1629498"/>
                  </a:lnTo>
                  <a:lnTo>
                    <a:pt x="978713" y="1629498"/>
                  </a:lnTo>
                  <a:lnTo>
                    <a:pt x="978713" y="1628716"/>
                  </a:lnTo>
                  <a:lnTo>
                    <a:pt x="980944" y="1628716"/>
                  </a:lnTo>
                  <a:lnTo>
                    <a:pt x="980944" y="1627934"/>
                  </a:lnTo>
                  <a:lnTo>
                    <a:pt x="981107" y="1627934"/>
                  </a:lnTo>
                  <a:lnTo>
                    <a:pt x="981107" y="1627151"/>
                  </a:lnTo>
                  <a:lnTo>
                    <a:pt x="981431" y="1627151"/>
                  </a:lnTo>
                  <a:lnTo>
                    <a:pt x="981431" y="1626369"/>
                  </a:lnTo>
                  <a:lnTo>
                    <a:pt x="981552" y="1626369"/>
                  </a:lnTo>
                  <a:lnTo>
                    <a:pt x="981552" y="1625587"/>
                  </a:lnTo>
                  <a:lnTo>
                    <a:pt x="981600" y="1625587"/>
                  </a:lnTo>
                  <a:lnTo>
                    <a:pt x="981600" y="1624805"/>
                  </a:lnTo>
                  <a:lnTo>
                    <a:pt x="982267" y="1624805"/>
                  </a:lnTo>
                  <a:lnTo>
                    <a:pt x="982267" y="1624027"/>
                  </a:lnTo>
                  <a:lnTo>
                    <a:pt x="982532" y="1624027"/>
                  </a:lnTo>
                  <a:lnTo>
                    <a:pt x="982532" y="1623241"/>
                  </a:lnTo>
                  <a:lnTo>
                    <a:pt x="982670" y="1623241"/>
                  </a:lnTo>
                  <a:lnTo>
                    <a:pt x="982670" y="1622463"/>
                  </a:lnTo>
                  <a:lnTo>
                    <a:pt x="983103" y="1622463"/>
                  </a:lnTo>
                  <a:lnTo>
                    <a:pt x="983103" y="1621681"/>
                  </a:lnTo>
                  <a:lnTo>
                    <a:pt x="984480" y="1621681"/>
                  </a:lnTo>
                  <a:lnTo>
                    <a:pt x="984480" y="1620899"/>
                  </a:lnTo>
                  <a:lnTo>
                    <a:pt x="984775" y="1620899"/>
                  </a:lnTo>
                  <a:lnTo>
                    <a:pt x="984775" y="1620116"/>
                  </a:lnTo>
                  <a:lnTo>
                    <a:pt x="985105" y="1620116"/>
                  </a:lnTo>
                  <a:lnTo>
                    <a:pt x="985105" y="1619334"/>
                  </a:lnTo>
                  <a:lnTo>
                    <a:pt x="985118" y="1619334"/>
                  </a:lnTo>
                  <a:lnTo>
                    <a:pt x="985118" y="1618552"/>
                  </a:lnTo>
                  <a:lnTo>
                    <a:pt x="985190" y="1618552"/>
                  </a:lnTo>
                  <a:lnTo>
                    <a:pt x="985190" y="1617770"/>
                  </a:lnTo>
                  <a:lnTo>
                    <a:pt x="985508" y="1617770"/>
                  </a:lnTo>
                  <a:lnTo>
                    <a:pt x="985508" y="1616988"/>
                  </a:lnTo>
                  <a:lnTo>
                    <a:pt x="986507" y="1616988"/>
                  </a:lnTo>
                  <a:lnTo>
                    <a:pt x="986507" y="1616206"/>
                  </a:lnTo>
                  <a:lnTo>
                    <a:pt x="986615" y="1616206"/>
                  </a:lnTo>
                  <a:lnTo>
                    <a:pt x="986615" y="1615423"/>
                  </a:lnTo>
                  <a:lnTo>
                    <a:pt x="987878" y="1615423"/>
                  </a:lnTo>
                  <a:lnTo>
                    <a:pt x="987878" y="1614641"/>
                  </a:lnTo>
                  <a:lnTo>
                    <a:pt x="988293" y="1614641"/>
                  </a:lnTo>
                  <a:lnTo>
                    <a:pt x="988293" y="1613859"/>
                  </a:lnTo>
                  <a:lnTo>
                    <a:pt x="988473" y="1613859"/>
                  </a:lnTo>
                  <a:lnTo>
                    <a:pt x="988473" y="1613077"/>
                  </a:lnTo>
                  <a:lnTo>
                    <a:pt x="989423" y="1613077"/>
                  </a:lnTo>
                  <a:lnTo>
                    <a:pt x="989423" y="1612295"/>
                  </a:lnTo>
                  <a:lnTo>
                    <a:pt x="989676" y="1612295"/>
                  </a:lnTo>
                  <a:lnTo>
                    <a:pt x="989676" y="1611513"/>
                  </a:lnTo>
                  <a:lnTo>
                    <a:pt x="990007" y="1611513"/>
                  </a:lnTo>
                  <a:lnTo>
                    <a:pt x="990007" y="1610730"/>
                  </a:lnTo>
                  <a:lnTo>
                    <a:pt x="991035" y="1610730"/>
                  </a:lnTo>
                  <a:lnTo>
                    <a:pt x="991035" y="1609948"/>
                  </a:lnTo>
                  <a:lnTo>
                    <a:pt x="991504" y="1609948"/>
                  </a:lnTo>
                  <a:lnTo>
                    <a:pt x="991504" y="1609171"/>
                  </a:lnTo>
                  <a:lnTo>
                    <a:pt x="991618" y="1609171"/>
                  </a:lnTo>
                  <a:lnTo>
                    <a:pt x="991618" y="1608388"/>
                  </a:lnTo>
                  <a:lnTo>
                    <a:pt x="991720" y="1608388"/>
                  </a:lnTo>
                  <a:lnTo>
                    <a:pt x="991720" y="1607606"/>
                  </a:lnTo>
                  <a:lnTo>
                    <a:pt x="991835" y="1607606"/>
                  </a:lnTo>
                  <a:lnTo>
                    <a:pt x="991835" y="1606824"/>
                  </a:lnTo>
                  <a:lnTo>
                    <a:pt x="993067" y="1606824"/>
                  </a:lnTo>
                  <a:lnTo>
                    <a:pt x="993067" y="1606042"/>
                  </a:lnTo>
                  <a:lnTo>
                    <a:pt x="993512" y="1606042"/>
                  </a:lnTo>
                  <a:lnTo>
                    <a:pt x="993512" y="1605260"/>
                  </a:lnTo>
                  <a:lnTo>
                    <a:pt x="994757" y="1605260"/>
                  </a:lnTo>
                  <a:lnTo>
                    <a:pt x="994757" y="1604478"/>
                  </a:lnTo>
                  <a:lnTo>
                    <a:pt x="994956" y="1604478"/>
                  </a:lnTo>
                  <a:lnTo>
                    <a:pt x="994956" y="1603696"/>
                  </a:lnTo>
                  <a:lnTo>
                    <a:pt x="996219" y="1603696"/>
                  </a:lnTo>
                  <a:lnTo>
                    <a:pt x="996219" y="1602913"/>
                  </a:lnTo>
                  <a:lnTo>
                    <a:pt x="996712" y="1602913"/>
                  </a:lnTo>
                  <a:lnTo>
                    <a:pt x="996712" y="1602131"/>
                  </a:lnTo>
                  <a:lnTo>
                    <a:pt x="997848" y="1602131"/>
                  </a:lnTo>
                  <a:lnTo>
                    <a:pt x="997848" y="1601349"/>
                  </a:lnTo>
                  <a:lnTo>
                    <a:pt x="997890" y="1601349"/>
                  </a:lnTo>
                  <a:lnTo>
                    <a:pt x="997890" y="1600567"/>
                  </a:lnTo>
                  <a:lnTo>
                    <a:pt x="998197" y="1600567"/>
                  </a:lnTo>
                  <a:lnTo>
                    <a:pt x="998197" y="1599785"/>
                  </a:lnTo>
                  <a:lnTo>
                    <a:pt x="998287" y="1599785"/>
                  </a:lnTo>
                  <a:lnTo>
                    <a:pt x="998287" y="1599003"/>
                  </a:lnTo>
                  <a:lnTo>
                    <a:pt x="998853" y="1599003"/>
                  </a:lnTo>
                  <a:lnTo>
                    <a:pt x="998853" y="1598220"/>
                  </a:lnTo>
                  <a:lnTo>
                    <a:pt x="999454" y="1598220"/>
                  </a:lnTo>
                  <a:lnTo>
                    <a:pt x="999454" y="1597438"/>
                  </a:lnTo>
                  <a:lnTo>
                    <a:pt x="1001492" y="1597438"/>
                  </a:lnTo>
                  <a:lnTo>
                    <a:pt x="1001492" y="1596656"/>
                  </a:lnTo>
                  <a:lnTo>
                    <a:pt x="1002016" y="1596656"/>
                  </a:lnTo>
                  <a:lnTo>
                    <a:pt x="1002016" y="1595878"/>
                  </a:lnTo>
                  <a:lnTo>
                    <a:pt x="1002461" y="1595878"/>
                  </a:lnTo>
                  <a:lnTo>
                    <a:pt x="1002461" y="1595096"/>
                  </a:lnTo>
                  <a:lnTo>
                    <a:pt x="1005407" y="1595096"/>
                  </a:lnTo>
                  <a:lnTo>
                    <a:pt x="1005407" y="1594314"/>
                  </a:lnTo>
                  <a:lnTo>
                    <a:pt x="1005461" y="1594314"/>
                  </a:lnTo>
                  <a:lnTo>
                    <a:pt x="1005461" y="1593532"/>
                  </a:lnTo>
                  <a:lnTo>
                    <a:pt x="1005690" y="1593532"/>
                  </a:lnTo>
                  <a:lnTo>
                    <a:pt x="1005690" y="1592750"/>
                  </a:lnTo>
                  <a:lnTo>
                    <a:pt x="1006815" y="1592750"/>
                  </a:lnTo>
                  <a:lnTo>
                    <a:pt x="1006815" y="1591968"/>
                  </a:lnTo>
                  <a:lnTo>
                    <a:pt x="1008077" y="1591968"/>
                  </a:lnTo>
                  <a:lnTo>
                    <a:pt x="1008077" y="1591185"/>
                  </a:lnTo>
                  <a:lnTo>
                    <a:pt x="1008619" y="1591185"/>
                  </a:lnTo>
                  <a:lnTo>
                    <a:pt x="1008619" y="1590403"/>
                  </a:lnTo>
                  <a:lnTo>
                    <a:pt x="1009009" y="1590403"/>
                  </a:lnTo>
                  <a:lnTo>
                    <a:pt x="1009009" y="1589621"/>
                  </a:lnTo>
                  <a:lnTo>
                    <a:pt x="1009244" y="1589621"/>
                  </a:lnTo>
                  <a:lnTo>
                    <a:pt x="1009244" y="1588839"/>
                  </a:lnTo>
                  <a:lnTo>
                    <a:pt x="1009382" y="1588839"/>
                  </a:lnTo>
                  <a:lnTo>
                    <a:pt x="1009382" y="1588057"/>
                  </a:lnTo>
                  <a:lnTo>
                    <a:pt x="1009430" y="1588057"/>
                  </a:lnTo>
                  <a:lnTo>
                    <a:pt x="1009430" y="1587275"/>
                  </a:lnTo>
                  <a:lnTo>
                    <a:pt x="1009839" y="1587275"/>
                  </a:lnTo>
                  <a:lnTo>
                    <a:pt x="1009839" y="1586492"/>
                  </a:lnTo>
                  <a:lnTo>
                    <a:pt x="1010801" y="1586492"/>
                  </a:lnTo>
                  <a:lnTo>
                    <a:pt x="1010801" y="1585710"/>
                  </a:lnTo>
                  <a:lnTo>
                    <a:pt x="1011150" y="1585710"/>
                  </a:lnTo>
                  <a:lnTo>
                    <a:pt x="1011150" y="1584928"/>
                  </a:lnTo>
                  <a:lnTo>
                    <a:pt x="1011283" y="1584928"/>
                  </a:lnTo>
                  <a:lnTo>
                    <a:pt x="1011283" y="1584146"/>
                  </a:lnTo>
                  <a:lnTo>
                    <a:pt x="1011854" y="1584146"/>
                  </a:lnTo>
                  <a:lnTo>
                    <a:pt x="1011854" y="1583364"/>
                  </a:lnTo>
                  <a:lnTo>
                    <a:pt x="1013008" y="1583364"/>
                  </a:lnTo>
                  <a:lnTo>
                    <a:pt x="1013008" y="1582582"/>
                  </a:lnTo>
                  <a:lnTo>
                    <a:pt x="1013050" y="1582582"/>
                  </a:lnTo>
                  <a:lnTo>
                    <a:pt x="1013050" y="1581800"/>
                  </a:lnTo>
                  <a:lnTo>
                    <a:pt x="1013213" y="1581800"/>
                  </a:lnTo>
                  <a:lnTo>
                    <a:pt x="1013213" y="1581017"/>
                  </a:lnTo>
                  <a:lnTo>
                    <a:pt x="1013303" y="1581017"/>
                  </a:lnTo>
                  <a:lnTo>
                    <a:pt x="1013303" y="1580240"/>
                  </a:lnTo>
                  <a:lnTo>
                    <a:pt x="1014386" y="1580240"/>
                  </a:lnTo>
                  <a:lnTo>
                    <a:pt x="1014386" y="1579458"/>
                  </a:lnTo>
                  <a:lnTo>
                    <a:pt x="1015444" y="1579458"/>
                  </a:lnTo>
                  <a:lnTo>
                    <a:pt x="1015444" y="1578675"/>
                  </a:lnTo>
                  <a:lnTo>
                    <a:pt x="1015685" y="1578675"/>
                  </a:lnTo>
                  <a:lnTo>
                    <a:pt x="1015685" y="1577893"/>
                  </a:lnTo>
                  <a:lnTo>
                    <a:pt x="1016725" y="1577893"/>
                  </a:lnTo>
                  <a:lnTo>
                    <a:pt x="1016725" y="1577111"/>
                  </a:lnTo>
                  <a:lnTo>
                    <a:pt x="1017513" y="1577111"/>
                  </a:lnTo>
                  <a:lnTo>
                    <a:pt x="1017513" y="1576329"/>
                  </a:lnTo>
                  <a:lnTo>
                    <a:pt x="1017868" y="1576329"/>
                  </a:lnTo>
                  <a:lnTo>
                    <a:pt x="1017868" y="1575547"/>
                  </a:lnTo>
                  <a:lnTo>
                    <a:pt x="1018132" y="1575547"/>
                  </a:lnTo>
                  <a:lnTo>
                    <a:pt x="1018132" y="1574765"/>
                  </a:lnTo>
                  <a:lnTo>
                    <a:pt x="1018824" y="1574765"/>
                  </a:lnTo>
                  <a:lnTo>
                    <a:pt x="1018824" y="1573982"/>
                  </a:lnTo>
                  <a:lnTo>
                    <a:pt x="1019641" y="1573982"/>
                  </a:lnTo>
                  <a:lnTo>
                    <a:pt x="1019641" y="1573200"/>
                  </a:lnTo>
                  <a:lnTo>
                    <a:pt x="1020153" y="1573200"/>
                  </a:lnTo>
                  <a:lnTo>
                    <a:pt x="1020153" y="1572418"/>
                  </a:lnTo>
                  <a:lnTo>
                    <a:pt x="1021193" y="1572418"/>
                  </a:lnTo>
                  <a:lnTo>
                    <a:pt x="1021193" y="1571636"/>
                  </a:lnTo>
                  <a:lnTo>
                    <a:pt x="1021409" y="1571636"/>
                  </a:lnTo>
                  <a:lnTo>
                    <a:pt x="1021409" y="1570854"/>
                  </a:lnTo>
                  <a:lnTo>
                    <a:pt x="1024741" y="1570854"/>
                  </a:lnTo>
                  <a:lnTo>
                    <a:pt x="1024741" y="1570072"/>
                  </a:lnTo>
                  <a:lnTo>
                    <a:pt x="1025030" y="1570072"/>
                  </a:lnTo>
                  <a:lnTo>
                    <a:pt x="1025030" y="1569289"/>
                  </a:lnTo>
                  <a:lnTo>
                    <a:pt x="1026100" y="1569289"/>
                  </a:lnTo>
                  <a:lnTo>
                    <a:pt x="1026100" y="1568507"/>
                  </a:lnTo>
                  <a:lnTo>
                    <a:pt x="1027465" y="1568507"/>
                  </a:lnTo>
                  <a:lnTo>
                    <a:pt x="1027465" y="1567725"/>
                  </a:lnTo>
                  <a:lnTo>
                    <a:pt x="1027537" y="1567725"/>
                  </a:lnTo>
                  <a:lnTo>
                    <a:pt x="1027537" y="1566947"/>
                  </a:lnTo>
                  <a:lnTo>
                    <a:pt x="1027952" y="1566947"/>
                  </a:lnTo>
                  <a:lnTo>
                    <a:pt x="1027952" y="1566165"/>
                  </a:lnTo>
                  <a:lnTo>
                    <a:pt x="1028253" y="1566165"/>
                  </a:lnTo>
                  <a:lnTo>
                    <a:pt x="1028253" y="1565383"/>
                  </a:lnTo>
                  <a:lnTo>
                    <a:pt x="1029516" y="1565383"/>
                  </a:lnTo>
                  <a:lnTo>
                    <a:pt x="1029516" y="1564601"/>
                  </a:lnTo>
                  <a:lnTo>
                    <a:pt x="1029925" y="1564601"/>
                  </a:lnTo>
                  <a:lnTo>
                    <a:pt x="1029925" y="1563819"/>
                  </a:lnTo>
                  <a:lnTo>
                    <a:pt x="1030339" y="1563819"/>
                  </a:lnTo>
                  <a:lnTo>
                    <a:pt x="1030339" y="1563037"/>
                  </a:lnTo>
                  <a:lnTo>
                    <a:pt x="1030754" y="1563037"/>
                  </a:lnTo>
                  <a:lnTo>
                    <a:pt x="1030754" y="1562254"/>
                  </a:lnTo>
                  <a:lnTo>
                    <a:pt x="1030875" y="1562254"/>
                  </a:lnTo>
                  <a:lnTo>
                    <a:pt x="1030875" y="1561472"/>
                  </a:lnTo>
                  <a:lnTo>
                    <a:pt x="1031338" y="1561472"/>
                  </a:lnTo>
                  <a:lnTo>
                    <a:pt x="1031338" y="1560690"/>
                  </a:lnTo>
                  <a:lnTo>
                    <a:pt x="1031374" y="1560690"/>
                  </a:lnTo>
                  <a:lnTo>
                    <a:pt x="1031374" y="1559908"/>
                  </a:lnTo>
                  <a:lnTo>
                    <a:pt x="1031578" y="1559908"/>
                  </a:lnTo>
                  <a:lnTo>
                    <a:pt x="1031578" y="1559126"/>
                  </a:lnTo>
                  <a:lnTo>
                    <a:pt x="1031795" y="1559126"/>
                  </a:lnTo>
                  <a:lnTo>
                    <a:pt x="1031795" y="1558344"/>
                  </a:lnTo>
                  <a:lnTo>
                    <a:pt x="1032396" y="1558344"/>
                  </a:lnTo>
                  <a:lnTo>
                    <a:pt x="1032396" y="1557562"/>
                  </a:lnTo>
                  <a:lnTo>
                    <a:pt x="1032559" y="1557562"/>
                  </a:lnTo>
                  <a:lnTo>
                    <a:pt x="1032559" y="1556779"/>
                  </a:lnTo>
                  <a:lnTo>
                    <a:pt x="1032811" y="1556779"/>
                  </a:lnTo>
                  <a:lnTo>
                    <a:pt x="1032811" y="1555997"/>
                  </a:lnTo>
                  <a:lnTo>
                    <a:pt x="1032901" y="1555997"/>
                  </a:lnTo>
                  <a:lnTo>
                    <a:pt x="1032901" y="1555215"/>
                  </a:lnTo>
                  <a:lnTo>
                    <a:pt x="1033671" y="1555215"/>
                  </a:lnTo>
                  <a:lnTo>
                    <a:pt x="1033671" y="1554433"/>
                  </a:lnTo>
                  <a:lnTo>
                    <a:pt x="1033948" y="1554433"/>
                  </a:lnTo>
                  <a:lnTo>
                    <a:pt x="1033948" y="1553655"/>
                  </a:lnTo>
                  <a:lnTo>
                    <a:pt x="1034218" y="1553655"/>
                  </a:lnTo>
                  <a:lnTo>
                    <a:pt x="1034218" y="1552873"/>
                  </a:lnTo>
                  <a:lnTo>
                    <a:pt x="1034669" y="1552873"/>
                  </a:lnTo>
                  <a:lnTo>
                    <a:pt x="1034669" y="1552091"/>
                  </a:lnTo>
                  <a:lnTo>
                    <a:pt x="1035547" y="1552091"/>
                  </a:lnTo>
                  <a:lnTo>
                    <a:pt x="1035547" y="1551309"/>
                  </a:lnTo>
                  <a:lnTo>
                    <a:pt x="1036089" y="1551309"/>
                  </a:lnTo>
                  <a:lnTo>
                    <a:pt x="1036089" y="1550527"/>
                  </a:lnTo>
                  <a:lnTo>
                    <a:pt x="1036666" y="1550527"/>
                  </a:lnTo>
                  <a:lnTo>
                    <a:pt x="1036666" y="1549744"/>
                  </a:lnTo>
                  <a:lnTo>
                    <a:pt x="1036684" y="1549744"/>
                  </a:lnTo>
                  <a:lnTo>
                    <a:pt x="1036684" y="1548962"/>
                  </a:lnTo>
                  <a:lnTo>
                    <a:pt x="1036943" y="1548962"/>
                  </a:lnTo>
                  <a:lnTo>
                    <a:pt x="1036943" y="1548180"/>
                  </a:lnTo>
                  <a:lnTo>
                    <a:pt x="1037706" y="1548180"/>
                  </a:lnTo>
                  <a:lnTo>
                    <a:pt x="1037706" y="1547398"/>
                  </a:lnTo>
                  <a:lnTo>
                    <a:pt x="1038482" y="1547398"/>
                  </a:lnTo>
                  <a:lnTo>
                    <a:pt x="1038482" y="1546616"/>
                  </a:lnTo>
                  <a:lnTo>
                    <a:pt x="1039402" y="1546616"/>
                  </a:lnTo>
                  <a:lnTo>
                    <a:pt x="1039402" y="1545834"/>
                  </a:lnTo>
                  <a:lnTo>
                    <a:pt x="1039967" y="1545834"/>
                  </a:lnTo>
                  <a:lnTo>
                    <a:pt x="1039967" y="1545051"/>
                  </a:lnTo>
                  <a:lnTo>
                    <a:pt x="1041062" y="1545051"/>
                  </a:lnTo>
                  <a:lnTo>
                    <a:pt x="1041062" y="1544269"/>
                  </a:lnTo>
                  <a:lnTo>
                    <a:pt x="1041146" y="1544269"/>
                  </a:lnTo>
                  <a:lnTo>
                    <a:pt x="1041146" y="1543487"/>
                  </a:lnTo>
                  <a:lnTo>
                    <a:pt x="1041970" y="1543487"/>
                  </a:lnTo>
                  <a:lnTo>
                    <a:pt x="1041970" y="1542705"/>
                  </a:lnTo>
                  <a:lnTo>
                    <a:pt x="1042090" y="1542705"/>
                  </a:lnTo>
                  <a:lnTo>
                    <a:pt x="1042090" y="1541923"/>
                  </a:lnTo>
                  <a:lnTo>
                    <a:pt x="1042301" y="1541923"/>
                  </a:lnTo>
                  <a:lnTo>
                    <a:pt x="1042301" y="1541141"/>
                  </a:lnTo>
                  <a:lnTo>
                    <a:pt x="1042415" y="1541141"/>
                  </a:lnTo>
                  <a:lnTo>
                    <a:pt x="1042415" y="1540363"/>
                  </a:lnTo>
                  <a:lnTo>
                    <a:pt x="1042685" y="1540363"/>
                  </a:lnTo>
                  <a:lnTo>
                    <a:pt x="1042685" y="1539576"/>
                  </a:lnTo>
                  <a:lnTo>
                    <a:pt x="1042715" y="1539576"/>
                  </a:lnTo>
                  <a:lnTo>
                    <a:pt x="1042715" y="1538799"/>
                  </a:lnTo>
                  <a:lnTo>
                    <a:pt x="1043161" y="1538799"/>
                  </a:lnTo>
                  <a:lnTo>
                    <a:pt x="1043161" y="1538016"/>
                  </a:lnTo>
                  <a:lnTo>
                    <a:pt x="1043642" y="1538016"/>
                  </a:lnTo>
                  <a:lnTo>
                    <a:pt x="1043642" y="1537234"/>
                  </a:lnTo>
                  <a:lnTo>
                    <a:pt x="1043690" y="1537234"/>
                  </a:lnTo>
                  <a:lnTo>
                    <a:pt x="1043690" y="1536452"/>
                  </a:lnTo>
                  <a:lnTo>
                    <a:pt x="1044177" y="1536452"/>
                  </a:lnTo>
                  <a:lnTo>
                    <a:pt x="1044177" y="1535670"/>
                  </a:lnTo>
                  <a:lnTo>
                    <a:pt x="1045211" y="1535670"/>
                  </a:lnTo>
                  <a:lnTo>
                    <a:pt x="1045211" y="1534888"/>
                  </a:lnTo>
                  <a:lnTo>
                    <a:pt x="1045921" y="1534888"/>
                  </a:lnTo>
                  <a:lnTo>
                    <a:pt x="1045921" y="1534106"/>
                  </a:lnTo>
                  <a:lnTo>
                    <a:pt x="1046041" y="1534106"/>
                  </a:lnTo>
                  <a:lnTo>
                    <a:pt x="1046041" y="1533324"/>
                  </a:lnTo>
                  <a:lnTo>
                    <a:pt x="1046835" y="1533324"/>
                  </a:lnTo>
                  <a:lnTo>
                    <a:pt x="1046835" y="1532541"/>
                  </a:lnTo>
                  <a:lnTo>
                    <a:pt x="1047226" y="1532541"/>
                  </a:lnTo>
                  <a:lnTo>
                    <a:pt x="1047226" y="1531759"/>
                  </a:lnTo>
                  <a:lnTo>
                    <a:pt x="1047370" y="1531759"/>
                  </a:lnTo>
                  <a:lnTo>
                    <a:pt x="1047370" y="1530977"/>
                  </a:lnTo>
                  <a:lnTo>
                    <a:pt x="1047635" y="1530977"/>
                  </a:lnTo>
                  <a:lnTo>
                    <a:pt x="1047635" y="1530195"/>
                  </a:lnTo>
                  <a:lnTo>
                    <a:pt x="1047761" y="1530195"/>
                  </a:lnTo>
                  <a:lnTo>
                    <a:pt x="1047761" y="1529413"/>
                  </a:lnTo>
                  <a:lnTo>
                    <a:pt x="1047863" y="1529413"/>
                  </a:lnTo>
                  <a:lnTo>
                    <a:pt x="1047863" y="1528631"/>
                  </a:lnTo>
                  <a:lnTo>
                    <a:pt x="1048597" y="1528631"/>
                  </a:lnTo>
                  <a:lnTo>
                    <a:pt x="1048597" y="1527848"/>
                  </a:lnTo>
                  <a:lnTo>
                    <a:pt x="1049000" y="1527848"/>
                  </a:lnTo>
                  <a:lnTo>
                    <a:pt x="1049000" y="1527066"/>
                  </a:lnTo>
                  <a:lnTo>
                    <a:pt x="1049757" y="1527066"/>
                  </a:lnTo>
                  <a:lnTo>
                    <a:pt x="1049757" y="1526284"/>
                  </a:lnTo>
                  <a:lnTo>
                    <a:pt x="1050413" y="1526284"/>
                  </a:lnTo>
                  <a:lnTo>
                    <a:pt x="1050413" y="1525506"/>
                  </a:lnTo>
                  <a:lnTo>
                    <a:pt x="1050695" y="1525506"/>
                  </a:lnTo>
                  <a:lnTo>
                    <a:pt x="1050695" y="1524724"/>
                  </a:lnTo>
                  <a:lnTo>
                    <a:pt x="1051195" y="1524724"/>
                  </a:lnTo>
                  <a:lnTo>
                    <a:pt x="1051195" y="1523942"/>
                  </a:lnTo>
                  <a:lnTo>
                    <a:pt x="1052121" y="1523942"/>
                  </a:lnTo>
                  <a:lnTo>
                    <a:pt x="1052121" y="1523160"/>
                  </a:lnTo>
                  <a:lnTo>
                    <a:pt x="1052295" y="1523160"/>
                  </a:lnTo>
                  <a:lnTo>
                    <a:pt x="1052295" y="1522378"/>
                  </a:lnTo>
                  <a:lnTo>
                    <a:pt x="1053835" y="1522378"/>
                  </a:lnTo>
                  <a:lnTo>
                    <a:pt x="1053835" y="1521596"/>
                  </a:lnTo>
                  <a:lnTo>
                    <a:pt x="1054622" y="1521596"/>
                  </a:lnTo>
                  <a:lnTo>
                    <a:pt x="1054622" y="1520813"/>
                  </a:lnTo>
                  <a:lnTo>
                    <a:pt x="1054688" y="1520813"/>
                  </a:lnTo>
                  <a:lnTo>
                    <a:pt x="1054688" y="1520031"/>
                  </a:lnTo>
                  <a:lnTo>
                    <a:pt x="1055356" y="1520031"/>
                  </a:lnTo>
                  <a:lnTo>
                    <a:pt x="1055356" y="1519249"/>
                  </a:lnTo>
                  <a:lnTo>
                    <a:pt x="1055494" y="1519249"/>
                  </a:lnTo>
                  <a:lnTo>
                    <a:pt x="1055494" y="1518467"/>
                  </a:lnTo>
                  <a:lnTo>
                    <a:pt x="1055741" y="1518467"/>
                  </a:lnTo>
                  <a:lnTo>
                    <a:pt x="1055741" y="1517685"/>
                  </a:lnTo>
                  <a:lnTo>
                    <a:pt x="1055945" y="1517685"/>
                  </a:lnTo>
                  <a:lnTo>
                    <a:pt x="1055945" y="1516903"/>
                  </a:lnTo>
                  <a:lnTo>
                    <a:pt x="1056703" y="1516903"/>
                  </a:lnTo>
                  <a:lnTo>
                    <a:pt x="1056703" y="1516120"/>
                  </a:lnTo>
                  <a:lnTo>
                    <a:pt x="1057268" y="1516120"/>
                  </a:lnTo>
                  <a:lnTo>
                    <a:pt x="1057268" y="1515338"/>
                  </a:lnTo>
                  <a:lnTo>
                    <a:pt x="1058417" y="1515338"/>
                  </a:lnTo>
                  <a:lnTo>
                    <a:pt x="1058417" y="1514556"/>
                  </a:lnTo>
                  <a:lnTo>
                    <a:pt x="1058435" y="1514556"/>
                  </a:lnTo>
                  <a:lnTo>
                    <a:pt x="1058435" y="1513774"/>
                  </a:lnTo>
                  <a:lnTo>
                    <a:pt x="1059433" y="1513774"/>
                  </a:lnTo>
                  <a:lnTo>
                    <a:pt x="1059433" y="1512992"/>
                  </a:lnTo>
                  <a:lnTo>
                    <a:pt x="1060804" y="1512992"/>
                  </a:lnTo>
                  <a:lnTo>
                    <a:pt x="1060804" y="1512214"/>
                  </a:lnTo>
                  <a:lnTo>
                    <a:pt x="1061869" y="1512214"/>
                  </a:lnTo>
                  <a:lnTo>
                    <a:pt x="1061869" y="1511432"/>
                  </a:lnTo>
                  <a:lnTo>
                    <a:pt x="1062326" y="1511432"/>
                  </a:lnTo>
                  <a:lnTo>
                    <a:pt x="1062326" y="1510650"/>
                  </a:lnTo>
                  <a:lnTo>
                    <a:pt x="1062855" y="1510650"/>
                  </a:lnTo>
                  <a:lnTo>
                    <a:pt x="1062855" y="1509868"/>
                  </a:lnTo>
                  <a:lnTo>
                    <a:pt x="1062993" y="1509868"/>
                  </a:lnTo>
                  <a:lnTo>
                    <a:pt x="1062993" y="1509085"/>
                  </a:lnTo>
                  <a:lnTo>
                    <a:pt x="1063144" y="1509085"/>
                  </a:lnTo>
                  <a:lnTo>
                    <a:pt x="1063144" y="1508303"/>
                  </a:lnTo>
                  <a:lnTo>
                    <a:pt x="1064100" y="1508303"/>
                  </a:lnTo>
                  <a:lnTo>
                    <a:pt x="1064100" y="1507521"/>
                  </a:lnTo>
                  <a:lnTo>
                    <a:pt x="1064370" y="1507521"/>
                  </a:lnTo>
                  <a:lnTo>
                    <a:pt x="1064370" y="1506739"/>
                  </a:lnTo>
                  <a:lnTo>
                    <a:pt x="1065303" y="1506739"/>
                  </a:lnTo>
                  <a:lnTo>
                    <a:pt x="1065303" y="1505957"/>
                  </a:lnTo>
                  <a:lnTo>
                    <a:pt x="1065387" y="1505957"/>
                  </a:lnTo>
                  <a:lnTo>
                    <a:pt x="1065387" y="1505175"/>
                  </a:lnTo>
                  <a:lnTo>
                    <a:pt x="1066048" y="1505175"/>
                  </a:lnTo>
                  <a:lnTo>
                    <a:pt x="1066048" y="1504393"/>
                  </a:lnTo>
                  <a:lnTo>
                    <a:pt x="1066559" y="1504393"/>
                  </a:lnTo>
                  <a:lnTo>
                    <a:pt x="1066559" y="1503610"/>
                  </a:lnTo>
                  <a:lnTo>
                    <a:pt x="1066650" y="1503610"/>
                  </a:lnTo>
                  <a:lnTo>
                    <a:pt x="1066650" y="1502828"/>
                  </a:lnTo>
                  <a:lnTo>
                    <a:pt x="1066992" y="1502828"/>
                  </a:lnTo>
                  <a:lnTo>
                    <a:pt x="1066992" y="1502046"/>
                  </a:lnTo>
                  <a:lnTo>
                    <a:pt x="1067040" y="1502046"/>
                  </a:lnTo>
                  <a:lnTo>
                    <a:pt x="1067040" y="1501264"/>
                  </a:lnTo>
                  <a:lnTo>
                    <a:pt x="1067461" y="1501264"/>
                  </a:lnTo>
                  <a:lnTo>
                    <a:pt x="1067461" y="1500482"/>
                  </a:lnTo>
                  <a:lnTo>
                    <a:pt x="1068057" y="1500482"/>
                  </a:lnTo>
                  <a:lnTo>
                    <a:pt x="1068057" y="1499700"/>
                  </a:lnTo>
                  <a:lnTo>
                    <a:pt x="1068159" y="1499700"/>
                  </a:lnTo>
                  <a:lnTo>
                    <a:pt x="1068159" y="1498922"/>
                  </a:lnTo>
                  <a:lnTo>
                    <a:pt x="1068165" y="1498922"/>
                  </a:lnTo>
                  <a:lnTo>
                    <a:pt x="1068165" y="1498140"/>
                  </a:lnTo>
                  <a:lnTo>
                    <a:pt x="1068321" y="1498140"/>
                  </a:lnTo>
                  <a:lnTo>
                    <a:pt x="1068321" y="1497358"/>
                  </a:lnTo>
                  <a:lnTo>
                    <a:pt x="1068568" y="1497358"/>
                  </a:lnTo>
                  <a:lnTo>
                    <a:pt x="1068568" y="1496575"/>
                  </a:lnTo>
                  <a:lnTo>
                    <a:pt x="1068856" y="1496575"/>
                  </a:lnTo>
                  <a:lnTo>
                    <a:pt x="1068856" y="1495793"/>
                  </a:lnTo>
                  <a:lnTo>
                    <a:pt x="1069951" y="1495793"/>
                  </a:lnTo>
                  <a:lnTo>
                    <a:pt x="1069951" y="1495011"/>
                  </a:lnTo>
                  <a:lnTo>
                    <a:pt x="1070047" y="1495011"/>
                  </a:lnTo>
                  <a:lnTo>
                    <a:pt x="1070047" y="1494229"/>
                  </a:lnTo>
                  <a:lnTo>
                    <a:pt x="1070372" y="1494229"/>
                  </a:lnTo>
                  <a:lnTo>
                    <a:pt x="1070372" y="1493447"/>
                  </a:lnTo>
                  <a:lnTo>
                    <a:pt x="1070889" y="1493447"/>
                  </a:lnTo>
                  <a:lnTo>
                    <a:pt x="1070889" y="1492665"/>
                  </a:lnTo>
                  <a:lnTo>
                    <a:pt x="1071406" y="1492665"/>
                  </a:lnTo>
                  <a:lnTo>
                    <a:pt x="1071406" y="1491882"/>
                  </a:lnTo>
                  <a:lnTo>
                    <a:pt x="1073583" y="1491882"/>
                  </a:lnTo>
                  <a:lnTo>
                    <a:pt x="1073583" y="1491100"/>
                  </a:lnTo>
                  <a:lnTo>
                    <a:pt x="1073601" y="1491100"/>
                  </a:lnTo>
                  <a:lnTo>
                    <a:pt x="1073601" y="1490318"/>
                  </a:lnTo>
                  <a:lnTo>
                    <a:pt x="1074004" y="1490318"/>
                  </a:lnTo>
                  <a:lnTo>
                    <a:pt x="1074004" y="1489536"/>
                  </a:lnTo>
                  <a:lnTo>
                    <a:pt x="1074449" y="1489536"/>
                  </a:lnTo>
                  <a:lnTo>
                    <a:pt x="1074449" y="1488754"/>
                  </a:lnTo>
                  <a:lnTo>
                    <a:pt x="1074930" y="1488754"/>
                  </a:lnTo>
                  <a:lnTo>
                    <a:pt x="1074930" y="1487972"/>
                  </a:lnTo>
                  <a:lnTo>
                    <a:pt x="1076025" y="1487972"/>
                  </a:lnTo>
                  <a:lnTo>
                    <a:pt x="1076025" y="1487189"/>
                  </a:lnTo>
                  <a:lnTo>
                    <a:pt x="1077468" y="1487189"/>
                  </a:lnTo>
                  <a:lnTo>
                    <a:pt x="1077468" y="1486407"/>
                  </a:lnTo>
                  <a:lnTo>
                    <a:pt x="1078647" y="1486407"/>
                  </a:lnTo>
                  <a:lnTo>
                    <a:pt x="1078647" y="1485625"/>
                  </a:lnTo>
                  <a:lnTo>
                    <a:pt x="1078833" y="1485625"/>
                  </a:lnTo>
                  <a:lnTo>
                    <a:pt x="1078833" y="1484843"/>
                  </a:lnTo>
                  <a:lnTo>
                    <a:pt x="1079470" y="1484843"/>
                  </a:lnTo>
                  <a:lnTo>
                    <a:pt x="1079470" y="1484061"/>
                  </a:lnTo>
                  <a:lnTo>
                    <a:pt x="1079482" y="1484061"/>
                  </a:lnTo>
                  <a:lnTo>
                    <a:pt x="1079482" y="1483283"/>
                  </a:lnTo>
                  <a:lnTo>
                    <a:pt x="1079663" y="1483283"/>
                  </a:lnTo>
                  <a:lnTo>
                    <a:pt x="1079663" y="1482501"/>
                  </a:lnTo>
                  <a:lnTo>
                    <a:pt x="1081287" y="1482501"/>
                  </a:lnTo>
                  <a:lnTo>
                    <a:pt x="1081287" y="1481719"/>
                  </a:lnTo>
                  <a:lnTo>
                    <a:pt x="1081425" y="1481719"/>
                  </a:lnTo>
                  <a:lnTo>
                    <a:pt x="1081425" y="1480937"/>
                  </a:lnTo>
                  <a:lnTo>
                    <a:pt x="1082393" y="1480937"/>
                  </a:lnTo>
                  <a:lnTo>
                    <a:pt x="1082393" y="1480154"/>
                  </a:lnTo>
                  <a:lnTo>
                    <a:pt x="1084053" y="1480154"/>
                  </a:lnTo>
                  <a:lnTo>
                    <a:pt x="1084053" y="1479372"/>
                  </a:lnTo>
                  <a:lnTo>
                    <a:pt x="1084450" y="1479372"/>
                  </a:lnTo>
                  <a:lnTo>
                    <a:pt x="1084450" y="1478590"/>
                  </a:lnTo>
                  <a:lnTo>
                    <a:pt x="1084762" y="1478590"/>
                  </a:lnTo>
                  <a:lnTo>
                    <a:pt x="1084762" y="1477808"/>
                  </a:lnTo>
                  <a:lnTo>
                    <a:pt x="1084792" y="1477808"/>
                  </a:lnTo>
                  <a:lnTo>
                    <a:pt x="1084792" y="1477026"/>
                  </a:lnTo>
                  <a:lnTo>
                    <a:pt x="1084877" y="1477026"/>
                  </a:lnTo>
                  <a:lnTo>
                    <a:pt x="1084877" y="1476244"/>
                  </a:lnTo>
                  <a:lnTo>
                    <a:pt x="1085075" y="1476244"/>
                  </a:lnTo>
                  <a:lnTo>
                    <a:pt x="1085075" y="1475461"/>
                  </a:lnTo>
                  <a:lnTo>
                    <a:pt x="1085087" y="1475461"/>
                  </a:lnTo>
                  <a:lnTo>
                    <a:pt x="1085087" y="1474679"/>
                  </a:lnTo>
                  <a:lnTo>
                    <a:pt x="1085682" y="1474679"/>
                  </a:lnTo>
                  <a:lnTo>
                    <a:pt x="1085682" y="1473897"/>
                  </a:lnTo>
                  <a:lnTo>
                    <a:pt x="1085899" y="1473897"/>
                  </a:lnTo>
                  <a:lnTo>
                    <a:pt x="1085899" y="1473115"/>
                  </a:lnTo>
                  <a:lnTo>
                    <a:pt x="1086452" y="1473115"/>
                  </a:lnTo>
                  <a:lnTo>
                    <a:pt x="1086452" y="1472333"/>
                  </a:lnTo>
                  <a:lnTo>
                    <a:pt x="1086603" y="1472333"/>
                  </a:lnTo>
                  <a:lnTo>
                    <a:pt x="1086603" y="1471551"/>
                  </a:lnTo>
                  <a:lnTo>
                    <a:pt x="1086825" y="1471551"/>
                  </a:lnTo>
                  <a:lnTo>
                    <a:pt x="1086825" y="1470768"/>
                  </a:lnTo>
                  <a:lnTo>
                    <a:pt x="1088924" y="1470768"/>
                  </a:lnTo>
                  <a:lnTo>
                    <a:pt x="1088924" y="1469991"/>
                  </a:lnTo>
                  <a:lnTo>
                    <a:pt x="1088984" y="1469991"/>
                  </a:lnTo>
                  <a:lnTo>
                    <a:pt x="1088984" y="1469209"/>
                  </a:lnTo>
                  <a:lnTo>
                    <a:pt x="1089952" y="1469209"/>
                  </a:lnTo>
                  <a:lnTo>
                    <a:pt x="1089952" y="1468427"/>
                  </a:lnTo>
                  <a:lnTo>
                    <a:pt x="1090439" y="1468427"/>
                  </a:lnTo>
                  <a:lnTo>
                    <a:pt x="1090439" y="1467644"/>
                  </a:lnTo>
                  <a:lnTo>
                    <a:pt x="1091930" y="1467644"/>
                  </a:lnTo>
                  <a:lnTo>
                    <a:pt x="1091930" y="1466862"/>
                  </a:lnTo>
                  <a:lnTo>
                    <a:pt x="1092087" y="1466862"/>
                  </a:lnTo>
                  <a:lnTo>
                    <a:pt x="1092087" y="1466080"/>
                  </a:lnTo>
                  <a:lnTo>
                    <a:pt x="1092382" y="1466080"/>
                  </a:lnTo>
                  <a:lnTo>
                    <a:pt x="1092382" y="1465298"/>
                  </a:lnTo>
                  <a:lnTo>
                    <a:pt x="1093019" y="1465298"/>
                  </a:lnTo>
                  <a:lnTo>
                    <a:pt x="1093019" y="1464516"/>
                  </a:lnTo>
                  <a:lnTo>
                    <a:pt x="1093759" y="1464516"/>
                  </a:lnTo>
                  <a:lnTo>
                    <a:pt x="1093759" y="1463734"/>
                  </a:lnTo>
                  <a:lnTo>
                    <a:pt x="1093879" y="1463734"/>
                  </a:lnTo>
                  <a:lnTo>
                    <a:pt x="1093879" y="1462951"/>
                  </a:lnTo>
                  <a:lnTo>
                    <a:pt x="1095869" y="1462951"/>
                  </a:lnTo>
                  <a:lnTo>
                    <a:pt x="1095869" y="1462169"/>
                  </a:lnTo>
                  <a:lnTo>
                    <a:pt x="1096483" y="1462169"/>
                  </a:lnTo>
                  <a:lnTo>
                    <a:pt x="1096483" y="1461387"/>
                  </a:lnTo>
                  <a:lnTo>
                    <a:pt x="1096507" y="1461387"/>
                  </a:lnTo>
                  <a:lnTo>
                    <a:pt x="1096507" y="1460605"/>
                  </a:lnTo>
                  <a:lnTo>
                    <a:pt x="1097463" y="1460605"/>
                  </a:lnTo>
                  <a:lnTo>
                    <a:pt x="1097463" y="1459823"/>
                  </a:lnTo>
                  <a:lnTo>
                    <a:pt x="1098167" y="1459823"/>
                  </a:lnTo>
                  <a:lnTo>
                    <a:pt x="1098167" y="1459041"/>
                  </a:lnTo>
                  <a:lnTo>
                    <a:pt x="1098930" y="1459041"/>
                  </a:lnTo>
                  <a:lnTo>
                    <a:pt x="1098930" y="1458258"/>
                  </a:lnTo>
                  <a:lnTo>
                    <a:pt x="1101354" y="1458258"/>
                  </a:lnTo>
                  <a:lnTo>
                    <a:pt x="1101354" y="1457476"/>
                  </a:lnTo>
                  <a:lnTo>
                    <a:pt x="1101612" y="1457476"/>
                  </a:lnTo>
                  <a:lnTo>
                    <a:pt x="1101612" y="1456699"/>
                  </a:lnTo>
                  <a:lnTo>
                    <a:pt x="1101757" y="1456699"/>
                  </a:lnTo>
                  <a:lnTo>
                    <a:pt x="1101757" y="1455916"/>
                  </a:lnTo>
                  <a:lnTo>
                    <a:pt x="1102268" y="1455916"/>
                  </a:lnTo>
                  <a:lnTo>
                    <a:pt x="1102268" y="1455134"/>
                  </a:lnTo>
                  <a:lnTo>
                    <a:pt x="1102562" y="1455134"/>
                  </a:lnTo>
                  <a:lnTo>
                    <a:pt x="1102562" y="1454352"/>
                  </a:lnTo>
                  <a:lnTo>
                    <a:pt x="1102839" y="1454352"/>
                  </a:lnTo>
                  <a:lnTo>
                    <a:pt x="1102839" y="1453570"/>
                  </a:lnTo>
                  <a:lnTo>
                    <a:pt x="1103056" y="1453570"/>
                  </a:lnTo>
                  <a:lnTo>
                    <a:pt x="1103056" y="1452788"/>
                  </a:lnTo>
                  <a:lnTo>
                    <a:pt x="1103488" y="1452788"/>
                  </a:lnTo>
                  <a:lnTo>
                    <a:pt x="1103488" y="1452006"/>
                  </a:lnTo>
                  <a:lnTo>
                    <a:pt x="1104565" y="1452006"/>
                  </a:lnTo>
                  <a:lnTo>
                    <a:pt x="1104565" y="1451223"/>
                  </a:lnTo>
                  <a:lnTo>
                    <a:pt x="1104878" y="1451223"/>
                  </a:lnTo>
                  <a:lnTo>
                    <a:pt x="1104878" y="1450441"/>
                  </a:lnTo>
                  <a:lnTo>
                    <a:pt x="1107031" y="1450441"/>
                  </a:lnTo>
                  <a:lnTo>
                    <a:pt x="1107031" y="1449659"/>
                  </a:lnTo>
                  <a:lnTo>
                    <a:pt x="1108281" y="1449659"/>
                  </a:lnTo>
                  <a:lnTo>
                    <a:pt x="1108281" y="1448877"/>
                  </a:lnTo>
                  <a:lnTo>
                    <a:pt x="1108654" y="1448877"/>
                  </a:lnTo>
                  <a:lnTo>
                    <a:pt x="1108654" y="1448095"/>
                  </a:lnTo>
                  <a:lnTo>
                    <a:pt x="1108756" y="1448095"/>
                  </a:lnTo>
                  <a:lnTo>
                    <a:pt x="1108756" y="1447313"/>
                  </a:lnTo>
                  <a:lnTo>
                    <a:pt x="1108889" y="1447313"/>
                  </a:lnTo>
                  <a:lnTo>
                    <a:pt x="1108889" y="1446530"/>
                  </a:lnTo>
                  <a:lnTo>
                    <a:pt x="1109568" y="1446530"/>
                  </a:lnTo>
                  <a:lnTo>
                    <a:pt x="1109568" y="1445748"/>
                  </a:lnTo>
                  <a:lnTo>
                    <a:pt x="1109977" y="1445748"/>
                  </a:lnTo>
                  <a:lnTo>
                    <a:pt x="1109977" y="1444966"/>
                  </a:lnTo>
                  <a:lnTo>
                    <a:pt x="1110140" y="1444966"/>
                  </a:lnTo>
                  <a:lnTo>
                    <a:pt x="1110140" y="1444184"/>
                  </a:lnTo>
                  <a:lnTo>
                    <a:pt x="1110735" y="1444184"/>
                  </a:lnTo>
                  <a:lnTo>
                    <a:pt x="1110735" y="1443402"/>
                  </a:lnTo>
                  <a:lnTo>
                    <a:pt x="1112208" y="1443402"/>
                  </a:lnTo>
                  <a:lnTo>
                    <a:pt x="1112208" y="1442620"/>
                  </a:lnTo>
                  <a:lnTo>
                    <a:pt x="1112419" y="1442620"/>
                  </a:lnTo>
                  <a:lnTo>
                    <a:pt x="1112419" y="1441842"/>
                  </a:lnTo>
                  <a:lnTo>
                    <a:pt x="1113068" y="1441842"/>
                  </a:lnTo>
                  <a:lnTo>
                    <a:pt x="1113068" y="1441060"/>
                  </a:lnTo>
                  <a:lnTo>
                    <a:pt x="1113495" y="1441060"/>
                  </a:lnTo>
                  <a:lnTo>
                    <a:pt x="1113495" y="1440278"/>
                  </a:lnTo>
                  <a:lnTo>
                    <a:pt x="1114223" y="1440278"/>
                  </a:lnTo>
                  <a:lnTo>
                    <a:pt x="1114223" y="1439495"/>
                  </a:lnTo>
                  <a:lnTo>
                    <a:pt x="1114247" y="1439495"/>
                  </a:lnTo>
                  <a:lnTo>
                    <a:pt x="1114247" y="1438713"/>
                  </a:lnTo>
                  <a:lnTo>
                    <a:pt x="1114505" y="1438713"/>
                  </a:lnTo>
                  <a:lnTo>
                    <a:pt x="1114505" y="1437931"/>
                  </a:lnTo>
                  <a:lnTo>
                    <a:pt x="1114535" y="1437931"/>
                  </a:lnTo>
                  <a:lnTo>
                    <a:pt x="1114535" y="1437149"/>
                  </a:lnTo>
                  <a:lnTo>
                    <a:pt x="1115714" y="1437149"/>
                  </a:lnTo>
                  <a:lnTo>
                    <a:pt x="1115714" y="1436367"/>
                  </a:lnTo>
                  <a:lnTo>
                    <a:pt x="1116165" y="1436367"/>
                  </a:lnTo>
                  <a:lnTo>
                    <a:pt x="1116165" y="1435585"/>
                  </a:lnTo>
                  <a:lnTo>
                    <a:pt x="1116592" y="1435585"/>
                  </a:lnTo>
                  <a:lnTo>
                    <a:pt x="1116592" y="1434802"/>
                  </a:lnTo>
                  <a:lnTo>
                    <a:pt x="1116628" y="1434802"/>
                  </a:lnTo>
                  <a:lnTo>
                    <a:pt x="1116628" y="1434020"/>
                  </a:lnTo>
                  <a:lnTo>
                    <a:pt x="1117115" y="1434020"/>
                  </a:lnTo>
                  <a:lnTo>
                    <a:pt x="1117115" y="1433238"/>
                  </a:lnTo>
                  <a:lnTo>
                    <a:pt x="1117476" y="1433238"/>
                  </a:lnTo>
                  <a:lnTo>
                    <a:pt x="1117476" y="1432456"/>
                  </a:lnTo>
                  <a:lnTo>
                    <a:pt x="1118961" y="1432456"/>
                  </a:lnTo>
                  <a:lnTo>
                    <a:pt x="1118961" y="1431674"/>
                  </a:lnTo>
                  <a:lnTo>
                    <a:pt x="1119815" y="1431674"/>
                  </a:lnTo>
                  <a:lnTo>
                    <a:pt x="1119815" y="1430892"/>
                  </a:lnTo>
                  <a:lnTo>
                    <a:pt x="1120880" y="1430892"/>
                  </a:lnTo>
                  <a:lnTo>
                    <a:pt x="1120880" y="1430109"/>
                  </a:lnTo>
                  <a:lnTo>
                    <a:pt x="1121397" y="1430109"/>
                  </a:lnTo>
                  <a:lnTo>
                    <a:pt x="1121397" y="1429327"/>
                  </a:lnTo>
                  <a:lnTo>
                    <a:pt x="1121752" y="1429327"/>
                  </a:lnTo>
                  <a:lnTo>
                    <a:pt x="1121752" y="1428550"/>
                  </a:lnTo>
                  <a:lnTo>
                    <a:pt x="1122058" y="1428550"/>
                  </a:lnTo>
                  <a:lnTo>
                    <a:pt x="1122058" y="1427768"/>
                  </a:lnTo>
                  <a:lnTo>
                    <a:pt x="1122341" y="1427768"/>
                  </a:lnTo>
                  <a:lnTo>
                    <a:pt x="1122341" y="1426985"/>
                  </a:lnTo>
                  <a:lnTo>
                    <a:pt x="1123622" y="1426985"/>
                  </a:lnTo>
                  <a:lnTo>
                    <a:pt x="1123622" y="1426203"/>
                  </a:lnTo>
                  <a:lnTo>
                    <a:pt x="1123886" y="1426203"/>
                  </a:lnTo>
                  <a:lnTo>
                    <a:pt x="1123886" y="1425421"/>
                  </a:lnTo>
                  <a:lnTo>
                    <a:pt x="1123917" y="1425421"/>
                  </a:lnTo>
                  <a:lnTo>
                    <a:pt x="1123917" y="1424639"/>
                  </a:lnTo>
                  <a:lnTo>
                    <a:pt x="1123917" y="1424639"/>
                  </a:lnTo>
                  <a:lnTo>
                    <a:pt x="1123917" y="1423857"/>
                  </a:lnTo>
                  <a:lnTo>
                    <a:pt x="1124001" y="1423857"/>
                  </a:lnTo>
                  <a:lnTo>
                    <a:pt x="1124001" y="1423075"/>
                  </a:lnTo>
                  <a:lnTo>
                    <a:pt x="1124638" y="1423075"/>
                  </a:lnTo>
                  <a:lnTo>
                    <a:pt x="1124638" y="1422292"/>
                  </a:lnTo>
                  <a:lnTo>
                    <a:pt x="1124939" y="1422292"/>
                  </a:lnTo>
                  <a:lnTo>
                    <a:pt x="1124939" y="1421510"/>
                  </a:lnTo>
                  <a:lnTo>
                    <a:pt x="1125167" y="1421510"/>
                  </a:lnTo>
                  <a:lnTo>
                    <a:pt x="1125167" y="1420728"/>
                  </a:lnTo>
                  <a:lnTo>
                    <a:pt x="1125216" y="1420728"/>
                  </a:lnTo>
                  <a:lnTo>
                    <a:pt x="1125216" y="1419946"/>
                  </a:lnTo>
                  <a:lnTo>
                    <a:pt x="1126232" y="1419946"/>
                  </a:lnTo>
                  <a:lnTo>
                    <a:pt x="1126232" y="1419164"/>
                  </a:lnTo>
                  <a:lnTo>
                    <a:pt x="1126388" y="1419164"/>
                  </a:lnTo>
                  <a:lnTo>
                    <a:pt x="1126388" y="1418382"/>
                  </a:lnTo>
                  <a:lnTo>
                    <a:pt x="1126990" y="1418382"/>
                  </a:lnTo>
                  <a:lnTo>
                    <a:pt x="1126990" y="1417599"/>
                  </a:lnTo>
                  <a:lnTo>
                    <a:pt x="1127567" y="1417599"/>
                  </a:lnTo>
                  <a:lnTo>
                    <a:pt x="1127567" y="1416817"/>
                  </a:lnTo>
                  <a:lnTo>
                    <a:pt x="1128427" y="1416817"/>
                  </a:lnTo>
                  <a:lnTo>
                    <a:pt x="1128427" y="1416035"/>
                  </a:lnTo>
                  <a:lnTo>
                    <a:pt x="1128607" y="1416035"/>
                  </a:lnTo>
                  <a:lnTo>
                    <a:pt x="1128607" y="1415257"/>
                  </a:lnTo>
                  <a:lnTo>
                    <a:pt x="1129311" y="1415257"/>
                  </a:lnTo>
                  <a:lnTo>
                    <a:pt x="1129311" y="1414475"/>
                  </a:lnTo>
                  <a:lnTo>
                    <a:pt x="1129864" y="1414475"/>
                  </a:lnTo>
                  <a:lnTo>
                    <a:pt x="1129864" y="1413693"/>
                  </a:lnTo>
                  <a:lnTo>
                    <a:pt x="1129942" y="1413693"/>
                  </a:lnTo>
                  <a:lnTo>
                    <a:pt x="1129942" y="1412911"/>
                  </a:lnTo>
                  <a:lnTo>
                    <a:pt x="1130574" y="1412911"/>
                  </a:lnTo>
                  <a:lnTo>
                    <a:pt x="1130574" y="1412129"/>
                  </a:lnTo>
                  <a:lnTo>
                    <a:pt x="1131385" y="1412129"/>
                  </a:lnTo>
                  <a:lnTo>
                    <a:pt x="1131385" y="1411347"/>
                  </a:lnTo>
                  <a:lnTo>
                    <a:pt x="1131933" y="1411347"/>
                  </a:lnTo>
                  <a:lnTo>
                    <a:pt x="1131933" y="1410564"/>
                  </a:lnTo>
                  <a:lnTo>
                    <a:pt x="1133274" y="1410564"/>
                  </a:lnTo>
                  <a:lnTo>
                    <a:pt x="1133274" y="1409782"/>
                  </a:lnTo>
                  <a:lnTo>
                    <a:pt x="1135463" y="1409782"/>
                  </a:lnTo>
                  <a:lnTo>
                    <a:pt x="1135463" y="1409000"/>
                  </a:lnTo>
                  <a:lnTo>
                    <a:pt x="1135523" y="1409000"/>
                  </a:lnTo>
                  <a:lnTo>
                    <a:pt x="1135523" y="1408218"/>
                  </a:lnTo>
                  <a:lnTo>
                    <a:pt x="1135806" y="1408218"/>
                  </a:lnTo>
                  <a:lnTo>
                    <a:pt x="1135806" y="1407436"/>
                  </a:lnTo>
                  <a:lnTo>
                    <a:pt x="1136347" y="1407436"/>
                  </a:lnTo>
                  <a:lnTo>
                    <a:pt x="1136347" y="1406654"/>
                  </a:lnTo>
                  <a:lnTo>
                    <a:pt x="1136671" y="1406654"/>
                  </a:lnTo>
                  <a:lnTo>
                    <a:pt x="1136671" y="1405871"/>
                  </a:lnTo>
                  <a:lnTo>
                    <a:pt x="1137249" y="1405871"/>
                  </a:lnTo>
                  <a:lnTo>
                    <a:pt x="1137249" y="1405089"/>
                  </a:lnTo>
                  <a:lnTo>
                    <a:pt x="1138331" y="1405089"/>
                  </a:lnTo>
                  <a:lnTo>
                    <a:pt x="1138331" y="1404307"/>
                  </a:lnTo>
                  <a:lnTo>
                    <a:pt x="1139203" y="1404307"/>
                  </a:lnTo>
                  <a:lnTo>
                    <a:pt x="1139203" y="1403525"/>
                  </a:lnTo>
                  <a:lnTo>
                    <a:pt x="1140105" y="1403525"/>
                  </a:lnTo>
                  <a:lnTo>
                    <a:pt x="1140105" y="1402743"/>
                  </a:lnTo>
                  <a:lnTo>
                    <a:pt x="1140334" y="1402743"/>
                  </a:lnTo>
                  <a:lnTo>
                    <a:pt x="1140334" y="1401961"/>
                  </a:lnTo>
                  <a:lnTo>
                    <a:pt x="1140616" y="1401961"/>
                  </a:lnTo>
                  <a:lnTo>
                    <a:pt x="1140616" y="1401179"/>
                  </a:lnTo>
                  <a:lnTo>
                    <a:pt x="1140923" y="1401179"/>
                  </a:lnTo>
                  <a:lnTo>
                    <a:pt x="1140923" y="1400396"/>
                  </a:lnTo>
                  <a:lnTo>
                    <a:pt x="1141109" y="1400396"/>
                  </a:lnTo>
                  <a:lnTo>
                    <a:pt x="1141109" y="1399619"/>
                  </a:lnTo>
                  <a:lnTo>
                    <a:pt x="1141290" y="1399619"/>
                  </a:lnTo>
                  <a:lnTo>
                    <a:pt x="1141290" y="1398836"/>
                  </a:lnTo>
                  <a:lnTo>
                    <a:pt x="1141332" y="1398836"/>
                  </a:lnTo>
                  <a:lnTo>
                    <a:pt x="1141332" y="1398054"/>
                  </a:lnTo>
                  <a:lnTo>
                    <a:pt x="1141386" y="1398054"/>
                  </a:lnTo>
                  <a:lnTo>
                    <a:pt x="1141386" y="1397272"/>
                  </a:lnTo>
                  <a:lnTo>
                    <a:pt x="1141585" y="1397272"/>
                  </a:lnTo>
                  <a:lnTo>
                    <a:pt x="1141585" y="1396490"/>
                  </a:lnTo>
                  <a:lnTo>
                    <a:pt x="1141867" y="1396490"/>
                  </a:lnTo>
                  <a:lnTo>
                    <a:pt x="1141867" y="1395708"/>
                  </a:lnTo>
                  <a:lnTo>
                    <a:pt x="1141975" y="1395708"/>
                  </a:lnTo>
                  <a:lnTo>
                    <a:pt x="1141975" y="1394926"/>
                  </a:lnTo>
                  <a:lnTo>
                    <a:pt x="1142035" y="1394926"/>
                  </a:lnTo>
                  <a:lnTo>
                    <a:pt x="1142035" y="1394144"/>
                  </a:lnTo>
                  <a:lnTo>
                    <a:pt x="1143389" y="1394144"/>
                  </a:lnTo>
                  <a:lnTo>
                    <a:pt x="1143389" y="1393361"/>
                  </a:lnTo>
                  <a:lnTo>
                    <a:pt x="1145187" y="1393361"/>
                  </a:lnTo>
                  <a:lnTo>
                    <a:pt x="1145187" y="1392579"/>
                  </a:lnTo>
                  <a:lnTo>
                    <a:pt x="1146323" y="1392579"/>
                  </a:lnTo>
                  <a:lnTo>
                    <a:pt x="1146323" y="1391797"/>
                  </a:lnTo>
                  <a:lnTo>
                    <a:pt x="1147622" y="1391797"/>
                  </a:lnTo>
                  <a:lnTo>
                    <a:pt x="1147622" y="1391015"/>
                  </a:lnTo>
                  <a:lnTo>
                    <a:pt x="1149161" y="1391015"/>
                  </a:lnTo>
                  <a:lnTo>
                    <a:pt x="1149161" y="1390233"/>
                  </a:lnTo>
                  <a:lnTo>
                    <a:pt x="1150803" y="1390233"/>
                  </a:lnTo>
                  <a:lnTo>
                    <a:pt x="1150803" y="1389451"/>
                  </a:lnTo>
                  <a:lnTo>
                    <a:pt x="1151435" y="1389451"/>
                  </a:lnTo>
                  <a:lnTo>
                    <a:pt x="1151435" y="1388668"/>
                  </a:lnTo>
                  <a:lnTo>
                    <a:pt x="1151988" y="1388668"/>
                  </a:lnTo>
                  <a:lnTo>
                    <a:pt x="1151988" y="1387886"/>
                  </a:lnTo>
                  <a:lnTo>
                    <a:pt x="1152144" y="1387886"/>
                  </a:lnTo>
                  <a:lnTo>
                    <a:pt x="1152144" y="1387104"/>
                  </a:lnTo>
                  <a:lnTo>
                    <a:pt x="1152289" y="1387104"/>
                  </a:lnTo>
                  <a:lnTo>
                    <a:pt x="1152289" y="1386326"/>
                  </a:lnTo>
                  <a:lnTo>
                    <a:pt x="1152517" y="1386326"/>
                  </a:lnTo>
                  <a:lnTo>
                    <a:pt x="1152517" y="1385544"/>
                  </a:lnTo>
                  <a:lnTo>
                    <a:pt x="1152613" y="1385544"/>
                  </a:lnTo>
                  <a:lnTo>
                    <a:pt x="1152613" y="1384762"/>
                  </a:lnTo>
                  <a:lnTo>
                    <a:pt x="1153371" y="1384762"/>
                  </a:lnTo>
                  <a:lnTo>
                    <a:pt x="1153371" y="1383980"/>
                  </a:lnTo>
                  <a:lnTo>
                    <a:pt x="1153558" y="1383980"/>
                  </a:lnTo>
                  <a:lnTo>
                    <a:pt x="1153558" y="1383198"/>
                  </a:lnTo>
                  <a:lnTo>
                    <a:pt x="1154814" y="1383198"/>
                  </a:lnTo>
                  <a:lnTo>
                    <a:pt x="1154814" y="1382416"/>
                  </a:lnTo>
                  <a:lnTo>
                    <a:pt x="1155199" y="1382416"/>
                  </a:lnTo>
                  <a:lnTo>
                    <a:pt x="1155199" y="1381633"/>
                  </a:lnTo>
                  <a:lnTo>
                    <a:pt x="1155572" y="1381633"/>
                  </a:lnTo>
                  <a:lnTo>
                    <a:pt x="1155572" y="1380851"/>
                  </a:lnTo>
                  <a:lnTo>
                    <a:pt x="1155867" y="1380851"/>
                  </a:lnTo>
                  <a:lnTo>
                    <a:pt x="1155867" y="1380069"/>
                  </a:lnTo>
                  <a:lnTo>
                    <a:pt x="1155903" y="1380069"/>
                  </a:lnTo>
                  <a:lnTo>
                    <a:pt x="1155903" y="1379287"/>
                  </a:lnTo>
                  <a:lnTo>
                    <a:pt x="1156510" y="1379287"/>
                  </a:lnTo>
                  <a:lnTo>
                    <a:pt x="1156510" y="1378505"/>
                  </a:lnTo>
                  <a:lnTo>
                    <a:pt x="1157063" y="1378505"/>
                  </a:lnTo>
                  <a:lnTo>
                    <a:pt x="1157063" y="1377723"/>
                  </a:lnTo>
                  <a:lnTo>
                    <a:pt x="1157929" y="1377723"/>
                  </a:lnTo>
                  <a:lnTo>
                    <a:pt x="1157929" y="1376941"/>
                  </a:lnTo>
                  <a:lnTo>
                    <a:pt x="1158729" y="1376941"/>
                  </a:lnTo>
                  <a:lnTo>
                    <a:pt x="1158729" y="1376158"/>
                  </a:lnTo>
                  <a:lnTo>
                    <a:pt x="1159697" y="1376158"/>
                  </a:lnTo>
                  <a:lnTo>
                    <a:pt x="1159697" y="1375376"/>
                  </a:lnTo>
                  <a:lnTo>
                    <a:pt x="1159932" y="1375376"/>
                  </a:lnTo>
                  <a:lnTo>
                    <a:pt x="1159932" y="1374594"/>
                  </a:lnTo>
                  <a:lnTo>
                    <a:pt x="1161159" y="1374594"/>
                  </a:lnTo>
                  <a:lnTo>
                    <a:pt x="1161159" y="1373812"/>
                  </a:lnTo>
                  <a:lnTo>
                    <a:pt x="1162349" y="1373812"/>
                  </a:lnTo>
                  <a:lnTo>
                    <a:pt x="1162349" y="1373034"/>
                  </a:lnTo>
                  <a:lnTo>
                    <a:pt x="1162704" y="1373034"/>
                  </a:lnTo>
                  <a:lnTo>
                    <a:pt x="1162704" y="1372252"/>
                  </a:lnTo>
                  <a:lnTo>
                    <a:pt x="1162722" y="1372252"/>
                  </a:lnTo>
                  <a:lnTo>
                    <a:pt x="1162722" y="1371470"/>
                  </a:lnTo>
                  <a:lnTo>
                    <a:pt x="1162987" y="1371470"/>
                  </a:lnTo>
                  <a:lnTo>
                    <a:pt x="1162987" y="1370688"/>
                  </a:lnTo>
                  <a:lnTo>
                    <a:pt x="1163011" y="1370688"/>
                  </a:lnTo>
                  <a:lnTo>
                    <a:pt x="1163011" y="1369906"/>
                  </a:lnTo>
                  <a:lnTo>
                    <a:pt x="1163600" y="1369906"/>
                  </a:lnTo>
                  <a:lnTo>
                    <a:pt x="1163600" y="1369123"/>
                  </a:lnTo>
                  <a:lnTo>
                    <a:pt x="1163606" y="1369123"/>
                  </a:lnTo>
                  <a:lnTo>
                    <a:pt x="1163606" y="1368341"/>
                  </a:lnTo>
                  <a:lnTo>
                    <a:pt x="1163967" y="1368341"/>
                  </a:lnTo>
                  <a:lnTo>
                    <a:pt x="1163967" y="1367559"/>
                  </a:lnTo>
                  <a:lnTo>
                    <a:pt x="1165392" y="1367559"/>
                  </a:lnTo>
                  <a:lnTo>
                    <a:pt x="1165392" y="1366777"/>
                  </a:lnTo>
                  <a:lnTo>
                    <a:pt x="1167413" y="1366777"/>
                  </a:lnTo>
                  <a:lnTo>
                    <a:pt x="1167413" y="1365995"/>
                  </a:lnTo>
                  <a:lnTo>
                    <a:pt x="1167659" y="1365995"/>
                  </a:lnTo>
                  <a:lnTo>
                    <a:pt x="1167659" y="1365213"/>
                  </a:lnTo>
                  <a:lnTo>
                    <a:pt x="1167984" y="1365213"/>
                  </a:lnTo>
                  <a:lnTo>
                    <a:pt x="1167984" y="1364430"/>
                  </a:lnTo>
                  <a:lnTo>
                    <a:pt x="1168194" y="1364430"/>
                  </a:lnTo>
                  <a:lnTo>
                    <a:pt x="1168194" y="1363648"/>
                  </a:lnTo>
                  <a:lnTo>
                    <a:pt x="1168369" y="1363648"/>
                  </a:lnTo>
                  <a:lnTo>
                    <a:pt x="1168369" y="1362866"/>
                  </a:lnTo>
                  <a:lnTo>
                    <a:pt x="1169962" y="1362866"/>
                  </a:lnTo>
                  <a:lnTo>
                    <a:pt x="1169962" y="1362084"/>
                  </a:lnTo>
                  <a:lnTo>
                    <a:pt x="1170029" y="1362084"/>
                  </a:lnTo>
                  <a:lnTo>
                    <a:pt x="1170029" y="1361302"/>
                  </a:lnTo>
                  <a:lnTo>
                    <a:pt x="1170035" y="1361302"/>
                  </a:lnTo>
                  <a:lnTo>
                    <a:pt x="1170035" y="1360520"/>
                  </a:lnTo>
                  <a:lnTo>
                    <a:pt x="1171466" y="1360520"/>
                  </a:lnTo>
                  <a:lnTo>
                    <a:pt x="1171466" y="1359742"/>
                  </a:lnTo>
                  <a:lnTo>
                    <a:pt x="1172145" y="1359742"/>
                  </a:lnTo>
                  <a:lnTo>
                    <a:pt x="1172145" y="1358955"/>
                  </a:lnTo>
                  <a:lnTo>
                    <a:pt x="1172596" y="1358955"/>
                  </a:lnTo>
                  <a:lnTo>
                    <a:pt x="1172596" y="1358178"/>
                  </a:lnTo>
                  <a:lnTo>
                    <a:pt x="1172933" y="1358178"/>
                  </a:lnTo>
                  <a:lnTo>
                    <a:pt x="1172933" y="1357395"/>
                  </a:lnTo>
                  <a:lnTo>
                    <a:pt x="1173282" y="1357395"/>
                  </a:lnTo>
                  <a:lnTo>
                    <a:pt x="1173282" y="1356613"/>
                  </a:lnTo>
                  <a:lnTo>
                    <a:pt x="1174406" y="1356613"/>
                  </a:lnTo>
                  <a:lnTo>
                    <a:pt x="1174406" y="1355831"/>
                  </a:lnTo>
                  <a:lnTo>
                    <a:pt x="1175062" y="1355831"/>
                  </a:lnTo>
                  <a:lnTo>
                    <a:pt x="1175062" y="1355049"/>
                  </a:lnTo>
                  <a:lnTo>
                    <a:pt x="1175272" y="1355049"/>
                  </a:lnTo>
                  <a:lnTo>
                    <a:pt x="1175272" y="1354267"/>
                  </a:lnTo>
                  <a:lnTo>
                    <a:pt x="1176090" y="1354267"/>
                  </a:lnTo>
                  <a:lnTo>
                    <a:pt x="1176090" y="1353485"/>
                  </a:lnTo>
                  <a:lnTo>
                    <a:pt x="1176595" y="1353485"/>
                  </a:lnTo>
                  <a:lnTo>
                    <a:pt x="1176595" y="1352703"/>
                  </a:lnTo>
                  <a:lnTo>
                    <a:pt x="1176656" y="1352703"/>
                  </a:lnTo>
                  <a:lnTo>
                    <a:pt x="1176656" y="1351920"/>
                  </a:lnTo>
                  <a:lnTo>
                    <a:pt x="1177630" y="1351920"/>
                  </a:lnTo>
                  <a:lnTo>
                    <a:pt x="1177630" y="1351138"/>
                  </a:lnTo>
                  <a:lnTo>
                    <a:pt x="1178279" y="1351138"/>
                  </a:lnTo>
                  <a:lnTo>
                    <a:pt x="1178279" y="1350356"/>
                  </a:lnTo>
                  <a:lnTo>
                    <a:pt x="1178586" y="1350356"/>
                  </a:lnTo>
                  <a:lnTo>
                    <a:pt x="1178586" y="1349574"/>
                  </a:lnTo>
                  <a:lnTo>
                    <a:pt x="1178844" y="1349574"/>
                  </a:lnTo>
                  <a:lnTo>
                    <a:pt x="1178844" y="1348792"/>
                  </a:lnTo>
                  <a:lnTo>
                    <a:pt x="1179223" y="1348792"/>
                  </a:lnTo>
                  <a:lnTo>
                    <a:pt x="1179223" y="1348010"/>
                  </a:lnTo>
                  <a:lnTo>
                    <a:pt x="1180234" y="1348010"/>
                  </a:lnTo>
                  <a:lnTo>
                    <a:pt x="1180234" y="1347227"/>
                  </a:lnTo>
                  <a:lnTo>
                    <a:pt x="1181093" y="1347227"/>
                  </a:lnTo>
                  <a:lnTo>
                    <a:pt x="1181093" y="1346445"/>
                  </a:lnTo>
                  <a:lnTo>
                    <a:pt x="1181172" y="1346445"/>
                  </a:lnTo>
                  <a:lnTo>
                    <a:pt x="1181172" y="1345663"/>
                  </a:lnTo>
                  <a:lnTo>
                    <a:pt x="1181376" y="1345663"/>
                  </a:lnTo>
                  <a:lnTo>
                    <a:pt x="1181376" y="1344885"/>
                  </a:lnTo>
                  <a:lnTo>
                    <a:pt x="1182567" y="1344885"/>
                  </a:lnTo>
                  <a:lnTo>
                    <a:pt x="1182567" y="1344103"/>
                  </a:lnTo>
                  <a:lnTo>
                    <a:pt x="1182850" y="1344103"/>
                  </a:lnTo>
                  <a:lnTo>
                    <a:pt x="1182850" y="1343321"/>
                  </a:lnTo>
                  <a:lnTo>
                    <a:pt x="1182880" y="1343321"/>
                  </a:lnTo>
                  <a:lnTo>
                    <a:pt x="1182880" y="1342539"/>
                  </a:lnTo>
                  <a:lnTo>
                    <a:pt x="1183325" y="1342539"/>
                  </a:lnTo>
                  <a:lnTo>
                    <a:pt x="1183325" y="1341757"/>
                  </a:lnTo>
                  <a:lnTo>
                    <a:pt x="1185333" y="1341757"/>
                  </a:lnTo>
                  <a:lnTo>
                    <a:pt x="1185333" y="1340975"/>
                  </a:lnTo>
                  <a:lnTo>
                    <a:pt x="1185453" y="1340975"/>
                  </a:lnTo>
                  <a:lnTo>
                    <a:pt x="1185453" y="1340192"/>
                  </a:lnTo>
                  <a:lnTo>
                    <a:pt x="1185706" y="1340192"/>
                  </a:lnTo>
                  <a:lnTo>
                    <a:pt x="1185706" y="1339410"/>
                  </a:lnTo>
                  <a:lnTo>
                    <a:pt x="1186097" y="1339410"/>
                  </a:lnTo>
                  <a:lnTo>
                    <a:pt x="1186097" y="1338628"/>
                  </a:lnTo>
                  <a:lnTo>
                    <a:pt x="1186518" y="1338628"/>
                  </a:lnTo>
                  <a:lnTo>
                    <a:pt x="1186518" y="1337846"/>
                  </a:lnTo>
                  <a:lnTo>
                    <a:pt x="1186680" y="1337846"/>
                  </a:lnTo>
                  <a:lnTo>
                    <a:pt x="1186680" y="1337064"/>
                  </a:lnTo>
                  <a:lnTo>
                    <a:pt x="1187047" y="1337064"/>
                  </a:lnTo>
                  <a:lnTo>
                    <a:pt x="1187047" y="1336282"/>
                  </a:lnTo>
                  <a:lnTo>
                    <a:pt x="1188057" y="1336282"/>
                  </a:lnTo>
                  <a:lnTo>
                    <a:pt x="1188057" y="1335499"/>
                  </a:lnTo>
                  <a:lnTo>
                    <a:pt x="1188262" y="1335499"/>
                  </a:lnTo>
                  <a:lnTo>
                    <a:pt x="1188262" y="1334717"/>
                  </a:lnTo>
                  <a:lnTo>
                    <a:pt x="1188881" y="1334717"/>
                  </a:lnTo>
                  <a:lnTo>
                    <a:pt x="1188881" y="1333935"/>
                  </a:lnTo>
                  <a:lnTo>
                    <a:pt x="1189488" y="1333935"/>
                  </a:lnTo>
                  <a:lnTo>
                    <a:pt x="1189488" y="1333153"/>
                  </a:lnTo>
                  <a:lnTo>
                    <a:pt x="1189693" y="1333153"/>
                  </a:lnTo>
                  <a:lnTo>
                    <a:pt x="1189693" y="1332371"/>
                  </a:lnTo>
                  <a:lnTo>
                    <a:pt x="1190030" y="1332371"/>
                  </a:lnTo>
                  <a:lnTo>
                    <a:pt x="1190030" y="1331593"/>
                  </a:lnTo>
                  <a:lnTo>
                    <a:pt x="1190583" y="1331593"/>
                  </a:lnTo>
                  <a:lnTo>
                    <a:pt x="1190583" y="1330811"/>
                  </a:lnTo>
                  <a:lnTo>
                    <a:pt x="1191804" y="1330811"/>
                  </a:lnTo>
                  <a:lnTo>
                    <a:pt x="1191804" y="1330029"/>
                  </a:lnTo>
                  <a:lnTo>
                    <a:pt x="1191864" y="1330029"/>
                  </a:lnTo>
                  <a:lnTo>
                    <a:pt x="1191864" y="1329247"/>
                  </a:lnTo>
                  <a:lnTo>
                    <a:pt x="1193343" y="1329247"/>
                  </a:lnTo>
                  <a:lnTo>
                    <a:pt x="1193343" y="1328464"/>
                  </a:lnTo>
                  <a:lnTo>
                    <a:pt x="1193361" y="1328464"/>
                  </a:lnTo>
                  <a:lnTo>
                    <a:pt x="1193361" y="1327682"/>
                  </a:lnTo>
                  <a:lnTo>
                    <a:pt x="1193512" y="1327682"/>
                  </a:lnTo>
                  <a:lnTo>
                    <a:pt x="1193512" y="1326900"/>
                  </a:lnTo>
                  <a:lnTo>
                    <a:pt x="1193740" y="1326900"/>
                  </a:lnTo>
                  <a:lnTo>
                    <a:pt x="1193740" y="1326118"/>
                  </a:lnTo>
                  <a:lnTo>
                    <a:pt x="1194474" y="1326118"/>
                  </a:lnTo>
                  <a:lnTo>
                    <a:pt x="1194474" y="1325336"/>
                  </a:lnTo>
                  <a:lnTo>
                    <a:pt x="1195093" y="1325336"/>
                  </a:lnTo>
                  <a:lnTo>
                    <a:pt x="1195093" y="1324554"/>
                  </a:lnTo>
                  <a:lnTo>
                    <a:pt x="1195262" y="1324554"/>
                  </a:lnTo>
                  <a:lnTo>
                    <a:pt x="1195262" y="1323772"/>
                  </a:lnTo>
                  <a:lnTo>
                    <a:pt x="1195298" y="1323772"/>
                  </a:lnTo>
                  <a:lnTo>
                    <a:pt x="1195298" y="1322989"/>
                  </a:lnTo>
                  <a:lnTo>
                    <a:pt x="1195977" y="1322989"/>
                  </a:lnTo>
                  <a:lnTo>
                    <a:pt x="1195977" y="1322207"/>
                  </a:lnTo>
                  <a:lnTo>
                    <a:pt x="1196416" y="1322207"/>
                  </a:lnTo>
                  <a:lnTo>
                    <a:pt x="1196416" y="1321425"/>
                  </a:lnTo>
                  <a:lnTo>
                    <a:pt x="1196585" y="1321425"/>
                  </a:lnTo>
                  <a:lnTo>
                    <a:pt x="1196585" y="1320643"/>
                  </a:lnTo>
                  <a:lnTo>
                    <a:pt x="1197613" y="1320643"/>
                  </a:lnTo>
                  <a:lnTo>
                    <a:pt x="1197613" y="1319861"/>
                  </a:lnTo>
                  <a:lnTo>
                    <a:pt x="1197715" y="1319861"/>
                  </a:lnTo>
                  <a:lnTo>
                    <a:pt x="1197715" y="1319079"/>
                  </a:lnTo>
                  <a:lnTo>
                    <a:pt x="1197727" y="1319079"/>
                  </a:lnTo>
                  <a:lnTo>
                    <a:pt x="1197727" y="1318301"/>
                  </a:lnTo>
                  <a:lnTo>
                    <a:pt x="1198671" y="1318301"/>
                  </a:lnTo>
                  <a:lnTo>
                    <a:pt x="1198671" y="1317519"/>
                  </a:lnTo>
                  <a:lnTo>
                    <a:pt x="1200674" y="1317519"/>
                  </a:lnTo>
                  <a:lnTo>
                    <a:pt x="1200674" y="1316737"/>
                  </a:lnTo>
                  <a:lnTo>
                    <a:pt x="1201504" y="1316737"/>
                  </a:lnTo>
                  <a:lnTo>
                    <a:pt x="1201504" y="1315954"/>
                  </a:lnTo>
                  <a:lnTo>
                    <a:pt x="1202201" y="1315954"/>
                  </a:lnTo>
                  <a:lnTo>
                    <a:pt x="1202201" y="1315172"/>
                  </a:lnTo>
                  <a:lnTo>
                    <a:pt x="1202833" y="1315172"/>
                  </a:lnTo>
                  <a:lnTo>
                    <a:pt x="1202833" y="1314390"/>
                  </a:lnTo>
                  <a:lnTo>
                    <a:pt x="1203362" y="1314390"/>
                  </a:lnTo>
                  <a:lnTo>
                    <a:pt x="1203362" y="1313608"/>
                  </a:lnTo>
                  <a:lnTo>
                    <a:pt x="1204083" y="1313608"/>
                  </a:lnTo>
                  <a:lnTo>
                    <a:pt x="1204083" y="1312826"/>
                  </a:lnTo>
                  <a:lnTo>
                    <a:pt x="1204613" y="1312826"/>
                  </a:lnTo>
                  <a:lnTo>
                    <a:pt x="1204613" y="1312044"/>
                  </a:lnTo>
                  <a:lnTo>
                    <a:pt x="1207150" y="1312044"/>
                  </a:lnTo>
                  <a:lnTo>
                    <a:pt x="1207150" y="1311261"/>
                  </a:lnTo>
                  <a:lnTo>
                    <a:pt x="1209081" y="1311261"/>
                  </a:lnTo>
                  <a:lnTo>
                    <a:pt x="1209081" y="1310479"/>
                  </a:lnTo>
                  <a:lnTo>
                    <a:pt x="1209508" y="1310479"/>
                  </a:lnTo>
                  <a:lnTo>
                    <a:pt x="1209508" y="1309697"/>
                  </a:lnTo>
                  <a:lnTo>
                    <a:pt x="1209772" y="1309697"/>
                  </a:lnTo>
                  <a:lnTo>
                    <a:pt x="1209772" y="1308915"/>
                  </a:lnTo>
                  <a:lnTo>
                    <a:pt x="1209790" y="1308915"/>
                  </a:lnTo>
                  <a:lnTo>
                    <a:pt x="1209790" y="1308133"/>
                  </a:lnTo>
                  <a:lnTo>
                    <a:pt x="1210476" y="1308133"/>
                  </a:lnTo>
                  <a:lnTo>
                    <a:pt x="1210476" y="1307351"/>
                  </a:lnTo>
                  <a:lnTo>
                    <a:pt x="1210482" y="1307351"/>
                  </a:lnTo>
                  <a:lnTo>
                    <a:pt x="1210482" y="1306568"/>
                  </a:lnTo>
                  <a:lnTo>
                    <a:pt x="1210800" y="1306568"/>
                  </a:lnTo>
                  <a:lnTo>
                    <a:pt x="1210800" y="1305786"/>
                  </a:lnTo>
                  <a:lnTo>
                    <a:pt x="1211721" y="1305786"/>
                  </a:lnTo>
                  <a:lnTo>
                    <a:pt x="1211721" y="1305004"/>
                  </a:lnTo>
                  <a:lnTo>
                    <a:pt x="1211775" y="1305004"/>
                  </a:lnTo>
                  <a:lnTo>
                    <a:pt x="1211775" y="1304222"/>
                  </a:lnTo>
                  <a:lnTo>
                    <a:pt x="1212388" y="1304222"/>
                  </a:lnTo>
                  <a:lnTo>
                    <a:pt x="1212388" y="1303440"/>
                  </a:lnTo>
                  <a:lnTo>
                    <a:pt x="1213092" y="1303440"/>
                  </a:lnTo>
                  <a:lnTo>
                    <a:pt x="1213092" y="1302662"/>
                  </a:lnTo>
                  <a:lnTo>
                    <a:pt x="1213807" y="1302662"/>
                  </a:lnTo>
                  <a:lnTo>
                    <a:pt x="1213807" y="1301880"/>
                  </a:lnTo>
                  <a:lnTo>
                    <a:pt x="1214102" y="1301880"/>
                  </a:lnTo>
                  <a:lnTo>
                    <a:pt x="1214102" y="1301098"/>
                  </a:lnTo>
                  <a:lnTo>
                    <a:pt x="1216135" y="1301098"/>
                  </a:lnTo>
                  <a:lnTo>
                    <a:pt x="1216135" y="1300316"/>
                  </a:lnTo>
                  <a:lnTo>
                    <a:pt x="1216159" y="1300316"/>
                  </a:lnTo>
                  <a:lnTo>
                    <a:pt x="1216159" y="1299534"/>
                  </a:lnTo>
                  <a:lnTo>
                    <a:pt x="1216411" y="1299534"/>
                  </a:lnTo>
                  <a:lnTo>
                    <a:pt x="1216411" y="1298751"/>
                  </a:lnTo>
                  <a:lnTo>
                    <a:pt x="1217662" y="1298751"/>
                  </a:lnTo>
                  <a:lnTo>
                    <a:pt x="1217662" y="1297969"/>
                  </a:lnTo>
                  <a:lnTo>
                    <a:pt x="1218341" y="1297969"/>
                  </a:lnTo>
                  <a:lnTo>
                    <a:pt x="1218341" y="1297187"/>
                  </a:lnTo>
                  <a:lnTo>
                    <a:pt x="1218528" y="1297187"/>
                  </a:lnTo>
                  <a:lnTo>
                    <a:pt x="1218528" y="1296405"/>
                  </a:lnTo>
                  <a:lnTo>
                    <a:pt x="1219995" y="1296405"/>
                  </a:lnTo>
                  <a:lnTo>
                    <a:pt x="1219995" y="1295623"/>
                  </a:lnTo>
                  <a:lnTo>
                    <a:pt x="1221450" y="1295623"/>
                  </a:lnTo>
                  <a:lnTo>
                    <a:pt x="1221450" y="1294841"/>
                  </a:lnTo>
                  <a:lnTo>
                    <a:pt x="1221481" y="1294841"/>
                  </a:lnTo>
                  <a:lnTo>
                    <a:pt x="1221481" y="1294058"/>
                  </a:lnTo>
                  <a:lnTo>
                    <a:pt x="1221571" y="1294058"/>
                  </a:lnTo>
                  <a:lnTo>
                    <a:pt x="1221571" y="1293276"/>
                  </a:lnTo>
                  <a:lnTo>
                    <a:pt x="1222244" y="1293276"/>
                  </a:lnTo>
                  <a:lnTo>
                    <a:pt x="1222244" y="1292494"/>
                  </a:lnTo>
                  <a:lnTo>
                    <a:pt x="1222852" y="1292494"/>
                  </a:lnTo>
                  <a:lnTo>
                    <a:pt x="1222852" y="1291712"/>
                  </a:lnTo>
                  <a:lnTo>
                    <a:pt x="1225257" y="1291712"/>
                  </a:lnTo>
                  <a:lnTo>
                    <a:pt x="1225257" y="1290930"/>
                  </a:lnTo>
                  <a:lnTo>
                    <a:pt x="1225480" y="1290930"/>
                  </a:lnTo>
                  <a:lnTo>
                    <a:pt x="1225480" y="1290148"/>
                  </a:lnTo>
                  <a:lnTo>
                    <a:pt x="1225973" y="1290148"/>
                  </a:lnTo>
                  <a:lnTo>
                    <a:pt x="1225973" y="1289370"/>
                  </a:lnTo>
                  <a:lnTo>
                    <a:pt x="1226123" y="1289370"/>
                  </a:lnTo>
                  <a:lnTo>
                    <a:pt x="1226123" y="1288588"/>
                  </a:lnTo>
                  <a:lnTo>
                    <a:pt x="1226953" y="1288588"/>
                  </a:lnTo>
                  <a:lnTo>
                    <a:pt x="1226953" y="1287806"/>
                  </a:lnTo>
                  <a:lnTo>
                    <a:pt x="1227338" y="1287806"/>
                  </a:lnTo>
                  <a:lnTo>
                    <a:pt x="1227338" y="1287023"/>
                  </a:lnTo>
                  <a:lnTo>
                    <a:pt x="1228108" y="1287023"/>
                  </a:lnTo>
                  <a:lnTo>
                    <a:pt x="1228108" y="1286241"/>
                  </a:lnTo>
                  <a:lnTo>
                    <a:pt x="1228763" y="1286241"/>
                  </a:lnTo>
                  <a:lnTo>
                    <a:pt x="1228763" y="1285459"/>
                  </a:lnTo>
                  <a:lnTo>
                    <a:pt x="1228823" y="1285459"/>
                  </a:lnTo>
                  <a:lnTo>
                    <a:pt x="1228823" y="1284677"/>
                  </a:lnTo>
                  <a:lnTo>
                    <a:pt x="1230417" y="1284677"/>
                  </a:lnTo>
                  <a:lnTo>
                    <a:pt x="1230417" y="1283895"/>
                  </a:lnTo>
                  <a:lnTo>
                    <a:pt x="1230603" y="1283895"/>
                  </a:lnTo>
                  <a:lnTo>
                    <a:pt x="1230603" y="1283113"/>
                  </a:lnTo>
                  <a:lnTo>
                    <a:pt x="1231072" y="1283113"/>
                  </a:lnTo>
                  <a:lnTo>
                    <a:pt x="1231072" y="1282330"/>
                  </a:lnTo>
                  <a:lnTo>
                    <a:pt x="1231102" y="1282330"/>
                  </a:lnTo>
                  <a:lnTo>
                    <a:pt x="1231102" y="1281548"/>
                  </a:lnTo>
                  <a:lnTo>
                    <a:pt x="1231571" y="1281548"/>
                  </a:lnTo>
                  <a:lnTo>
                    <a:pt x="1231571" y="1280766"/>
                  </a:lnTo>
                  <a:lnTo>
                    <a:pt x="1233556" y="1280766"/>
                  </a:lnTo>
                  <a:lnTo>
                    <a:pt x="1233556" y="1279984"/>
                  </a:lnTo>
                  <a:lnTo>
                    <a:pt x="1233826" y="1279984"/>
                  </a:lnTo>
                  <a:lnTo>
                    <a:pt x="1233826" y="1279202"/>
                  </a:lnTo>
                  <a:lnTo>
                    <a:pt x="1234392" y="1279202"/>
                  </a:lnTo>
                  <a:lnTo>
                    <a:pt x="1234392" y="1278420"/>
                  </a:lnTo>
                  <a:lnTo>
                    <a:pt x="1234717" y="1278420"/>
                  </a:lnTo>
                  <a:lnTo>
                    <a:pt x="1234717" y="1277637"/>
                  </a:lnTo>
                  <a:lnTo>
                    <a:pt x="1235715" y="1277637"/>
                  </a:lnTo>
                  <a:lnTo>
                    <a:pt x="1235715" y="1276855"/>
                  </a:lnTo>
                  <a:lnTo>
                    <a:pt x="1236232" y="1276855"/>
                  </a:lnTo>
                  <a:lnTo>
                    <a:pt x="1236232" y="1276078"/>
                  </a:lnTo>
                  <a:lnTo>
                    <a:pt x="1236581" y="1276078"/>
                  </a:lnTo>
                  <a:lnTo>
                    <a:pt x="1236581" y="1275295"/>
                  </a:lnTo>
                  <a:lnTo>
                    <a:pt x="1237290" y="1275295"/>
                  </a:lnTo>
                  <a:lnTo>
                    <a:pt x="1237290" y="1274513"/>
                  </a:lnTo>
                  <a:lnTo>
                    <a:pt x="1237579" y="1274513"/>
                  </a:lnTo>
                  <a:lnTo>
                    <a:pt x="1237579" y="1273731"/>
                  </a:lnTo>
                  <a:lnTo>
                    <a:pt x="1237597" y="1273731"/>
                  </a:lnTo>
                  <a:lnTo>
                    <a:pt x="1237597" y="1272949"/>
                  </a:lnTo>
                  <a:lnTo>
                    <a:pt x="1238162" y="1272949"/>
                  </a:lnTo>
                  <a:lnTo>
                    <a:pt x="1238162" y="1272167"/>
                  </a:lnTo>
                  <a:lnTo>
                    <a:pt x="1239040" y="1272167"/>
                  </a:lnTo>
                  <a:lnTo>
                    <a:pt x="1239040" y="1271385"/>
                  </a:lnTo>
                  <a:lnTo>
                    <a:pt x="1239521" y="1271385"/>
                  </a:lnTo>
                  <a:lnTo>
                    <a:pt x="1239521" y="1270602"/>
                  </a:lnTo>
                  <a:lnTo>
                    <a:pt x="1239684" y="1270602"/>
                  </a:lnTo>
                  <a:lnTo>
                    <a:pt x="1239684" y="1269820"/>
                  </a:lnTo>
                  <a:lnTo>
                    <a:pt x="1240237" y="1269820"/>
                  </a:lnTo>
                  <a:lnTo>
                    <a:pt x="1240237" y="1269038"/>
                  </a:lnTo>
                  <a:lnTo>
                    <a:pt x="1241668" y="1269038"/>
                  </a:lnTo>
                  <a:lnTo>
                    <a:pt x="1241668" y="1268256"/>
                  </a:lnTo>
                  <a:lnTo>
                    <a:pt x="1242137" y="1268256"/>
                  </a:lnTo>
                  <a:lnTo>
                    <a:pt x="1242137" y="1267474"/>
                  </a:lnTo>
                  <a:lnTo>
                    <a:pt x="1243322" y="1267474"/>
                  </a:lnTo>
                  <a:lnTo>
                    <a:pt x="1243322" y="1266692"/>
                  </a:lnTo>
                  <a:lnTo>
                    <a:pt x="1244146" y="1266692"/>
                  </a:lnTo>
                  <a:lnTo>
                    <a:pt x="1244146" y="1265909"/>
                  </a:lnTo>
                  <a:lnTo>
                    <a:pt x="1244272" y="1265909"/>
                  </a:lnTo>
                  <a:lnTo>
                    <a:pt x="1244272" y="1265127"/>
                  </a:lnTo>
                  <a:lnTo>
                    <a:pt x="1244290" y="1265127"/>
                  </a:lnTo>
                  <a:lnTo>
                    <a:pt x="1244290" y="1264345"/>
                  </a:lnTo>
                  <a:lnTo>
                    <a:pt x="1245240" y="1264345"/>
                  </a:lnTo>
                  <a:lnTo>
                    <a:pt x="1245240" y="1263563"/>
                  </a:lnTo>
                  <a:lnTo>
                    <a:pt x="1245306" y="1263563"/>
                  </a:lnTo>
                  <a:lnTo>
                    <a:pt x="1245306" y="1262785"/>
                  </a:lnTo>
                  <a:lnTo>
                    <a:pt x="1246287" y="1262785"/>
                  </a:lnTo>
                  <a:lnTo>
                    <a:pt x="1246287" y="1261999"/>
                  </a:lnTo>
                  <a:lnTo>
                    <a:pt x="1246768" y="1261999"/>
                  </a:lnTo>
                  <a:lnTo>
                    <a:pt x="1246768" y="1261221"/>
                  </a:lnTo>
                  <a:lnTo>
                    <a:pt x="1247080" y="1261221"/>
                  </a:lnTo>
                  <a:lnTo>
                    <a:pt x="1247080" y="1260439"/>
                  </a:lnTo>
                  <a:lnTo>
                    <a:pt x="1247363" y="1260439"/>
                  </a:lnTo>
                  <a:lnTo>
                    <a:pt x="1247363" y="1259657"/>
                  </a:lnTo>
                  <a:lnTo>
                    <a:pt x="1247411" y="1259657"/>
                  </a:lnTo>
                  <a:lnTo>
                    <a:pt x="1247411" y="1258875"/>
                  </a:lnTo>
                  <a:lnTo>
                    <a:pt x="1248427" y="1258875"/>
                  </a:lnTo>
                  <a:lnTo>
                    <a:pt x="1248427" y="1258092"/>
                  </a:lnTo>
                  <a:lnTo>
                    <a:pt x="1248608" y="1258092"/>
                  </a:lnTo>
                  <a:lnTo>
                    <a:pt x="1248608" y="1257310"/>
                  </a:lnTo>
                  <a:lnTo>
                    <a:pt x="1249281" y="1257310"/>
                  </a:lnTo>
                  <a:lnTo>
                    <a:pt x="1249281" y="1256528"/>
                  </a:lnTo>
                  <a:lnTo>
                    <a:pt x="1249299" y="1256528"/>
                  </a:lnTo>
                  <a:lnTo>
                    <a:pt x="1249299" y="1255746"/>
                  </a:lnTo>
                  <a:lnTo>
                    <a:pt x="1252066" y="1255746"/>
                  </a:lnTo>
                  <a:lnTo>
                    <a:pt x="1252066" y="1254964"/>
                  </a:lnTo>
                  <a:lnTo>
                    <a:pt x="1252078" y="1254964"/>
                  </a:lnTo>
                  <a:lnTo>
                    <a:pt x="1252078" y="1254182"/>
                  </a:lnTo>
                  <a:lnTo>
                    <a:pt x="1252420" y="1254182"/>
                  </a:lnTo>
                  <a:lnTo>
                    <a:pt x="1252420" y="1253399"/>
                  </a:lnTo>
                  <a:lnTo>
                    <a:pt x="1252757" y="1253399"/>
                  </a:lnTo>
                  <a:lnTo>
                    <a:pt x="1252757" y="1252617"/>
                  </a:lnTo>
                  <a:lnTo>
                    <a:pt x="1253334" y="1252617"/>
                  </a:lnTo>
                  <a:lnTo>
                    <a:pt x="1253334" y="1251835"/>
                  </a:lnTo>
                  <a:lnTo>
                    <a:pt x="1253347" y="1251835"/>
                  </a:lnTo>
                  <a:lnTo>
                    <a:pt x="1253347" y="1251053"/>
                  </a:lnTo>
                  <a:lnTo>
                    <a:pt x="1253371" y="1251053"/>
                  </a:lnTo>
                  <a:lnTo>
                    <a:pt x="1253371" y="1250271"/>
                  </a:lnTo>
                  <a:lnTo>
                    <a:pt x="1253509" y="1250271"/>
                  </a:lnTo>
                  <a:lnTo>
                    <a:pt x="1253509" y="1249489"/>
                  </a:lnTo>
                  <a:lnTo>
                    <a:pt x="1254712" y="1249489"/>
                  </a:lnTo>
                  <a:lnTo>
                    <a:pt x="1254712" y="1248706"/>
                  </a:lnTo>
                  <a:lnTo>
                    <a:pt x="1255241" y="1248706"/>
                  </a:lnTo>
                  <a:lnTo>
                    <a:pt x="1255241" y="1247929"/>
                  </a:lnTo>
                  <a:lnTo>
                    <a:pt x="1255620" y="1247929"/>
                  </a:lnTo>
                  <a:lnTo>
                    <a:pt x="1255620" y="1247147"/>
                  </a:lnTo>
                  <a:lnTo>
                    <a:pt x="1257544" y="1247147"/>
                  </a:lnTo>
                  <a:lnTo>
                    <a:pt x="1257544" y="1246364"/>
                  </a:lnTo>
                  <a:lnTo>
                    <a:pt x="1257851" y="1246364"/>
                  </a:lnTo>
                  <a:lnTo>
                    <a:pt x="1257851" y="1245582"/>
                  </a:lnTo>
                  <a:lnTo>
                    <a:pt x="1258693" y="1245582"/>
                  </a:lnTo>
                  <a:lnTo>
                    <a:pt x="1258693" y="1244800"/>
                  </a:lnTo>
                  <a:lnTo>
                    <a:pt x="1259077" y="1244800"/>
                  </a:lnTo>
                  <a:lnTo>
                    <a:pt x="1259077" y="1244018"/>
                  </a:lnTo>
                  <a:lnTo>
                    <a:pt x="1260286" y="1244018"/>
                  </a:lnTo>
                  <a:lnTo>
                    <a:pt x="1260286" y="1243236"/>
                  </a:lnTo>
                  <a:lnTo>
                    <a:pt x="1261309" y="1243236"/>
                  </a:lnTo>
                  <a:lnTo>
                    <a:pt x="1261309" y="1242454"/>
                  </a:lnTo>
                  <a:lnTo>
                    <a:pt x="1261344" y="1242454"/>
                  </a:lnTo>
                  <a:lnTo>
                    <a:pt x="1261344" y="1241671"/>
                  </a:lnTo>
                  <a:lnTo>
                    <a:pt x="1262054" y="1241671"/>
                  </a:lnTo>
                  <a:lnTo>
                    <a:pt x="1262054" y="1240889"/>
                  </a:lnTo>
                  <a:lnTo>
                    <a:pt x="1262349" y="1240889"/>
                  </a:lnTo>
                  <a:lnTo>
                    <a:pt x="1262349" y="1240107"/>
                  </a:lnTo>
                  <a:lnTo>
                    <a:pt x="1262896" y="1240107"/>
                  </a:lnTo>
                  <a:lnTo>
                    <a:pt x="1262896" y="1239325"/>
                  </a:lnTo>
                  <a:lnTo>
                    <a:pt x="1263077" y="1239325"/>
                  </a:lnTo>
                  <a:lnTo>
                    <a:pt x="1263077" y="1238543"/>
                  </a:lnTo>
                  <a:lnTo>
                    <a:pt x="1263317" y="1238543"/>
                  </a:lnTo>
                  <a:lnTo>
                    <a:pt x="1263317" y="1237761"/>
                  </a:lnTo>
                  <a:lnTo>
                    <a:pt x="1263383" y="1237761"/>
                  </a:lnTo>
                  <a:lnTo>
                    <a:pt x="1263383" y="1236978"/>
                  </a:lnTo>
                  <a:lnTo>
                    <a:pt x="1263594" y="1236978"/>
                  </a:lnTo>
                  <a:lnTo>
                    <a:pt x="1263594" y="1236196"/>
                  </a:lnTo>
                  <a:lnTo>
                    <a:pt x="1264435" y="1236196"/>
                  </a:lnTo>
                  <a:lnTo>
                    <a:pt x="1264435" y="1235414"/>
                  </a:lnTo>
                  <a:lnTo>
                    <a:pt x="1265163" y="1235414"/>
                  </a:lnTo>
                  <a:lnTo>
                    <a:pt x="1265163" y="1234636"/>
                  </a:lnTo>
                  <a:lnTo>
                    <a:pt x="1265241" y="1234636"/>
                  </a:lnTo>
                  <a:lnTo>
                    <a:pt x="1265241" y="1233854"/>
                  </a:lnTo>
                  <a:lnTo>
                    <a:pt x="1265326" y="1233854"/>
                  </a:lnTo>
                  <a:lnTo>
                    <a:pt x="1265326" y="1233072"/>
                  </a:lnTo>
                  <a:lnTo>
                    <a:pt x="1266107" y="1233072"/>
                  </a:lnTo>
                  <a:lnTo>
                    <a:pt x="1266107" y="1232290"/>
                  </a:lnTo>
                  <a:lnTo>
                    <a:pt x="1266612" y="1232290"/>
                  </a:lnTo>
                  <a:lnTo>
                    <a:pt x="1266612" y="1231508"/>
                  </a:lnTo>
                  <a:lnTo>
                    <a:pt x="1267274" y="1231508"/>
                  </a:lnTo>
                  <a:lnTo>
                    <a:pt x="1267274" y="1230726"/>
                  </a:lnTo>
                  <a:lnTo>
                    <a:pt x="1267418" y="1230726"/>
                  </a:lnTo>
                  <a:lnTo>
                    <a:pt x="1267418" y="1229943"/>
                  </a:lnTo>
                  <a:lnTo>
                    <a:pt x="1267484" y="1229943"/>
                  </a:lnTo>
                  <a:lnTo>
                    <a:pt x="1267484" y="1229161"/>
                  </a:lnTo>
                  <a:lnTo>
                    <a:pt x="1268693" y="1229161"/>
                  </a:lnTo>
                  <a:lnTo>
                    <a:pt x="1268693" y="1228379"/>
                  </a:lnTo>
                  <a:lnTo>
                    <a:pt x="1268789" y="1228379"/>
                  </a:lnTo>
                  <a:lnTo>
                    <a:pt x="1268789" y="1227597"/>
                  </a:lnTo>
                  <a:lnTo>
                    <a:pt x="1268825" y="1227597"/>
                  </a:lnTo>
                  <a:lnTo>
                    <a:pt x="1268825" y="1226815"/>
                  </a:lnTo>
                  <a:lnTo>
                    <a:pt x="1269890" y="1226815"/>
                  </a:lnTo>
                  <a:lnTo>
                    <a:pt x="1269890" y="1226033"/>
                  </a:lnTo>
                  <a:lnTo>
                    <a:pt x="1270257" y="1226033"/>
                  </a:lnTo>
                  <a:lnTo>
                    <a:pt x="1270257" y="1225250"/>
                  </a:lnTo>
                  <a:lnTo>
                    <a:pt x="1271099" y="1225250"/>
                  </a:lnTo>
                  <a:lnTo>
                    <a:pt x="1271099" y="1224468"/>
                  </a:lnTo>
                  <a:lnTo>
                    <a:pt x="1271201" y="1224468"/>
                  </a:lnTo>
                  <a:lnTo>
                    <a:pt x="1271201" y="1223686"/>
                  </a:lnTo>
                  <a:lnTo>
                    <a:pt x="1271844" y="1223686"/>
                  </a:lnTo>
                  <a:lnTo>
                    <a:pt x="1271844" y="1222904"/>
                  </a:lnTo>
                  <a:lnTo>
                    <a:pt x="1272007" y="1222904"/>
                  </a:lnTo>
                  <a:lnTo>
                    <a:pt x="1272007" y="1222122"/>
                  </a:lnTo>
                  <a:lnTo>
                    <a:pt x="1272289" y="1222122"/>
                  </a:lnTo>
                  <a:lnTo>
                    <a:pt x="1272289" y="1221344"/>
                  </a:lnTo>
                  <a:lnTo>
                    <a:pt x="1272590" y="1221344"/>
                  </a:lnTo>
                  <a:lnTo>
                    <a:pt x="1272590" y="1220562"/>
                  </a:lnTo>
                  <a:lnTo>
                    <a:pt x="1273450" y="1220562"/>
                  </a:lnTo>
                  <a:lnTo>
                    <a:pt x="1273450" y="1219775"/>
                  </a:lnTo>
                  <a:lnTo>
                    <a:pt x="1273600" y="1219775"/>
                  </a:lnTo>
                  <a:lnTo>
                    <a:pt x="1273600" y="1218998"/>
                  </a:lnTo>
                  <a:lnTo>
                    <a:pt x="1273889" y="1218998"/>
                  </a:lnTo>
                  <a:lnTo>
                    <a:pt x="1273889" y="1218216"/>
                  </a:lnTo>
                  <a:lnTo>
                    <a:pt x="1274201" y="1218216"/>
                  </a:lnTo>
                  <a:lnTo>
                    <a:pt x="1274201" y="1217433"/>
                  </a:lnTo>
                  <a:lnTo>
                    <a:pt x="1275122" y="1217433"/>
                  </a:lnTo>
                  <a:lnTo>
                    <a:pt x="1275122" y="1216651"/>
                  </a:lnTo>
                  <a:lnTo>
                    <a:pt x="1275176" y="1216651"/>
                  </a:lnTo>
                  <a:lnTo>
                    <a:pt x="1275176" y="1215869"/>
                  </a:lnTo>
                  <a:lnTo>
                    <a:pt x="1277431" y="1215869"/>
                  </a:lnTo>
                  <a:lnTo>
                    <a:pt x="1277431" y="1215087"/>
                  </a:lnTo>
                  <a:lnTo>
                    <a:pt x="1277551" y="1215087"/>
                  </a:lnTo>
                  <a:lnTo>
                    <a:pt x="1277551" y="1214305"/>
                  </a:lnTo>
                  <a:lnTo>
                    <a:pt x="1278140" y="1214305"/>
                  </a:lnTo>
                  <a:lnTo>
                    <a:pt x="1278140" y="1213523"/>
                  </a:lnTo>
                  <a:lnTo>
                    <a:pt x="1278159" y="1213523"/>
                  </a:lnTo>
                  <a:lnTo>
                    <a:pt x="1278159" y="1212740"/>
                  </a:lnTo>
                  <a:lnTo>
                    <a:pt x="1278910" y="1212740"/>
                  </a:lnTo>
                  <a:lnTo>
                    <a:pt x="1278910" y="1211958"/>
                  </a:lnTo>
                  <a:lnTo>
                    <a:pt x="1279223" y="1211958"/>
                  </a:lnTo>
                  <a:lnTo>
                    <a:pt x="1279223" y="1211176"/>
                  </a:lnTo>
                  <a:lnTo>
                    <a:pt x="1280173" y="1211176"/>
                  </a:lnTo>
                  <a:lnTo>
                    <a:pt x="1280173" y="1210394"/>
                  </a:lnTo>
                  <a:lnTo>
                    <a:pt x="1281135" y="1210394"/>
                  </a:lnTo>
                  <a:lnTo>
                    <a:pt x="1281135" y="1209612"/>
                  </a:lnTo>
                  <a:lnTo>
                    <a:pt x="1282681" y="1209612"/>
                  </a:lnTo>
                  <a:lnTo>
                    <a:pt x="1282681" y="1208830"/>
                  </a:lnTo>
                  <a:lnTo>
                    <a:pt x="1282741" y="1208830"/>
                  </a:lnTo>
                  <a:lnTo>
                    <a:pt x="1282741" y="1208047"/>
                  </a:lnTo>
                  <a:lnTo>
                    <a:pt x="1282801" y="1208047"/>
                  </a:lnTo>
                  <a:lnTo>
                    <a:pt x="1282801" y="1207265"/>
                  </a:lnTo>
                  <a:lnTo>
                    <a:pt x="1283865" y="1207265"/>
                  </a:lnTo>
                  <a:lnTo>
                    <a:pt x="1283865" y="1206483"/>
                  </a:lnTo>
                  <a:lnTo>
                    <a:pt x="1284798" y="1206483"/>
                  </a:lnTo>
                  <a:lnTo>
                    <a:pt x="1284798" y="1205705"/>
                  </a:lnTo>
                  <a:lnTo>
                    <a:pt x="1285098" y="1205705"/>
                  </a:lnTo>
                  <a:lnTo>
                    <a:pt x="1285098" y="1204923"/>
                  </a:lnTo>
                  <a:lnTo>
                    <a:pt x="1285381" y="1204923"/>
                  </a:lnTo>
                  <a:lnTo>
                    <a:pt x="1285381" y="1204141"/>
                  </a:lnTo>
                  <a:lnTo>
                    <a:pt x="1286120" y="1204141"/>
                  </a:lnTo>
                  <a:lnTo>
                    <a:pt x="1286120" y="1203359"/>
                  </a:lnTo>
                  <a:lnTo>
                    <a:pt x="1286277" y="1203359"/>
                  </a:lnTo>
                  <a:lnTo>
                    <a:pt x="1286277" y="1202577"/>
                  </a:lnTo>
                  <a:lnTo>
                    <a:pt x="1286818" y="1202577"/>
                  </a:lnTo>
                  <a:lnTo>
                    <a:pt x="1286818" y="1201795"/>
                  </a:lnTo>
                  <a:lnTo>
                    <a:pt x="1287497" y="1201795"/>
                  </a:lnTo>
                  <a:lnTo>
                    <a:pt x="1287497" y="1201012"/>
                  </a:lnTo>
                  <a:lnTo>
                    <a:pt x="1287774" y="1201012"/>
                  </a:lnTo>
                  <a:lnTo>
                    <a:pt x="1287774" y="1200230"/>
                  </a:lnTo>
                  <a:lnTo>
                    <a:pt x="1289452" y="1200230"/>
                  </a:lnTo>
                  <a:lnTo>
                    <a:pt x="1289452" y="1199448"/>
                  </a:lnTo>
                  <a:lnTo>
                    <a:pt x="1290288" y="1199448"/>
                  </a:lnTo>
                  <a:lnTo>
                    <a:pt x="1290288" y="1198666"/>
                  </a:lnTo>
                  <a:lnTo>
                    <a:pt x="1290757" y="1198666"/>
                  </a:lnTo>
                  <a:lnTo>
                    <a:pt x="1290757" y="1197884"/>
                  </a:lnTo>
                  <a:lnTo>
                    <a:pt x="1292116" y="1197884"/>
                  </a:lnTo>
                  <a:lnTo>
                    <a:pt x="1292116" y="1197102"/>
                  </a:lnTo>
                  <a:lnTo>
                    <a:pt x="1292934" y="1197102"/>
                  </a:lnTo>
                  <a:lnTo>
                    <a:pt x="1292934" y="1196320"/>
                  </a:lnTo>
                  <a:lnTo>
                    <a:pt x="1293379" y="1196320"/>
                  </a:lnTo>
                  <a:lnTo>
                    <a:pt x="1293379" y="1195537"/>
                  </a:lnTo>
                  <a:lnTo>
                    <a:pt x="1294149" y="1195537"/>
                  </a:lnTo>
                  <a:lnTo>
                    <a:pt x="1294149" y="1194755"/>
                  </a:lnTo>
                  <a:lnTo>
                    <a:pt x="1294557" y="1194755"/>
                  </a:lnTo>
                  <a:lnTo>
                    <a:pt x="1294557" y="1193973"/>
                  </a:lnTo>
                  <a:lnTo>
                    <a:pt x="1294575" y="1193973"/>
                  </a:lnTo>
                  <a:lnTo>
                    <a:pt x="1294575" y="1193191"/>
                  </a:lnTo>
                  <a:lnTo>
                    <a:pt x="1294936" y="1193191"/>
                  </a:lnTo>
                  <a:lnTo>
                    <a:pt x="1294936" y="1192413"/>
                  </a:lnTo>
                  <a:lnTo>
                    <a:pt x="1295309" y="1192413"/>
                  </a:lnTo>
                  <a:lnTo>
                    <a:pt x="1295309" y="1191631"/>
                  </a:lnTo>
                  <a:lnTo>
                    <a:pt x="1295544" y="1191631"/>
                  </a:lnTo>
                  <a:lnTo>
                    <a:pt x="1295544" y="1190849"/>
                  </a:lnTo>
                  <a:lnTo>
                    <a:pt x="1295946" y="1190849"/>
                  </a:lnTo>
                  <a:lnTo>
                    <a:pt x="1295946" y="1190067"/>
                  </a:lnTo>
                  <a:lnTo>
                    <a:pt x="1295959" y="1190067"/>
                  </a:lnTo>
                  <a:lnTo>
                    <a:pt x="1295959" y="1189285"/>
                  </a:lnTo>
                  <a:lnTo>
                    <a:pt x="1296722" y="1189285"/>
                  </a:lnTo>
                  <a:lnTo>
                    <a:pt x="1296722" y="1188502"/>
                  </a:lnTo>
                  <a:lnTo>
                    <a:pt x="1297540" y="1188502"/>
                  </a:lnTo>
                  <a:lnTo>
                    <a:pt x="1297540" y="1187720"/>
                  </a:lnTo>
                  <a:lnTo>
                    <a:pt x="1297588" y="1187720"/>
                  </a:lnTo>
                  <a:lnTo>
                    <a:pt x="1297588" y="1186938"/>
                  </a:lnTo>
                  <a:lnTo>
                    <a:pt x="1298214" y="1186938"/>
                  </a:lnTo>
                  <a:lnTo>
                    <a:pt x="1298214" y="1186156"/>
                  </a:lnTo>
                  <a:lnTo>
                    <a:pt x="1299302" y="1186156"/>
                  </a:lnTo>
                  <a:lnTo>
                    <a:pt x="1299302" y="1185374"/>
                  </a:lnTo>
                  <a:lnTo>
                    <a:pt x="1300884" y="1185374"/>
                  </a:lnTo>
                  <a:lnTo>
                    <a:pt x="1300884" y="1184592"/>
                  </a:lnTo>
                  <a:lnTo>
                    <a:pt x="1301828" y="1184592"/>
                  </a:lnTo>
                  <a:lnTo>
                    <a:pt x="1301828" y="1183809"/>
                  </a:lnTo>
                  <a:lnTo>
                    <a:pt x="1302459" y="1183809"/>
                  </a:lnTo>
                  <a:lnTo>
                    <a:pt x="1302459" y="1183027"/>
                  </a:lnTo>
                  <a:lnTo>
                    <a:pt x="1302802" y="1183027"/>
                  </a:lnTo>
                  <a:lnTo>
                    <a:pt x="1302802" y="1182245"/>
                  </a:lnTo>
                  <a:lnTo>
                    <a:pt x="1304125" y="1182245"/>
                  </a:lnTo>
                  <a:lnTo>
                    <a:pt x="1304125" y="1181463"/>
                  </a:lnTo>
                  <a:lnTo>
                    <a:pt x="1304678" y="1181463"/>
                  </a:lnTo>
                  <a:lnTo>
                    <a:pt x="1304678" y="1180681"/>
                  </a:lnTo>
                  <a:lnTo>
                    <a:pt x="1304961" y="1180681"/>
                  </a:lnTo>
                  <a:lnTo>
                    <a:pt x="1304961" y="1179899"/>
                  </a:lnTo>
                  <a:lnTo>
                    <a:pt x="1305899" y="1179899"/>
                  </a:lnTo>
                  <a:lnTo>
                    <a:pt x="1305899" y="1179121"/>
                  </a:lnTo>
                  <a:lnTo>
                    <a:pt x="1306915" y="1179121"/>
                  </a:lnTo>
                  <a:lnTo>
                    <a:pt x="1306915" y="1178339"/>
                  </a:lnTo>
                  <a:lnTo>
                    <a:pt x="1306945" y="1178339"/>
                  </a:lnTo>
                  <a:lnTo>
                    <a:pt x="1306945" y="1177557"/>
                  </a:lnTo>
                  <a:lnTo>
                    <a:pt x="1307661" y="1177557"/>
                  </a:lnTo>
                  <a:lnTo>
                    <a:pt x="1307661" y="1176774"/>
                  </a:lnTo>
                  <a:lnTo>
                    <a:pt x="1307751" y="1176774"/>
                  </a:lnTo>
                  <a:lnTo>
                    <a:pt x="1307751" y="1175992"/>
                  </a:lnTo>
                  <a:lnTo>
                    <a:pt x="1307751" y="1175992"/>
                  </a:lnTo>
                  <a:lnTo>
                    <a:pt x="1307751" y="1175210"/>
                  </a:lnTo>
                  <a:lnTo>
                    <a:pt x="1309820" y="1175210"/>
                  </a:lnTo>
                  <a:lnTo>
                    <a:pt x="1309820" y="1174428"/>
                  </a:lnTo>
                  <a:lnTo>
                    <a:pt x="1310205" y="1174428"/>
                  </a:lnTo>
                  <a:lnTo>
                    <a:pt x="1310205" y="1173646"/>
                  </a:lnTo>
                  <a:lnTo>
                    <a:pt x="1310572" y="1173646"/>
                  </a:lnTo>
                  <a:lnTo>
                    <a:pt x="1310572" y="1172864"/>
                  </a:lnTo>
                  <a:lnTo>
                    <a:pt x="1310626" y="1172864"/>
                  </a:lnTo>
                  <a:lnTo>
                    <a:pt x="1310626" y="1172082"/>
                  </a:lnTo>
                  <a:lnTo>
                    <a:pt x="1311161" y="1172082"/>
                  </a:lnTo>
                  <a:lnTo>
                    <a:pt x="1311161" y="1171299"/>
                  </a:lnTo>
                  <a:lnTo>
                    <a:pt x="1311305" y="1171299"/>
                  </a:lnTo>
                  <a:lnTo>
                    <a:pt x="1311305" y="1170517"/>
                  </a:lnTo>
                  <a:lnTo>
                    <a:pt x="1311678" y="1170517"/>
                  </a:lnTo>
                  <a:lnTo>
                    <a:pt x="1311678" y="1169735"/>
                  </a:lnTo>
                  <a:lnTo>
                    <a:pt x="1312015" y="1169735"/>
                  </a:lnTo>
                  <a:lnTo>
                    <a:pt x="1312015" y="1168953"/>
                  </a:lnTo>
                  <a:lnTo>
                    <a:pt x="1312676" y="1168953"/>
                  </a:lnTo>
                  <a:lnTo>
                    <a:pt x="1312676" y="1168171"/>
                  </a:lnTo>
                  <a:lnTo>
                    <a:pt x="1313055" y="1168171"/>
                  </a:lnTo>
                  <a:lnTo>
                    <a:pt x="1313055" y="1167389"/>
                  </a:lnTo>
                  <a:lnTo>
                    <a:pt x="1313235" y="1167389"/>
                  </a:lnTo>
                  <a:lnTo>
                    <a:pt x="1313235" y="1166606"/>
                  </a:lnTo>
                  <a:lnTo>
                    <a:pt x="1313542" y="1166606"/>
                  </a:lnTo>
                  <a:lnTo>
                    <a:pt x="1313542" y="1165829"/>
                  </a:lnTo>
                  <a:lnTo>
                    <a:pt x="1315713" y="1165829"/>
                  </a:lnTo>
                  <a:lnTo>
                    <a:pt x="1315713" y="1165042"/>
                  </a:lnTo>
                  <a:lnTo>
                    <a:pt x="1315731" y="1165042"/>
                  </a:lnTo>
                  <a:lnTo>
                    <a:pt x="1315731" y="1164264"/>
                  </a:lnTo>
                  <a:lnTo>
                    <a:pt x="1315876" y="1164264"/>
                  </a:lnTo>
                  <a:lnTo>
                    <a:pt x="1315876" y="1163482"/>
                  </a:lnTo>
                  <a:lnTo>
                    <a:pt x="1316140" y="1163482"/>
                  </a:lnTo>
                  <a:lnTo>
                    <a:pt x="1316140" y="1162700"/>
                  </a:lnTo>
                  <a:lnTo>
                    <a:pt x="1316663" y="1162700"/>
                  </a:lnTo>
                  <a:lnTo>
                    <a:pt x="1316663" y="1161918"/>
                  </a:lnTo>
                  <a:lnTo>
                    <a:pt x="1316778" y="1161918"/>
                  </a:lnTo>
                  <a:lnTo>
                    <a:pt x="1316778" y="1161136"/>
                  </a:lnTo>
                  <a:lnTo>
                    <a:pt x="1316910" y="1161136"/>
                  </a:lnTo>
                  <a:lnTo>
                    <a:pt x="1316910" y="1160354"/>
                  </a:lnTo>
                  <a:lnTo>
                    <a:pt x="1317547" y="1160354"/>
                  </a:lnTo>
                  <a:lnTo>
                    <a:pt x="1317547" y="1159571"/>
                  </a:lnTo>
                  <a:lnTo>
                    <a:pt x="1318942" y="1159571"/>
                  </a:lnTo>
                  <a:lnTo>
                    <a:pt x="1318942" y="1158789"/>
                  </a:lnTo>
                  <a:lnTo>
                    <a:pt x="1319105" y="1158789"/>
                  </a:lnTo>
                  <a:lnTo>
                    <a:pt x="1319105" y="1158007"/>
                  </a:lnTo>
                  <a:lnTo>
                    <a:pt x="1319213" y="1158007"/>
                  </a:lnTo>
                  <a:lnTo>
                    <a:pt x="1319213" y="1157225"/>
                  </a:lnTo>
                  <a:lnTo>
                    <a:pt x="1319309" y="1157225"/>
                  </a:lnTo>
                  <a:lnTo>
                    <a:pt x="1319309" y="1156443"/>
                  </a:lnTo>
                  <a:lnTo>
                    <a:pt x="1319652" y="1156443"/>
                  </a:lnTo>
                  <a:lnTo>
                    <a:pt x="1319652" y="1155661"/>
                  </a:lnTo>
                  <a:lnTo>
                    <a:pt x="1320482" y="1155661"/>
                  </a:lnTo>
                  <a:lnTo>
                    <a:pt x="1320482" y="1154878"/>
                  </a:lnTo>
                  <a:lnTo>
                    <a:pt x="1320662" y="1154878"/>
                  </a:lnTo>
                  <a:lnTo>
                    <a:pt x="1320662" y="1154096"/>
                  </a:lnTo>
                  <a:lnTo>
                    <a:pt x="1322731" y="1154096"/>
                  </a:lnTo>
                  <a:lnTo>
                    <a:pt x="1322731" y="1153314"/>
                  </a:lnTo>
                  <a:lnTo>
                    <a:pt x="1322797" y="1153314"/>
                  </a:lnTo>
                  <a:lnTo>
                    <a:pt x="1322797" y="1152532"/>
                  </a:lnTo>
                  <a:lnTo>
                    <a:pt x="1323717" y="1152532"/>
                  </a:lnTo>
                  <a:lnTo>
                    <a:pt x="1323717" y="1151750"/>
                  </a:lnTo>
                  <a:lnTo>
                    <a:pt x="1324679" y="1151750"/>
                  </a:lnTo>
                  <a:lnTo>
                    <a:pt x="1324679" y="1150972"/>
                  </a:lnTo>
                  <a:lnTo>
                    <a:pt x="1326459" y="1150972"/>
                  </a:lnTo>
                  <a:lnTo>
                    <a:pt x="1326459" y="1150190"/>
                  </a:lnTo>
                  <a:lnTo>
                    <a:pt x="1326694" y="1150190"/>
                  </a:lnTo>
                  <a:lnTo>
                    <a:pt x="1326694" y="1149408"/>
                  </a:lnTo>
                  <a:lnTo>
                    <a:pt x="1327211" y="1149408"/>
                  </a:lnTo>
                  <a:lnTo>
                    <a:pt x="1327211" y="1148626"/>
                  </a:lnTo>
                  <a:lnTo>
                    <a:pt x="1327217" y="1148626"/>
                  </a:lnTo>
                  <a:lnTo>
                    <a:pt x="1327217" y="1147843"/>
                  </a:lnTo>
                  <a:lnTo>
                    <a:pt x="1328696" y="1147843"/>
                  </a:lnTo>
                  <a:lnTo>
                    <a:pt x="1328696" y="1147061"/>
                  </a:lnTo>
                  <a:lnTo>
                    <a:pt x="1328847" y="1147061"/>
                  </a:lnTo>
                  <a:lnTo>
                    <a:pt x="1328847" y="1146279"/>
                  </a:lnTo>
                  <a:lnTo>
                    <a:pt x="1329346" y="1146279"/>
                  </a:lnTo>
                  <a:lnTo>
                    <a:pt x="1329346" y="1145497"/>
                  </a:lnTo>
                  <a:lnTo>
                    <a:pt x="1330927" y="1145497"/>
                  </a:lnTo>
                  <a:lnTo>
                    <a:pt x="1330927" y="1144715"/>
                  </a:lnTo>
                  <a:lnTo>
                    <a:pt x="1331974" y="1144715"/>
                  </a:lnTo>
                  <a:lnTo>
                    <a:pt x="1331974" y="1143933"/>
                  </a:lnTo>
                  <a:lnTo>
                    <a:pt x="1333591" y="1143933"/>
                  </a:lnTo>
                  <a:lnTo>
                    <a:pt x="1333591" y="1143151"/>
                  </a:lnTo>
                  <a:lnTo>
                    <a:pt x="1335762" y="1143151"/>
                  </a:lnTo>
                  <a:lnTo>
                    <a:pt x="1335762" y="1142368"/>
                  </a:lnTo>
                  <a:lnTo>
                    <a:pt x="1335985" y="1142368"/>
                  </a:lnTo>
                  <a:lnTo>
                    <a:pt x="1335985" y="1141586"/>
                  </a:lnTo>
                  <a:lnTo>
                    <a:pt x="1338553" y="1141586"/>
                  </a:lnTo>
                  <a:lnTo>
                    <a:pt x="1338553" y="1140804"/>
                  </a:lnTo>
                  <a:lnTo>
                    <a:pt x="1338613" y="1140804"/>
                  </a:lnTo>
                  <a:lnTo>
                    <a:pt x="1338613" y="1140022"/>
                  </a:lnTo>
                  <a:lnTo>
                    <a:pt x="1339136" y="1140022"/>
                  </a:lnTo>
                  <a:lnTo>
                    <a:pt x="1339136" y="1139240"/>
                  </a:lnTo>
                  <a:lnTo>
                    <a:pt x="1339172" y="1139240"/>
                  </a:lnTo>
                  <a:lnTo>
                    <a:pt x="1339172" y="1138458"/>
                  </a:lnTo>
                  <a:lnTo>
                    <a:pt x="1339996" y="1138458"/>
                  </a:lnTo>
                  <a:lnTo>
                    <a:pt x="1339996" y="1137680"/>
                  </a:lnTo>
                  <a:lnTo>
                    <a:pt x="1340531" y="1137680"/>
                  </a:lnTo>
                  <a:lnTo>
                    <a:pt x="1340531" y="1136898"/>
                  </a:lnTo>
                  <a:lnTo>
                    <a:pt x="1340711" y="1136898"/>
                  </a:lnTo>
                  <a:lnTo>
                    <a:pt x="1340711" y="1136116"/>
                  </a:lnTo>
                  <a:lnTo>
                    <a:pt x="1342173" y="1136116"/>
                  </a:lnTo>
                  <a:lnTo>
                    <a:pt x="1342173" y="1135333"/>
                  </a:lnTo>
                  <a:lnTo>
                    <a:pt x="1343279" y="1135333"/>
                  </a:lnTo>
                  <a:lnTo>
                    <a:pt x="1343279" y="1134551"/>
                  </a:lnTo>
                  <a:lnTo>
                    <a:pt x="1343742" y="1134551"/>
                  </a:lnTo>
                  <a:lnTo>
                    <a:pt x="1343742" y="1133769"/>
                  </a:lnTo>
                  <a:lnTo>
                    <a:pt x="1345035" y="1133769"/>
                  </a:lnTo>
                  <a:lnTo>
                    <a:pt x="1345035" y="1132987"/>
                  </a:lnTo>
                  <a:lnTo>
                    <a:pt x="1345468" y="1132987"/>
                  </a:lnTo>
                  <a:lnTo>
                    <a:pt x="1345468" y="1132205"/>
                  </a:lnTo>
                  <a:lnTo>
                    <a:pt x="1345781" y="1132205"/>
                  </a:lnTo>
                  <a:lnTo>
                    <a:pt x="1345781" y="1131423"/>
                  </a:lnTo>
                  <a:lnTo>
                    <a:pt x="1346936" y="1131423"/>
                  </a:lnTo>
                  <a:lnTo>
                    <a:pt x="1346936" y="1130640"/>
                  </a:lnTo>
                  <a:lnTo>
                    <a:pt x="1347206" y="1130640"/>
                  </a:lnTo>
                  <a:lnTo>
                    <a:pt x="1347206" y="1129858"/>
                  </a:lnTo>
                  <a:lnTo>
                    <a:pt x="1349070" y="1129858"/>
                  </a:lnTo>
                  <a:lnTo>
                    <a:pt x="1349070" y="1129076"/>
                  </a:lnTo>
                  <a:lnTo>
                    <a:pt x="1349642" y="1129076"/>
                  </a:lnTo>
                  <a:lnTo>
                    <a:pt x="1349642" y="1128294"/>
                  </a:lnTo>
                  <a:lnTo>
                    <a:pt x="1350249" y="1128294"/>
                  </a:lnTo>
                  <a:lnTo>
                    <a:pt x="1350249" y="1127512"/>
                  </a:lnTo>
                  <a:lnTo>
                    <a:pt x="1350267" y="1127512"/>
                  </a:lnTo>
                  <a:lnTo>
                    <a:pt x="1350267" y="1126730"/>
                  </a:lnTo>
                  <a:lnTo>
                    <a:pt x="1350929" y="1126730"/>
                  </a:lnTo>
                  <a:lnTo>
                    <a:pt x="1350929" y="1125947"/>
                  </a:lnTo>
                  <a:lnTo>
                    <a:pt x="1352618" y="1125947"/>
                  </a:lnTo>
                  <a:lnTo>
                    <a:pt x="1352618" y="1125165"/>
                  </a:lnTo>
                  <a:lnTo>
                    <a:pt x="1353382" y="1125165"/>
                  </a:lnTo>
                  <a:lnTo>
                    <a:pt x="1353382" y="1124383"/>
                  </a:lnTo>
                  <a:lnTo>
                    <a:pt x="1354128" y="1124383"/>
                  </a:lnTo>
                  <a:lnTo>
                    <a:pt x="1354128" y="1123601"/>
                  </a:lnTo>
                  <a:lnTo>
                    <a:pt x="1355108" y="1123601"/>
                  </a:lnTo>
                  <a:lnTo>
                    <a:pt x="1355108" y="1122823"/>
                  </a:lnTo>
                  <a:lnTo>
                    <a:pt x="1355330" y="1122823"/>
                  </a:lnTo>
                  <a:lnTo>
                    <a:pt x="1355330" y="1122041"/>
                  </a:lnTo>
                  <a:lnTo>
                    <a:pt x="1355625" y="1122041"/>
                  </a:lnTo>
                  <a:lnTo>
                    <a:pt x="1355625" y="1121259"/>
                  </a:lnTo>
                  <a:lnTo>
                    <a:pt x="1355980" y="1121259"/>
                  </a:lnTo>
                  <a:lnTo>
                    <a:pt x="1355980" y="1120477"/>
                  </a:lnTo>
                  <a:lnTo>
                    <a:pt x="1359239" y="1120477"/>
                  </a:lnTo>
                  <a:lnTo>
                    <a:pt x="1359239" y="1119695"/>
                  </a:lnTo>
                  <a:lnTo>
                    <a:pt x="1359811" y="1119695"/>
                  </a:lnTo>
                  <a:lnTo>
                    <a:pt x="1359811" y="1118913"/>
                  </a:lnTo>
                  <a:lnTo>
                    <a:pt x="1360009" y="1118913"/>
                  </a:lnTo>
                  <a:lnTo>
                    <a:pt x="1360009" y="1118130"/>
                  </a:lnTo>
                  <a:lnTo>
                    <a:pt x="1362427" y="1118130"/>
                  </a:lnTo>
                  <a:lnTo>
                    <a:pt x="1362427" y="1117348"/>
                  </a:lnTo>
                  <a:lnTo>
                    <a:pt x="1362456" y="1117348"/>
                  </a:lnTo>
                  <a:lnTo>
                    <a:pt x="1362456" y="1116566"/>
                  </a:lnTo>
                  <a:lnTo>
                    <a:pt x="1362781" y="1116566"/>
                  </a:lnTo>
                  <a:lnTo>
                    <a:pt x="1362781" y="1115784"/>
                  </a:lnTo>
                  <a:lnTo>
                    <a:pt x="1363419" y="1115784"/>
                  </a:lnTo>
                  <a:lnTo>
                    <a:pt x="1363419" y="1115002"/>
                  </a:lnTo>
                  <a:lnTo>
                    <a:pt x="1363804" y="1115002"/>
                  </a:lnTo>
                  <a:lnTo>
                    <a:pt x="1363804" y="1114220"/>
                  </a:lnTo>
                  <a:lnTo>
                    <a:pt x="1363918" y="1114220"/>
                  </a:lnTo>
                  <a:lnTo>
                    <a:pt x="1363918" y="1113437"/>
                  </a:lnTo>
                  <a:lnTo>
                    <a:pt x="1364074" y="1113437"/>
                  </a:lnTo>
                  <a:lnTo>
                    <a:pt x="1364074" y="1112655"/>
                  </a:lnTo>
                  <a:lnTo>
                    <a:pt x="1365517" y="1112655"/>
                  </a:lnTo>
                  <a:lnTo>
                    <a:pt x="1365517" y="1111873"/>
                  </a:lnTo>
                  <a:lnTo>
                    <a:pt x="1366053" y="1111873"/>
                  </a:lnTo>
                  <a:lnTo>
                    <a:pt x="1366053" y="1111091"/>
                  </a:lnTo>
                  <a:lnTo>
                    <a:pt x="1366275" y="1111091"/>
                  </a:lnTo>
                  <a:lnTo>
                    <a:pt x="1366275" y="1110309"/>
                  </a:lnTo>
                  <a:lnTo>
                    <a:pt x="1366275" y="1110309"/>
                  </a:lnTo>
                  <a:lnTo>
                    <a:pt x="1366275" y="1109527"/>
                  </a:lnTo>
                  <a:lnTo>
                    <a:pt x="1367039" y="1109527"/>
                  </a:lnTo>
                  <a:lnTo>
                    <a:pt x="1367039" y="1108749"/>
                  </a:lnTo>
                  <a:lnTo>
                    <a:pt x="1367670" y="1108749"/>
                  </a:lnTo>
                  <a:lnTo>
                    <a:pt x="1367670" y="1107967"/>
                  </a:lnTo>
                  <a:lnTo>
                    <a:pt x="1367947" y="1107967"/>
                  </a:lnTo>
                  <a:lnTo>
                    <a:pt x="1367947" y="1107185"/>
                  </a:lnTo>
                  <a:lnTo>
                    <a:pt x="1369156" y="1107185"/>
                  </a:lnTo>
                  <a:lnTo>
                    <a:pt x="1369156" y="1106402"/>
                  </a:lnTo>
                  <a:lnTo>
                    <a:pt x="1369354" y="1106402"/>
                  </a:lnTo>
                  <a:lnTo>
                    <a:pt x="1369354" y="1105620"/>
                  </a:lnTo>
                  <a:lnTo>
                    <a:pt x="1369721" y="1105620"/>
                  </a:lnTo>
                  <a:lnTo>
                    <a:pt x="1369721" y="1104838"/>
                  </a:lnTo>
                  <a:lnTo>
                    <a:pt x="1369986" y="1104838"/>
                  </a:lnTo>
                  <a:lnTo>
                    <a:pt x="1369986" y="1104056"/>
                  </a:lnTo>
                  <a:lnTo>
                    <a:pt x="1372048" y="1104056"/>
                  </a:lnTo>
                  <a:lnTo>
                    <a:pt x="1372048" y="1103274"/>
                  </a:lnTo>
                  <a:lnTo>
                    <a:pt x="1372553" y="1103274"/>
                  </a:lnTo>
                  <a:lnTo>
                    <a:pt x="1372553" y="1102492"/>
                  </a:lnTo>
                  <a:lnTo>
                    <a:pt x="1373323" y="1102492"/>
                  </a:lnTo>
                  <a:lnTo>
                    <a:pt x="1373323" y="1101709"/>
                  </a:lnTo>
                  <a:lnTo>
                    <a:pt x="1373329" y="1101709"/>
                  </a:lnTo>
                  <a:lnTo>
                    <a:pt x="1373329" y="1100927"/>
                  </a:lnTo>
                  <a:lnTo>
                    <a:pt x="1375759" y="1100927"/>
                  </a:lnTo>
                  <a:lnTo>
                    <a:pt x="1375759" y="1100145"/>
                  </a:lnTo>
                  <a:lnTo>
                    <a:pt x="1376805" y="1100145"/>
                  </a:lnTo>
                  <a:lnTo>
                    <a:pt x="1376805" y="1099363"/>
                  </a:lnTo>
                  <a:lnTo>
                    <a:pt x="1377304" y="1099363"/>
                  </a:lnTo>
                  <a:lnTo>
                    <a:pt x="1377304" y="1098581"/>
                  </a:lnTo>
                  <a:lnTo>
                    <a:pt x="1377665" y="1098581"/>
                  </a:lnTo>
                  <a:lnTo>
                    <a:pt x="1377665" y="1097799"/>
                  </a:lnTo>
                  <a:lnTo>
                    <a:pt x="1378170" y="1097799"/>
                  </a:lnTo>
                  <a:lnTo>
                    <a:pt x="1378170" y="1097016"/>
                  </a:lnTo>
                  <a:lnTo>
                    <a:pt x="1378519" y="1097016"/>
                  </a:lnTo>
                  <a:lnTo>
                    <a:pt x="1378519" y="1096234"/>
                  </a:lnTo>
                  <a:lnTo>
                    <a:pt x="1378621" y="1096234"/>
                  </a:lnTo>
                  <a:lnTo>
                    <a:pt x="1378621" y="1095457"/>
                  </a:lnTo>
                  <a:lnTo>
                    <a:pt x="1379692" y="1095457"/>
                  </a:lnTo>
                  <a:lnTo>
                    <a:pt x="1379692" y="1094674"/>
                  </a:lnTo>
                  <a:lnTo>
                    <a:pt x="1379932" y="1094674"/>
                  </a:lnTo>
                  <a:lnTo>
                    <a:pt x="1379932" y="1093892"/>
                  </a:lnTo>
                  <a:lnTo>
                    <a:pt x="1380112" y="1093892"/>
                  </a:lnTo>
                  <a:lnTo>
                    <a:pt x="1380112" y="1093110"/>
                  </a:lnTo>
                  <a:lnTo>
                    <a:pt x="1380473" y="1093110"/>
                  </a:lnTo>
                  <a:lnTo>
                    <a:pt x="1380473" y="1092328"/>
                  </a:lnTo>
                  <a:lnTo>
                    <a:pt x="1383005" y="1092328"/>
                  </a:lnTo>
                  <a:lnTo>
                    <a:pt x="1383005" y="1091546"/>
                  </a:lnTo>
                  <a:lnTo>
                    <a:pt x="1383077" y="1091546"/>
                  </a:lnTo>
                  <a:lnTo>
                    <a:pt x="1383077" y="1090764"/>
                  </a:lnTo>
                  <a:lnTo>
                    <a:pt x="1383829" y="1090764"/>
                  </a:lnTo>
                  <a:lnTo>
                    <a:pt x="1383829" y="1089981"/>
                  </a:lnTo>
                  <a:lnTo>
                    <a:pt x="1384238" y="1089981"/>
                  </a:lnTo>
                  <a:lnTo>
                    <a:pt x="1384238" y="1089199"/>
                  </a:lnTo>
                  <a:lnTo>
                    <a:pt x="1385440" y="1089199"/>
                  </a:lnTo>
                  <a:lnTo>
                    <a:pt x="1385440" y="1088417"/>
                  </a:lnTo>
                  <a:lnTo>
                    <a:pt x="1385585" y="1088417"/>
                  </a:lnTo>
                  <a:lnTo>
                    <a:pt x="1385585" y="1087635"/>
                  </a:lnTo>
                  <a:lnTo>
                    <a:pt x="1387527" y="1087635"/>
                  </a:lnTo>
                  <a:lnTo>
                    <a:pt x="1387527" y="1086853"/>
                  </a:lnTo>
                  <a:lnTo>
                    <a:pt x="1388561" y="1086853"/>
                  </a:lnTo>
                  <a:lnTo>
                    <a:pt x="1388561" y="1086071"/>
                  </a:lnTo>
                  <a:lnTo>
                    <a:pt x="1389740" y="1086071"/>
                  </a:lnTo>
                  <a:lnTo>
                    <a:pt x="1389740" y="1085288"/>
                  </a:lnTo>
                  <a:lnTo>
                    <a:pt x="1389945" y="1085288"/>
                  </a:lnTo>
                  <a:lnTo>
                    <a:pt x="1389945" y="1084506"/>
                  </a:lnTo>
                  <a:lnTo>
                    <a:pt x="1391544" y="1084506"/>
                  </a:lnTo>
                  <a:lnTo>
                    <a:pt x="1391544" y="1083724"/>
                  </a:lnTo>
                  <a:lnTo>
                    <a:pt x="1391616" y="1083724"/>
                  </a:lnTo>
                  <a:lnTo>
                    <a:pt x="1391616" y="1082942"/>
                  </a:lnTo>
                  <a:lnTo>
                    <a:pt x="1391779" y="1082942"/>
                  </a:lnTo>
                  <a:lnTo>
                    <a:pt x="1391779" y="1082164"/>
                  </a:lnTo>
                  <a:lnTo>
                    <a:pt x="1391923" y="1082164"/>
                  </a:lnTo>
                  <a:lnTo>
                    <a:pt x="1391923" y="1081382"/>
                  </a:lnTo>
                  <a:lnTo>
                    <a:pt x="1392615" y="1081382"/>
                  </a:lnTo>
                  <a:lnTo>
                    <a:pt x="1392615" y="1080600"/>
                  </a:lnTo>
                  <a:lnTo>
                    <a:pt x="1393150" y="1080600"/>
                  </a:lnTo>
                  <a:lnTo>
                    <a:pt x="1393150" y="1079818"/>
                  </a:lnTo>
                  <a:lnTo>
                    <a:pt x="1393787" y="1079818"/>
                  </a:lnTo>
                  <a:lnTo>
                    <a:pt x="1393787" y="1079036"/>
                  </a:lnTo>
                  <a:lnTo>
                    <a:pt x="1393871" y="1079036"/>
                  </a:lnTo>
                  <a:lnTo>
                    <a:pt x="1393871" y="1078254"/>
                  </a:lnTo>
                  <a:lnTo>
                    <a:pt x="1393962" y="1078254"/>
                  </a:lnTo>
                  <a:lnTo>
                    <a:pt x="1393962" y="1077471"/>
                  </a:lnTo>
                  <a:lnTo>
                    <a:pt x="1394256" y="1077471"/>
                  </a:lnTo>
                  <a:lnTo>
                    <a:pt x="1394256" y="1076689"/>
                  </a:lnTo>
                  <a:lnTo>
                    <a:pt x="1395248" y="1076689"/>
                  </a:lnTo>
                  <a:lnTo>
                    <a:pt x="1395248" y="1075907"/>
                  </a:lnTo>
                  <a:lnTo>
                    <a:pt x="1395778" y="1075907"/>
                  </a:lnTo>
                  <a:lnTo>
                    <a:pt x="1395778" y="1075125"/>
                  </a:lnTo>
                  <a:lnTo>
                    <a:pt x="1396956" y="1075125"/>
                  </a:lnTo>
                  <a:lnTo>
                    <a:pt x="1396956" y="1074343"/>
                  </a:lnTo>
                  <a:lnTo>
                    <a:pt x="1396998" y="1074343"/>
                  </a:lnTo>
                  <a:lnTo>
                    <a:pt x="1396998" y="1073561"/>
                  </a:lnTo>
                  <a:lnTo>
                    <a:pt x="1397016" y="1073561"/>
                  </a:lnTo>
                  <a:lnTo>
                    <a:pt x="1397016" y="1072778"/>
                  </a:lnTo>
                  <a:lnTo>
                    <a:pt x="1397985" y="1072778"/>
                  </a:lnTo>
                  <a:lnTo>
                    <a:pt x="1397985" y="1071996"/>
                  </a:lnTo>
                  <a:lnTo>
                    <a:pt x="1398195" y="1071996"/>
                  </a:lnTo>
                  <a:lnTo>
                    <a:pt x="1398195" y="1071214"/>
                  </a:lnTo>
                  <a:lnTo>
                    <a:pt x="1398424" y="1071214"/>
                  </a:lnTo>
                  <a:lnTo>
                    <a:pt x="1398424" y="1070432"/>
                  </a:lnTo>
                  <a:lnTo>
                    <a:pt x="1398448" y="1070432"/>
                  </a:lnTo>
                  <a:lnTo>
                    <a:pt x="1398448" y="1069650"/>
                  </a:lnTo>
                  <a:lnTo>
                    <a:pt x="1398508" y="1069650"/>
                  </a:lnTo>
                  <a:lnTo>
                    <a:pt x="1398508" y="1068868"/>
                  </a:lnTo>
                  <a:lnTo>
                    <a:pt x="1398544" y="1068868"/>
                  </a:lnTo>
                  <a:lnTo>
                    <a:pt x="1398544" y="1068085"/>
                  </a:lnTo>
                  <a:lnTo>
                    <a:pt x="1399879" y="1068085"/>
                  </a:lnTo>
                  <a:lnTo>
                    <a:pt x="1399879" y="1067308"/>
                  </a:lnTo>
                  <a:lnTo>
                    <a:pt x="1400234" y="1067308"/>
                  </a:lnTo>
                  <a:lnTo>
                    <a:pt x="1400234" y="1066526"/>
                  </a:lnTo>
                  <a:lnTo>
                    <a:pt x="1400883" y="1066526"/>
                  </a:lnTo>
                  <a:lnTo>
                    <a:pt x="1400883" y="1065743"/>
                  </a:lnTo>
                  <a:lnTo>
                    <a:pt x="1401611" y="1065743"/>
                  </a:lnTo>
                  <a:lnTo>
                    <a:pt x="1401611" y="1064961"/>
                  </a:lnTo>
                  <a:lnTo>
                    <a:pt x="1401689" y="1064961"/>
                  </a:lnTo>
                  <a:lnTo>
                    <a:pt x="1401689" y="1064179"/>
                  </a:lnTo>
                  <a:lnTo>
                    <a:pt x="1401743" y="1064179"/>
                  </a:lnTo>
                  <a:lnTo>
                    <a:pt x="1401743" y="1063397"/>
                  </a:lnTo>
                  <a:lnTo>
                    <a:pt x="1402236" y="1063397"/>
                  </a:lnTo>
                  <a:lnTo>
                    <a:pt x="1402236" y="1062615"/>
                  </a:lnTo>
                  <a:lnTo>
                    <a:pt x="1402549" y="1062615"/>
                  </a:lnTo>
                  <a:lnTo>
                    <a:pt x="1402549" y="1061833"/>
                  </a:lnTo>
                  <a:lnTo>
                    <a:pt x="1404167" y="1061833"/>
                  </a:lnTo>
                  <a:lnTo>
                    <a:pt x="1404167" y="1061050"/>
                  </a:lnTo>
                  <a:lnTo>
                    <a:pt x="1405177" y="1061050"/>
                  </a:lnTo>
                  <a:lnTo>
                    <a:pt x="1405177" y="1060268"/>
                  </a:lnTo>
                  <a:lnTo>
                    <a:pt x="1406398" y="1060268"/>
                  </a:lnTo>
                  <a:lnTo>
                    <a:pt x="1406398" y="1059486"/>
                  </a:lnTo>
                  <a:lnTo>
                    <a:pt x="1407396" y="1059486"/>
                  </a:lnTo>
                  <a:lnTo>
                    <a:pt x="1407396" y="1058704"/>
                  </a:lnTo>
                  <a:lnTo>
                    <a:pt x="1407576" y="1058704"/>
                  </a:lnTo>
                  <a:lnTo>
                    <a:pt x="1407576" y="1057922"/>
                  </a:lnTo>
                  <a:lnTo>
                    <a:pt x="1411209" y="1057922"/>
                  </a:lnTo>
                  <a:lnTo>
                    <a:pt x="1411209" y="1057140"/>
                  </a:lnTo>
                  <a:lnTo>
                    <a:pt x="1414853" y="1057140"/>
                  </a:lnTo>
                  <a:lnTo>
                    <a:pt x="1414853" y="1056357"/>
                  </a:lnTo>
                  <a:lnTo>
                    <a:pt x="1415364" y="1056357"/>
                  </a:lnTo>
                  <a:lnTo>
                    <a:pt x="1415364" y="1055575"/>
                  </a:lnTo>
                  <a:lnTo>
                    <a:pt x="1415707" y="1055575"/>
                  </a:lnTo>
                  <a:lnTo>
                    <a:pt x="1415707" y="1054793"/>
                  </a:lnTo>
                  <a:lnTo>
                    <a:pt x="1415959" y="1054793"/>
                  </a:lnTo>
                  <a:lnTo>
                    <a:pt x="1415959" y="1054015"/>
                  </a:lnTo>
                  <a:lnTo>
                    <a:pt x="1416711" y="1054015"/>
                  </a:lnTo>
                  <a:lnTo>
                    <a:pt x="1416711" y="1053233"/>
                  </a:lnTo>
                  <a:lnTo>
                    <a:pt x="1417908" y="1053233"/>
                  </a:lnTo>
                  <a:lnTo>
                    <a:pt x="1417908" y="1052451"/>
                  </a:lnTo>
                  <a:lnTo>
                    <a:pt x="1419056" y="1052451"/>
                  </a:lnTo>
                  <a:lnTo>
                    <a:pt x="1419056" y="1051669"/>
                  </a:lnTo>
                  <a:lnTo>
                    <a:pt x="1419140" y="1051669"/>
                  </a:lnTo>
                  <a:lnTo>
                    <a:pt x="1419140" y="1050887"/>
                  </a:lnTo>
                  <a:lnTo>
                    <a:pt x="1419158" y="1050887"/>
                  </a:lnTo>
                  <a:lnTo>
                    <a:pt x="1419158" y="1050105"/>
                  </a:lnTo>
                  <a:lnTo>
                    <a:pt x="1420241" y="1050105"/>
                  </a:lnTo>
                  <a:lnTo>
                    <a:pt x="1420241" y="1049322"/>
                  </a:lnTo>
                  <a:lnTo>
                    <a:pt x="1421335" y="1049322"/>
                  </a:lnTo>
                  <a:lnTo>
                    <a:pt x="1421335" y="1048540"/>
                  </a:lnTo>
                  <a:lnTo>
                    <a:pt x="1421456" y="1048540"/>
                  </a:lnTo>
                  <a:lnTo>
                    <a:pt x="1421456" y="1047758"/>
                  </a:lnTo>
                  <a:lnTo>
                    <a:pt x="1423717" y="1047758"/>
                  </a:lnTo>
                  <a:lnTo>
                    <a:pt x="1423717" y="1046976"/>
                  </a:lnTo>
                  <a:lnTo>
                    <a:pt x="1424095" y="1046976"/>
                  </a:lnTo>
                  <a:lnTo>
                    <a:pt x="1424095" y="1046194"/>
                  </a:lnTo>
                  <a:lnTo>
                    <a:pt x="1424492" y="1046194"/>
                  </a:lnTo>
                  <a:lnTo>
                    <a:pt x="1424492" y="1045412"/>
                  </a:lnTo>
                  <a:lnTo>
                    <a:pt x="1424992" y="1045412"/>
                  </a:lnTo>
                  <a:lnTo>
                    <a:pt x="1424992" y="1044629"/>
                  </a:lnTo>
                  <a:lnTo>
                    <a:pt x="1426814" y="1044629"/>
                  </a:lnTo>
                  <a:lnTo>
                    <a:pt x="1426814" y="1043847"/>
                  </a:lnTo>
                  <a:lnTo>
                    <a:pt x="1426880" y="1043847"/>
                  </a:lnTo>
                  <a:lnTo>
                    <a:pt x="1426880" y="1043065"/>
                  </a:lnTo>
                  <a:lnTo>
                    <a:pt x="1427114" y="1043065"/>
                  </a:lnTo>
                  <a:lnTo>
                    <a:pt x="1427114" y="1042283"/>
                  </a:lnTo>
                  <a:lnTo>
                    <a:pt x="1427487" y="1042283"/>
                  </a:lnTo>
                  <a:lnTo>
                    <a:pt x="1427487" y="1041501"/>
                  </a:lnTo>
                  <a:lnTo>
                    <a:pt x="1427614" y="1041501"/>
                  </a:lnTo>
                  <a:lnTo>
                    <a:pt x="1427614" y="1040723"/>
                  </a:lnTo>
                  <a:lnTo>
                    <a:pt x="1428365" y="1040723"/>
                  </a:lnTo>
                  <a:lnTo>
                    <a:pt x="1428365" y="1039941"/>
                  </a:lnTo>
                  <a:lnTo>
                    <a:pt x="1428365" y="1039941"/>
                  </a:lnTo>
                  <a:lnTo>
                    <a:pt x="1428365" y="1039159"/>
                  </a:lnTo>
                  <a:lnTo>
                    <a:pt x="1429291" y="1039159"/>
                  </a:lnTo>
                  <a:lnTo>
                    <a:pt x="1429291" y="1038377"/>
                  </a:lnTo>
                  <a:lnTo>
                    <a:pt x="1430560" y="1038377"/>
                  </a:lnTo>
                  <a:lnTo>
                    <a:pt x="1430560" y="1037594"/>
                  </a:lnTo>
                  <a:lnTo>
                    <a:pt x="1430590" y="1037594"/>
                  </a:lnTo>
                  <a:lnTo>
                    <a:pt x="1430590" y="1036812"/>
                  </a:lnTo>
                  <a:lnTo>
                    <a:pt x="1431228" y="1036812"/>
                  </a:lnTo>
                  <a:lnTo>
                    <a:pt x="1431228" y="1036030"/>
                  </a:lnTo>
                  <a:lnTo>
                    <a:pt x="1431925" y="1036030"/>
                  </a:lnTo>
                  <a:lnTo>
                    <a:pt x="1431925" y="1035248"/>
                  </a:lnTo>
                  <a:lnTo>
                    <a:pt x="1432485" y="1035248"/>
                  </a:lnTo>
                  <a:lnTo>
                    <a:pt x="1432485" y="1034466"/>
                  </a:lnTo>
                  <a:lnTo>
                    <a:pt x="1432539" y="1034466"/>
                  </a:lnTo>
                  <a:lnTo>
                    <a:pt x="1432539" y="1033684"/>
                  </a:lnTo>
                  <a:lnTo>
                    <a:pt x="1433254" y="1033684"/>
                  </a:lnTo>
                  <a:lnTo>
                    <a:pt x="1433254" y="1032902"/>
                  </a:lnTo>
                  <a:lnTo>
                    <a:pt x="1433663" y="1032902"/>
                  </a:lnTo>
                  <a:lnTo>
                    <a:pt x="1433663" y="1032119"/>
                  </a:lnTo>
                  <a:lnTo>
                    <a:pt x="1434697" y="1032119"/>
                  </a:lnTo>
                  <a:lnTo>
                    <a:pt x="1434697" y="1031337"/>
                  </a:lnTo>
                  <a:lnTo>
                    <a:pt x="1435696" y="1031337"/>
                  </a:lnTo>
                  <a:lnTo>
                    <a:pt x="1435696" y="1030555"/>
                  </a:lnTo>
                  <a:lnTo>
                    <a:pt x="1435930" y="1030555"/>
                  </a:lnTo>
                  <a:lnTo>
                    <a:pt x="1435930" y="1029773"/>
                  </a:lnTo>
                  <a:lnTo>
                    <a:pt x="1436297" y="1029773"/>
                  </a:lnTo>
                  <a:lnTo>
                    <a:pt x="1436297" y="1028991"/>
                  </a:lnTo>
                  <a:lnTo>
                    <a:pt x="1436303" y="1028991"/>
                  </a:lnTo>
                  <a:lnTo>
                    <a:pt x="1436303" y="1028209"/>
                  </a:lnTo>
                  <a:lnTo>
                    <a:pt x="1437217" y="1028209"/>
                  </a:lnTo>
                  <a:lnTo>
                    <a:pt x="1437217" y="1027426"/>
                  </a:lnTo>
                  <a:lnTo>
                    <a:pt x="1438540" y="1027426"/>
                  </a:lnTo>
                  <a:lnTo>
                    <a:pt x="1438540" y="1026644"/>
                  </a:lnTo>
                  <a:lnTo>
                    <a:pt x="1439442" y="1026644"/>
                  </a:lnTo>
                  <a:lnTo>
                    <a:pt x="1439442" y="1025862"/>
                  </a:lnTo>
                  <a:lnTo>
                    <a:pt x="1440043" y="1025862"/>
                  </a:lnTo>
                  <a:lnTo>
                    <a:pt x="1440043" y="1025084"/>
                  </a:lnTo>
                  <a:lnTo>
                    <a:pt x="1440224" y="1025084"/>
                  </a:lnTo>
                  <a:lnTo>
                    <a:pt x="1440224" y="1024302"/>
                  </a:lnTo>
                  <a:lnTo>
                    <a:pt x="1441012" y="1024302"/>
                  </a:lnTo>
                  <a:lnTo>
                    <a:pt x="1441012" y="1023520"/>
                  </a:lnTo>
                  <a:lnTo>
                    <a:pt x="1441294" y="1023520"/>
                  </a:lnTo>
                  <a:lnTo>
                    <a:pt x="1441294" y="1022738"/>
                  </a:lnTo>
                  <a:lnTo>
                    <a:pt x="1442383" y="1022738"/>
                  </a:lnTo>
                  <a:lnTo>
                    <a:pt x="1442383" y="1021956"/>
                  </a:lnTo>
                  <a:lnTo>
                    <a:pt x="1443549" y="1021956"/>
                  </a:lnTo>
                  <a:lnTo>
                    <a:pt x="1443549" y="1021174"/>
                  </a:lnTo>
                  <a:lnTo>
                    <a:pt x="1444043" y="1021174"/>
                  </a:lnTo>
                  <a:lnTo>
                    <a:pt x="1444043" y="1020391"/>
                  </a:lnTo>
                  <a:lnTo>
                    <a:pt x="1445293" y="1020391"/>
                  </a:lnTo>
                  <a:lnTo>
                    <a:pt x="1445293" y="1019609"/>
                  </a:lnTo>
                  <a:lnTo>
                    <a:pt x="1446460" y="1019609"/>
                  </a:lnTo>
                  <a:lnTo>
                    <a:pt x="1446460" y="1018827"/>
                  </a:lnTo>
                  <a:lnTo>
                    <a:pt x="1447025" y="1018827"/>
                  </a:lnTo>
                  <a:lnTo>
                    <a:pt x="1447025" y="1018045"/>
                  </a:lnTo>
                  <a:lnTo>
                    <a:pt x="1450279" y="1018045"/>
                  </a:lnTo>
                  <a:lnTo>
                    <a:pt x="1450279" y="1017263"/>
                  </a:lnTo>
                  <a:lnTo>
                    <a:pt x="1451722" y="1017263"/>
                  </a:lnTo>
                  <a:lnTo>
                    <a:pt x="1451722" y="1016481"/>
                  </a:lnTo>
                  <a:lnTo>
                    <a:pt x="1452029" y="1016481"/>
                  </a:lnTo>
                  <a:lnTo>
                    <a:pt x="1452029" y="1015699"/>
                  </a:lnTo>
                  <a:lnTo>
                    <a:pt x="1453748" y="1015699"/>
                  </a:lnTo>
                  <a:lnTo>
                    <a:pt x="1453748" y="1014916"/>
                  </a:lnTo>
                  <a:lnTo>
                    <a:pt x="1455492" y="1014916"/>
                  </a:lnTo>
                  <a:lnTo>
                    <a:pt x="1455492" y="1014134"/>
                  </a:lnTo>
                  <a:lnTo>
                    <a:pt x="1456400" y="1014134"/>
                  </a:lnTo>
                  <a:lnTo>
                    <a:pt x="1456400" y="1013352"/>
                  </a:lnTo>
                  <a:lnTo>
                    <a:pt x="1456978" y="1013352"/>
                  </a:lnTo>
                  <a:lnTo>
                    <a:pt x="1456978" y="1012570"/>
                  </a:lnTo>
                  <a:lnTo>
                    <a:pt x="1458397" y="1012570"/>
                  </a:lnTo>
                  <a:lnTo>
                    <a:pt x="1458397" y="1011792"/>
                  </a:lnTo>
                  <a:lnTo>
                    <a:pt x="1459900" y="1011792"/>
                  </a:lnTo>
                  <a:lnTo>
                    <a:pt x="1459900" y="1011010"/>
                  </a:lnTo>
                  <a:lnTo>
                    <a:pt x="1461314" y="1011010"/>
                  </a:lnTo>
                  <a:lnTo>
                    <a:pt x="1461314" y="1010228"/>
                  </a:lnTo>
                  <a:lnTo>
                    <a:pt x="1461368" y="1010228"/>
                  </a:lnTo>
                  <a:lnTo>
                    <a:pt x="1461368" y="1009446"/>
                  </a:lnTo>
                  <a:lnTo>
                    <a:pt x="1462065" y="1009446"/>
                  </a:lnTo>
                  <a:lnTo>
                    <a:pt x="1462065" y="1008664"/>
                  </a:lnTo>
                  <a:lnTo>
                    <a:pt x="1462613" y="1008664"/>
                  </a:lnTo>
                  <a:lnTo>
                    <a:pt x="1462613" y="1007881"/>
                  </a:lnTo>
                  <a:lnTo>
                    <a:pt x="1462967" y="1007881"/>
                  </a:lnTo>
                  <a:lnTo>
                    <a:pt x="1462967" y="1007099"/>
                  </a:lnTo>
                  <a:lnTo>
                    <a:pt x="1463623" y="1007099"/>
                  </a:lnTo>
                  <a:lnTo>
                    <a:pt x="1463623" y="1006317"/>
                  </a:lnTo>
                  <a:lnTo>
                    <a:pt x="1463689" y="1006317"/>
                  </a:lnTo>
                  <a:lnTo>
                    <a:pt x="1463689" y="1005535"/>
                  </a:lnTo>
                  <a:lnTo>
                    <a:pt x="1469510" y="1005535"/>
                  </a:lnTo>
                  <a:lnTo>
                    <a:pt x="1469510" y="1004753"/>
                  </a:lnTo>
                  <a:lnTo>
                    <a:pt x="1470376" y="1004753"/>
                  </a:lnTo>
                  <a:lnTo>
                    <a:pt x="1470376" y="1003971"/>
                  </a:lnTo>
                  <a:lnTo>
                    <a:pt x="1470568" y="1003971"/>
                  </a:lnTo>
                  <a:lnTo>
                    <a:pt x="1470568" y="1003188"/>
                  </a:lnTo>
                  <a:lnTo>
                    <a:pt x="1472974" y="1003188"/>
                  </a:lnTo>
                  <a:lnTo>
                    <a:pt x="1472974" y="1002406"/>
                  </a:lnTo>
                  <a:lnTo>
                    <a:pt x="1475030" y="1002406"/>
                  </a:lnTo>
                  <a:lnTo>
                    <a:pt x="1475030" y="1001624"/>
                  </a:lnTo>
                  <a:lnTo>
                    <a:pt x="1475139" y="1001624"/>
                  </a:lnTo>
                  <a:lnTo>
                    <a:pt x="1475139" y="1000842"/>
                  </a:lnTo>
                  <a:lnTo>
                    <a:pt x="1475253" y="1000842"/>
                  </a:lnTo>
                  <a:lnTo>
                    <a:pt x="1475253" y="1000060"/>
                  </a:lnTo>
                  <a:lnTo>
                    <a:pt x="1476311" y="1000060"/>
                  </a:lnTo>
                  <a:lnTo>
                    <a:pt x="1476311" y="999278"/>
                  </a:lnTo>
                  <a:lnTo>
                    <a:pt x="1476750" y="999278"/>
                  </a:lnTo>
                  <a:lnTo>
                    <a:pt x="1476750" y="998500"/>
                  </a:lnTo>
                  <a:lnTo>
                    <a:pt x="1478356" y="998500"/>
                  </a:lnTo>
                  <a:lnTo>
                    <a:pt x="1478356" y="997718"/>
                  </a:lnTo>
                  <a:lnTo>
                    <a:pt x="1478837" y="997718"/>
                  </a:lnTo>
                  <a:lnTo>
                    <a:pt x="1478837" y="996936"/>
                  </a:lnTo>
                  <a:lnTo>
                    <a:pt x="1480142" y="996936"/>
                  </a:lnTo>
                  <a:lnTo>
                    <a:pt x="1480142" y="996153"/>
                  </a:lnTo>
                  <a:lnTo>
                    <a:pt x="1480226" y="996153"/>
                  </a:lnTo>
                  <a:lnTo>
                    <a:pt x="1480226" y="995371"/>
                  </a:lnTo>
                  <a:lnTo>
                    <a:pt x="1480467" y="995371"/>
                  </a:lnTo>
                  <a:lnTo>
                    <a:pt x="1480467" y="994589"/>
                  </a:lnTo>
                  <a:lnTo>
                    <a:pt x="1480575" y="994589"/>
                  </a:lnTo>
                  <a:lnTo>
                    <a:pt x="1480575" y="993807"/>
                  </a:lnTo>
                  <a:lnTo>
                    <a:pt x="1480900" y="993807"/>
                  </a:lnTo>
                  <a:lnTo>
                    <a:pt x="1480900" y="993025"/>
                  </a:lnTo>
                  <a:lnTo>
                    <a:pt x="1482006" y="993025"/>
                  </a:lnTo>
                  <a:lnTo>
                    <a:pt x="1482006" y="992243"/>
                  </a:lnTo>
                  <a:lnTo>
                    <a:pt x="1482601" y="992243"/>
                  </a:lnTo>
                  <a:lnTo>
                    <a:pt x="1482601" y="991460"/>
                  </a:lnTo>
                  <a:lnTo>
                    <a:pt x="1483900" y="991460"/>
                  </a:lnTo>
                  <a:lnTo>
                    <a:pt x="1483900" y="990678"/>
                  </a:lnTo>
                  <a:lnTo>
                    <a:pt x="1484622" y="990678"/>
                  </a:lnTo>
                  <a:lnTo>
                    <a:pt x="1484622" y="989896"/>
                  </a:lnTo>
                  <a:lnTo>
                    <a:pt x="1487424" y="989896"/>
                  </a:lnTo>
                  <a:lnTo>
                    <a:pt x="1487424" y="989114"/>
                  </a:lnTo>
                  <a:lnTo>
                    <a:pt x="1487869" y="989114"/>
                  </a:lnTo>
                  <a:lnTo>
                    <a:pt x="1487869" y="988332"/>
                  </a:lnTo>
                  <a:lnTo>
                    <a:pt x="1488856" y="988332"/>
                  </a:lnTo>
                  <a:lnTo>
                    <a:pt x="1488856" y="987550"/>
                  </a:lnTo>
                  <a:lnTo>
                    <a:pt x="1489397" y="987550"/>
                  </a:lnTo>
                  <a:lnTo>
                    <a:pt x="1489397" y="986768"/>
                  </a:lnTo>
                  <a:lnTo>
                    <a:pt x="1489986" y="986768"/>
                  </a:lnTo>
                  <a:lnTo>
                    <a:pt x="1489986" y="985985"/>
                  </a:lnTo>
                  <a:lnTo>
                    <a:pt x="1490786" y="985985"/>
                  </a:lnTo>
                  <a:lnTo>
                    <a:pt x="1490786" y="985203"/>
                  </a:lnTo>
                  <a:lnTo>
                    <a:pt x="1491213" y="985203"/>
                  </a:lnTo>
                  <a:lnTo>
                    <a:pt x="1491213" y="984421"/>
                  </a:lnTo>
                  <a:lnTo>
                    <a:pt x="1491802" y="984421"/>
                  </a:lnTo>
                  <a:lnTo>
                    <a:pt x="1491802" y="983643"/>
                  </a:lnTo>
                  <a:lnTo>
                    <a:pt x="1492638" y="983643"/>
                  </a:lnTo>
                  <a:lnTo>
                    <a:pt x="1492638" y="982861"/>
                  </a:lnTo>
                  <a:lnTo>
                    <a:pt x="1492836" y="982861"/>
                  </a:lnTo>
                  <a:lnTo>
                    <a:pt x="1492836" y="982079"/>
                  </a:lnTo>
                  <a:lnTo>
                    <a:pt x="1493540" y="982079"/>
                  </a:lnTo>
                  <a:lnTo>
                    <a:pt x="1493540" y="981297"/>
                  </a:lnTo>
                  <a:lnTo>
                    <a:pt x="1495903" y="981297"/>
                  </a:lnTo>
                  <a:lnTo>
                    <a:pt x="1495903" y="980515"/>
                  </a:lnTo>
                  <a:lnTo>
                    <a:pt x="1496613" y="980515"/>
                  </a:lnTo>
                  <a:lnTo>
                    <a:pt x="1496613" y="979733"/>
                  </a:lnTo>
                  <a:lnTo>
                    <a:pt x="1496787" y="979733"/>
                  </a:lnTo>
                  <a:lnTo>
                    <a:pt x="1496787" y="978950"/>
                  </a:lnTo>
                  <a:lnTo>
                    <a:pt x="1496836" y="978950"/>
                  </a:lnTo>
                  <a:lnTo>
                    <a:pt x="1496836" y="978168"/>
                  </a:lnTo>
                  <a:lnTo>
                    <a:pt x="1497641" y="978168"/>
                  </a:lnTo>
                  <a:lnTo>
                    <a:pt x="1497641" y="977386"/>
                  </a:lnTo>
                  <a:lnTo>
                    <a:pt x="1499175" y="977386"/>
                  </a:lnTo>
                  <a:lnTo>
                    <a:pt x="1499175" y="976604"/>
                  </a:lnTo>
                  <a:lnTo>
                    <a:pt x="1499187" y="976604"/>
                  </a:lnTo>
                  <a:lnTo>
                    <a:pt x="1499187" y="975822"/>
                  </a:lnTo>
                  <a:lnTo>
                    <a:pt x="1500293" y="975822"/>
                  </a:lnTo>
                  <a:lnTo>
                    <a:pt x="1500293" y="975040"/>
                  </a:lnTo>
                  <a:lnTo>
                    <a:pt x="1503270" y="975040"/>
                  </a:lnTo>
                  <a:lnTo>
                    <a:pt x="1503270" y="974257"/>
                  </a:lnTo>
                  <a:lnTo>
                    <a:pt x="1504984" y="974257"/>
                  </a:lnTo>
                  <a:lnTo>
                    <a:pt x="1504984" y="973475"/>
                  </a:lnTo>
                  <a:lnTo>
                    <a:pt x="1505549" y="973475"/>
                  </a:lnTo>
                  <a:lnTo>
                    <a:pt x="1505549" y="972693"/>
                  </a:lnTo>
                  <a:lnTo>
                    <a:pt x="1505640" y="972693"/>
                  </a:lnTo>
                  <a:lnTo>
                    <a:pt x="1505640" y="971911"/>
                  </a:lnTo>
                  <a:lnTo>
                    <a:pt x="1506157" y="971911"/>
                  </a:lnTo>
                  <a:lnTo>
                    <a:pt x="1506157" y="971129"/>
                  </a:lnTo>
                  <a:lnTo>
                    <a:pt x="1506361" y="971129"/>
                  </a:lnTo>
                  <a:lnTo>
                    <a:pt x="1506361" y="970351"/>
                  </a:lnTo>
                  <a:lnTo>
                    <a:pt x="1507648" y="970351"/>
                  </a:lnTo>
                  <a:lnTo>
                    <a:pt x="1507648" y="969569"/>
                  </a:lnTo>
                  <a:lnTo>
                    <a:pt x="1510931" y="969569"/>
                  </a:lnTo>
                  <a:lnTo>
                    <a:pt x="1510931" y="968787"/>
                  </a:lnTo>
                  <a:lnTo>
                    <a:pt x="1513655" y="968787"/>
                  </a:lnTo>
                  <a:lnTo>
                    <a:pt x="1513655" y="968005"/>
                  </a:lnTo>
                  <a:lnTo>
                    <a:pt x="1514726" y="968005"/>
                  </a:lnTo>
                  <a:lnTo>
                    <a:pt x="1514726" y="967222"/>
                  </a:lnTo>
                  <a:lnTo>
                    <a:pt x="1516235" y="967222"/>
                  </a:lnTo>
                  <a:lnTo>
                    <a:pt x="1516235" y="966440"/>
                  </a:lnTo>
                  <a:lnTo>
                    <a:pt x="1517715" y="966440"/>
                  </a:lnTo>
                  <a:lnTo>
                    <a:pt x="1517715" y="965658"/>
                  </a:lnTo>
                  <a:lnTo>
                    <a:pt x="1518737" y="965658"/>
                  </a:lnTo>
                  <a:lnTo>
                    <a:pt x="1518737" y="964876"/>
                  </a:lnTo>
                  <a:lnTo>
                    <a:pt x="1519224" y="964876"/>
                  </a:lnTo>
                  <a:lnTo>
                    <a:pt x="1519224" y="964094"/>
                  </a:lnTo>
                  <a:lnTo>
                    <a:pt x="1519633" y="964094"/>
                  </a:lnTo>
                  <a:lnTo>
                    <a:pt x="1519633" y="963312"/>
                  </a:lnTo>
                  <a:lnTo>
                    <a:pt x="1520132" y="963312"/>
                  </a:lnTo>
                  <a:lnTo>
                    <a:pt x="1520132" y="962530"/>
                  </a:lnTo>
                  <a:lnTo>
                    <a:pt x="1521160" y="962530"/>
                  </a:lnTo>
                  <a:lnTo>
                    <a:pt x="1521160" y="961747"/>
                  </a:lnTo>
                  <a:lnTo>
                    <a:pt x="1522736" y="961747"/>
                  </a:lnTo>
                  <a:lnTo>
                    <a:pt x="1522736" y="960965"/>
                  </a:lnTo>
                  <a:lnTo>
                    <a:pt x="1526603" y="960965"/>
                  </a:lnTo>
                  <a:lnTo>
                    <a:pt x="1526603" y="960183"/>
                  </a:lnTo>
                  <a:lnTo>
                    <a:pt x="1526801" y="960183"/>
                  </a:lnTo>
                  <a:lnTo>
                    <a:pt x="1526801" y="959401"/>
                  </a:lnTo>
                  <a:lnTo>
                    <a:pt x="1526958" y="959401"/>
                  </a:lnTo>
                  <a:lnTo>
                    <a:pt x="1526958" y="958619"/>
                  </a:lnTo>
                  <a:lnTo>
                    <a:pt x="1527493" y="958619"/>
                  </a:lnTo>
                  <a:lnTo>
                    <a:pt x="1527493" y="957837"/>
                  </a:lnTo>
                  <a:lnTo>
                    <a:pt x="1528587" y="957837"/>
                  </a:lnTo>
                  <a:lnTo>
                    <a:pt x="1528587" y="957059"/>
                  </a:lnTo>
                  <a:lnTo>
                    <a:pt x="1529044" y="957059"/>
                  </a:lnTo>
                  <a:lnTo>
                    <a:pt x="1529044" y="956277"/>
                  </a:lnTo>
                  <a:lnTo>
                    <a:pt x="1530133" y="956277"/>
                  </a:lnTo>
                  <a:lnTo>
                    <a:pt x="1530133" y="955495"/>
                  </a:lnTo>
                  <a:lnTo>
                    <a:pt x="1530211" y="955495"/>
                  </a:lnTo>
                  <a:lnTo>
                    <a:pt x="1530211" y="954712"/>
                  </a:lnTo>
                  <a:lnTo>
                    <a:pt x="1532779" y="954712"/>
                  </a:lnTo>
                  <a:lnTo>
                    <a:pt x="1532779" y="953930"/>
                  </a:lnTo>
                  <a:lnTo>
                    <a:pt x="1534481" y="953930"/>
                  </a:lnTo>
                  <a:lnTo>
                    <a:pt x="1534481" y="953148"/>
                  </a:lnTo>
                  <a:lnTo>
                    <a:pt x="1538185" y="953148"/>
                  </a:lnTo>
                  <a:lnTo>
                    <a:pt x="1538185" y="952366"/>
                  </a:lnTo>
                  <a:lnTo>
                    <a:pt x="1540218" y="952366"/>
                  </a:lnTo>
                  <a:lnTo>
                    <a:pt x="1540218" y="951584"/>
                  </a:lnTo>
                  <a:lnTo>
                    <a:pt x="1540729" y="951584"/>
                  </a:lnTo>
                  <a:lnTo>
                    <a:pt x="1540729" y="950802"/>
                  </a:lnTo>
                  <a:lnTo>
                    <a:pt x="1541011" y="950802"/>
                  </a:lnTo>
                  <a:lnTo>
                    <a:pt x="1541011" y="950019"/>
                  </a:lnTo>
                  <a:lnTo>
                    <a:pt x="1541282" y="950019"/>
                  </a:lnTo>
                  <a:lnTo>
                    <a:pt x="1541282" y="949237"/>
                  </a:lnTo>
                  <a:lnTo>
                    <a:pt x="1541408" y="949237"/>
                  </a:lnTo>
                  <a:lnTo>
                    <a:pt x="1541408" y="948455"/>
                  </a:lnTo>
                  <a:lnTo>
                    <a:pt x="1542154" y="948455"/>
                  </a:lnTo>
                  <a:lnTo>
                    <a:pt x="1542154" y="947673"/>
                  </a:lnTo>
                  <a:lnTo>
                    <a:pt x="1544030" y="947673"/>
                  </a:lnTo>
                  <a:lnTo>
                    <a:pt x="1544030" y="946891"/>
                  </a:lnTo>
                  <a:lnTo>
                    <a:pt x="1546892" y="946891"/>
                  </a:lnTo>
                  <a:lnTo>
                    <a:pt x="1546892" y="946109"/>
                  </a:lnTo>
                  <a:lnTo>
                    <a:pt x="1546923" y="946109"/>
                  </a:lnTo>
                  <a:lnTo>
                    <a:pt x="1546923" y="945326"/>
                  </a:lnTo>
                  <a:lnTo>
                    <a:pt x="1547109" y="945326"/>
                  </a:lnTo>
                  <a:lnTo>
                    <a:pt x="1547109" y="944544"/>
                  </a:lnTo>
                  <a:lnTo>
                    <a:pt x="1547338" y="944544"/>
                  </a:lnTo>
                  <a:lnTo>
                    <a:pt x="1547338" y="943767"/>
                  </a:lnTo>
                  <a:lnTo>
                    <a:pt x="1547512" y="943767"/>
                  </a:lnTo>
                  <a:lnTo>
                    <a:pt x="1547512" y="942984"/>
                  </a:lnTo>
                  <a:lnTo>
                    <a:pt x="1548420" y="942984"/>
                  </a:lnTo>
                  <a:lnTo>
                    <a:pt x="1548420" y="942198"/>
                  </a:lnTo>
                  <a:lnTo>
                    <a:pt x="1548823" y="942198"/>
                  </a:lnTo>
                  <a:lnTo>
                    <a:pt x="1548823" y="941420"/>
                  </a:lnTo>
                  <a:lnTo>
                    <a:pt x="1549587" y="941420"/>
                  </a:lnTo>
                  <a:lnTo>
                    <a:pt x="1549587" y="940638"/>
                  </a:lnTo>
                  <a:lnTo>
                    <a:pt x="1550903" y="940638"/>
                  </a:lnTo>
                  <a:lnTo>
                    <a:pt x="1550903" y="939856"/>
                  </a:lnTo>
                  <a:lnTo>
                    <a:pt x="1552136" y="939856"/>
                  </a:lnTo>
                  <a:lnTo>
                    <a:pt x="1552136" y="939074"/>
                  </a:lnTo>
                  <a:lnTo>
                    <a:pt x="1552239" y="939074"/>
                  </a:lnTo>
                  <a:lnTo>
                    <a:pt x="1552239" y="938292"/>
                  </a:lnTo>
                  <a:lnTo>
                    <a:pt x="1552461" y="938292"/>
                  </a:lnTo>
                  <a:lnTo>
                    <a:pt x="1552461" y="937509"/>
                  </a:lnTo>
                  <a:lnTo>
                    <a:pt x="1553345" y="937509"/>
                  </a:lnTo>
                  <a:lnTo>
                    <a:pt x="1553345" y="936727"/>
                  </a:lnTo>
                  <a:lnTo>
                    <a:pt x="1554957" y="936727"/>
                  </a:lnTo>
                  <a:lnTo>
                    <a:pt x="1554957" y="935945"/>
                  </a:lnTo>
                  <a:lnTo>
                    <a:pt x="1556286" y="935945"/>
                  </a:lnTo>
                  <a:lnTo>
                    <a:pt x="1556286" y="935163"/>
                  </a:lnTo>
                  <a:lnTo>
                    <a:pt x="1557591" y="935163"/>
                  </a:lnTo>
                  <a:lnTo>
                    <a:pt x="1557591" y="934381"/>
                  </a:lnTo>
                  <a:lnTo>
                    <a:pt x="1560453" y="934381"/>
                  </a:lnTo>
                  <a:lnTo>
                    <a:pt x="1560453" y="933599"/>
                  </a:lnTo>
                  <a:lnTo>
                    <a:pt x="1560621" y="933599"/>
                  </a:lnTo>
                  <a:lnTo>
                    <a:pt x="1560621" y="932816"/>
                  </a:lnTo>
                  <a:lnTo>
                    <a:pt x="1560862" y="932816"/>
                  </a:lnTo>
                  <a:lnTo>
                    <a:pt x="1560862" y="932034"/>
                  </a:lnTo>
                  <a:lnTo>
                    <a:pt x="1561656" y="932034"/>
                  </a:lnTo>
                  <a:lnTo>
                    <a:pt x="1561656" y="931252"/>
                  </a:lnTo>
                  <a:lnTo>
                    <a:pt x="1561944" y="931252"/>
                  </a:lnTo>
                  <a:lnTo>
                    <a:pt x="1561944" y="930470"/>
                  </a:lnTo>
                  <a:lnTo>
                    <a:pt x="1563297" y="930470"/>
                  </a:lnTo>
                  <a:lnTo>
                    <a:pt x="1563297" y="929688"/>
                  </a:lnTo>
                  <a:lnTo>
                    <a:pt x="1563628" y="929688"/>
                  </a:lnTo>
                  <a:lnTo>
                    <a:pt x="1563628" y="928906"/>
                  </a:lnTo>
                  <a:lnTo>
                    <a:pt x="1564212" y="928906"/>
                  </a:lnTo>
                  <a:lnTo>
                    <a:pt x="1564212" y="928128"/>
                  </a:lnTo>
                  <a:lnTo>
                    <a:pt x="1566106" y="928128"/>
                  </a:lnTo>
                  <a:lnTo>
                    <a:pt x="1566106" y="927346"/>
                  </a:lnTo>
                  <a:lnTo>
                    <a:pt x="1567399" y="927346"/>
                  </a:lnTo>
                  <a:lnTo>
                    <a:pt x="1567399" y="926564"/>
                  </a:lnTo>
                  <a:lnTo>
                    <a:pt x="1569137" y="926564"/>
                  </a:lnTo>
                  <a:lnTo>
                    <a:pt x="1569137" y="925781"/>
                  </a:lnTo>
                  <a:lnTo>
                    <a:pt x="1569960" y="925781"/>
                  </a:lnTo>
                  <a:lnTo>
                    <a:pt x="1569960" y="924999"/>
                  </a:lnTo>
                  <a:lnTo>
                    <a:pt x="1570243" y="924999"/>
                  </a:lnTo>
                  <a:lnTo>
                    <a:pt x="1570243" y="924217"/>
                  </a:lnTo>
                  <a:lnTo>
                    <a:pt x="1570556" y="924217"/>
                  </a:lnTo>
                  <a:lnTo>
                    <a:pt x="1570556" y="923435"/>
                  </a:lnTo>
                  <a:lnTo>
                    <a:pt x="1570562" y="923435"/>
                  </a:lnTo>
                  <a:lnTo>
                    <a:pt x="1570562" y="922653"/>
                  </a:lnTo>
                  <a:lnTo>
                    <a:pt x="1570869" y="922653"/>
                  </a:lnTo>
                  <a:lnTo>
                    <a:pt x="1570869" y="921871"/>
                  </a:lnTo>
                  <a:lnTo>
                    <a:pt x="1571229" y="921871"/>
                  </a:lnTo>
                  <a:lnTo>
                    <a:pt x="1571229" y="921088"/>
                  </a:lnTo>
                  <a:lnTo>
                    <a:pt x="1572011" y="921088"/>
                  </a:lnTo>
                  <a:lnTo>
                    <a:pt x="1572011" y="920306"/>
                  </a:lnTo>
                  <a:lnTo>
                    <a:pt x="1574008" y="920306"/>
                  </a:lnTo>
                  <a:lnTo>
                    <a:pt x="1574008" y="919524"/>
                  </a:lnTo>
                  <a:lnTo>
                    <a:pt x="1574056" y="919524"/>
                  </a:lnTo>
                  <a:lnTo>
                    <a:pt x="1574056" y="918742"/>
                  </a:lnTo>
                  <a:lnTo>
                    <a:pt x="1575264" y="918742"/>
                  </a:lnTo>
                  <a:lnTo>
                    <a:pt x="1575264" y="917960"/>
                  </a:lnTo>
                  <a:lnTo>
                    <a:pt x="1576582" y="917960"/>
                  </a:lnTo>
                  <a:lnTo>
                    <a:pt x="1576582" y="917178"/>
                  </a:lnTo>
                  <a:lnTo>
                    <a:pt x="1577020" y="917178"/>
                  </a:lnTo>
                  <a:lnTo>
                    <a:pt x="1577020" y="916395"/>
                  </a:lnTo>
                  <a:lnTo>
                    <a:pt x="1577904" y="916395"/>
                  </a:lnTo>
                  <a:lnTo>
                    <a:pt x="1577904" y="915613"/>
                  </a:lnTo>
                  <a:lnTo>
                    <a:pt x="1578542" y="915613"/>
                  </a:lnTo>
                  <a:lnTo>
                    <a:pt x="1578542" y="914836"/>
                  </a:lnTo>
                  <a:lnTo>
                    <a:pt x="1578831" y="914836"/>
                  </a:lnTo>
                  <a:lnTo>
                    <a:pt x="1578831" y="914053"/>
                  </a:lnTo>
                  <a:lnTo>
                    <a:pt x="1579270" y="914053"/>
                  </a:lnTo>
                  <a:lnTo>
                    <a:pt x="1579270" y="913271"/>
                  </a:lnTo>
                  <a:lnTo>
                    <a:pt x="1579594" y="913271"/>
                  </a:lnTo>
                  <a:lnTo>
                    <a:pt x="1579594" y="912489"/>
                  </a:lnTo>
                  <a:lnTo>
                    <a:pt x="1579967" y="912489"/>
                  </a:lnTo>
                  <a:lnTo>
                    <a:pt x="1579967" y="911707"/>
                  </a:lnTo>
                  <a:lnTo>
                    <a:pt x="1580226" y="911707"/>
                  </a:lnTo>
                  <a:lnTo>
                    <a:pt x="1580226" y="910925"/>
                  </a:lnTo>
                  <a:lnTo>
                    <a:pt x="1581428" y="910925"/>
                  </a:lnTo>
                  <a:lnTo>
                    <a:pt x="1581428" y="910143"/>
                  </a:lnTo>
                  <a:lnTo>
                    <a:pt x="1581603" y="910143"/>
                  </a:lnTo>
                  <a:lnTo>
                    <a:pt x="1581603" y="909360"/>
                  </a:lnTo>
                  <a:lnTo>
                    <a:pt x="1582775" y="909360"/>
                  </a:lnTo>
                  <a:lnTo>
                    <a:pt x="1582775" y="908578"/>
                  </a:lnTo>
                  <a:lnTo>
                    <a:pt x="1583100" y="908578"/>
                  </a:lnTo>
                  <a:lnTo>
                    <a:pt x="1583100" y="907796"/>
                  </a:lnTo>
                  <a:lnTo>
                    <a:pt x="1583659" y="907796"/>
                  </a:lnTo>
                  <a:lnTo>
                    <a:pt x="1583659" y="907014"/>
                  </a:lnTo>
                  <a:lnTo>
                    <a:pt x="1584706" y="907014"/>
                  </a:lnTo>
                  <a:lnTo>
                    <a:pt x="1584706" y="906232"/>
                  </a:lnTo>
                  <a:lnTo>
                    <a:pt x="1585127" y="906232"/>
                  </a:lnTo>
                  <a:lnTo>
                    <a:pt x="1585127" y="905450"/>
                  </a:lnTo>
                  <a:lnTo>
                    <a:pt x="1585151" y="905450"/>
                  </a:lnTo>
                  <a:lnTo>
                    <a:pt x="1585151" y="904667"/>
                  </a:lnTo>
                  <a:lnTo>
                    <a:pt x="1585253" y="904667"/>
                  </a:lnTo>
                  <a:lnTo>
                    <a:pt x="1585253" y="903885"/>
                  </a:lnTo>
                  <a:lnTo>
                    <a:pt x="1585698" y="903885"/>
                  </a:lnTo>
                  <a:lnTo>
                    <a:pt x="1585698" y="903103"/>
                  </a:lnTo>
                  <a:lnTo>
                    <a:pt x="1586299" y="903103"/>
                  </a:lnTo>
                  <a:lnTo>
                    <a:pt x="1586299" y="902321"/>
                  </a:lnTo>
                  <a:lnTo>
                    <a:pt x="1587490" y="902321"/>
                  </a:lnTo>
                  <a:lnTo>
                    <a:pt x="1587490" y="901543"/>
                  </a:lnTo>
                  <a:lnTo>
                    <a:pt x="1587550" y="901543"/>
                  </a:lnTo>
                  <a:lnTo>
                    <a:pt x="1587550" y="900757"/>
                  </a:lnTo>
                  <a:lnTo>
                    <a:pt x="1587965" y="900757"/>
                  </a:lnTo>
                  <a:lnTo>
                    <a:pt x="1587965" y="899979"/>
                  </a:lnTo>
                  <a:lnTo>
                    <a:pt x="1588007" y="899979"/>
                  </a:lnTo>
                  <a:lnTo>
                    <a:pt x="1588007" y="899197"/>
                  </a:lnTo>
                  <a:lnTo>
                    <a:pt x="1588344" y="899197"/>
                  </a:lnTo>
                  <a:lnTo>
                    <a:pt x="1588344" y="898415"/>
                  </a:lnTo>
                  <a:lnTo>
                    <a:pt x="1588542" y="898415"/>
                  </a:lnTo>
                  <a:lnTo>
                    <a:pt x="1588542" y="897633"/>
                  </a:lnTo>
                  <a:lnTo>
                    <a:pt x="1588933" y="897633"/>
                  </a:lnTo>
                  <a:lnTo>
                    <a:pt x="1588933" y="896850"/>
                  </a:lnTo>
                  <a:lnTo>
                    <a:pt x="1589733" y="896850"/>
                  </a:lnTo>
                  <a:lnTo>
                    <a:pt x="1589733" y="896068"/>
                  </a:lnTo>
                  <a:lnTo>
                    <a:pt x="1590966" y="896068"/>
                  </a:lnTo>
                  <a:lnTo>
                    <a:pt x="1590966" y="895286"/>
                  </a:lnTo>
                  <a:lnTo>
                    <a:pt x="1591128" y="895286"/>
                  </a:lnTo>
                  <a:lnTo>
                    <a:pt x="1591128" y="894504"/>
                  </a:lnTo>
                  <a:lnTo>
                    <a:pt x="1591699" y="894504"/>
                  </a:lnTo>
                  <a:lnTo>
                    <a:pt x="1591699" y="893722"/>
                  </a:lnTo>
                  <a:lnTo>
                    <a:pt x="1592175" y="893722"/>
                  </a:lnTo>
                  <a:lnTo>
                    <a:pt x="1592175" y="892940"/>
                  </a:lnTo>
                  <a:lnTo>
                    <a:pt x="1592956" y="892940"/>
                  </a:lnTo>
                  <a:lnTo>
                    <a:pt x="1592956" y="892157"/>
                  </a:lnTo>
                  <a:lnTo>
                    <a:pt x="1592968" y="892157"/>
                  </a:lnTo>
                  <a:lnTo>
                    <a:pt x="1592968" y="891375"/>
                  </a:lnTo>
                  <a:lnTo>
                    <a:pt x="1593101" y="891375"/>
                  </a:lnTo>
                  <a:lnTo>
                    <a:pt x="1593101" y="890593"/>
                  </a:lnTo>
                  <a:lnTo>
                    <a:pt x="1593395" y="890593"/>
                  </a:lnTo>
                  <a:lnTo>
                    <a:pt x="1593395" y="889811"/>
                  </a:lnTo>
                  <a:lnTo>
                    <a:pt x="1594081" y="889811"/>
                  </a:lnTo>
                  <a:lnTo>
                    <a:pt x="1594081" y="889029"/>
                  </a:lnTo>
                  <a:lnTo>
                    <a:pt x="1594225" y="889029"/>
                  </a:lnTo>
                  <a:lnTo>
                    <a:pt x="1594225" y="888247"/>
                  </a:lnTo>
                  <a:lnTo>
                    <a:pt x="1595019" y="888247"/>
                  </a:lnTo>
                  <a:lnTo>
                    <a:pt x="1595019" y="887464"/>
                  </a:lnTo>
                  <a:lnTo>
                    <a:pt x="1595452" y="887464"/>
                  </a:lnTo>
                  <a:lnTo>
                    <a:pt x="1595452" y="886687"/>
                  </a:lnTo>
                  <a:lnTo>
                    <a:pt x="1596168" y="886687"/>
                  </a:lnTo>
                  <a:lnTo>
                    <a:pt x="1596168" y="885905"/>
                  </a:lnTo>
                  <a:lnTo>
                    <a:pt x="1596186" y="885905"/>
                  </a:lnTo>
                  <a:lnTo>
                    <a:pt x="1596186" y="885122"/>
                  </a:lnTo>
                  <a:lnTo>
                    <a:pt x="1598333" y="885122"/>
                  </a:lnTo>
                  <a:lnTo>
                    <a:pt x="1598333" y="884340"/>
                  </a:lnTo>
                  <a:lnTo>
                    <a:pt x="1600401" y="884340"/>
                  </a:lnTo>
                  <a:lnTo>
                    <a:pt x="1600401" y="883558"/>
                  </a:lnTo>
                  <a:lnTo>
                    <a:pt x="1600870" y="883558"/>
                  </a:lnTo>
                  <a:lnTo>
                    <a:pt x="1600870" y="882776"/>
                  </a:lnTo>
                  <a:lnTo>
                    <a:pt x="1600984" y="882776"/>
                  </a:lnTo>
                  <a:lnTo>
                    <a:pt x="1600984" y="881994"/>
                  </a:lnTo>
                  <a:lnTo>
                    <a:pt x="1601423" y="881994"/>
                  </a:lnTo>
                  <a:lnTo>
                    <a:pt x="1601423" y="881212"/>
                  </a:lnTo>
                  <a:lnTo>
                    <a:pt x="1602752" y="881212"/>
                  </a:lnTo>
                  <a:lnTo>
                    <a:pt x="1602752" y="880429"/>
                  </a:lnTo>
                  <a:lnTo>
                    <a:pt x="1602993" y="880429"/>
                  </a:lnTo>
                  <a:lnTo>
                    <a:pt x="1602993" y="879647"/>
                  </a:lnTo>
                  <a:lnTo>
                    <a:pt x="1603841" y="879647"/>
                  </a:lnTo>
                  <a:lnTo>
                    <a:pt x="1603841" y="878865"/>
                  </a:lnTo>
                  <a:lnTo>
                    <a:pt x="1604869" y="878865"/>
                  </a:lnTo>
                  <a:lnTo>
                    <a:pt x="1604869" y="878083"/>
                  </a:lnTo>
                  <a:lnTo>
                    <a:pt x="1607533" y="878083"/>
                  </a:lnTo>
                  <a:lnTo>
                    <a:pt x="1607533" y="877301"/>
                  </a:lnTo>
                  <a:lnTo>
                    <a:pt x="1608231" y="877301"/>
                  </a:lnTo>
                  <a:lnTo>
                    <a:pt x="1608231" y="876519"/>
                  </a:lnTo>
                  <a:lnTo>
                    <a:pt x="1610161" y="876519"/>
                  </a:lnTo>
                  <a:lnTo>
                    <a:pt x="1610161" y="875736"/>
                  </a:lnTo>
                  <a:lnTo>
                    <a:pt x="1610726" y="875736"/>
                  </a:lnTo>
                  <a:lnTo>
                    <a:pt x="1610726" y="874954"/>
                  </a:lnTo>
                  <a:lnTo>
                    <a:pt x="1611117" y="874954"/>
                  </a:lnTo>
                  <a:lnTo>
                    <a:pt x="1611117" y="874172"/>
                  </a:lnTo>
                  <a:lnTo>
                    <a:pt x="1611508" y="874172"/>
                  </a:lnTo>
                  <a:lnTo>
                    <a:pt x="1611508" y="873394"/>
                  </a:lnTo>
                  <a:lnTo>
                    <a:pt x="1613559" y="873394"/>
                  </a:lnTo>
                  <a:lnTo>
                    <a:pt x="1613559" y="872612"/>
                  </a:lnTo>
                  <a:lnTo>
                    <a:pt x="1614088" y="872612"/>
                  </a:lnTo>
                  <a:lnTo>
                    <a:pt x="1614088" y="871830"/>
                  </a:lnTo>
                  <a:lnTo>
                    <a:pt x="1614208" y="871830"/>
                  </a:lnTo>
                  <a:lnTo>
                    <a:pt x="1614208" y="871048"/>
                  </a:lnTo>
                  <a:lnTo>
                    <a:pt x="1615555" y="871048"/>
                  </a:lnTo>
                  <a:lnTo>
                    <a:pt x="1615555" y="870266"/>
                  </a:lnTo>
                  <a:lnTo>
                    <a:pt x="1617636" y="870266"/>
                  </a:lnTo>
                  <a:lnTo>
                    <a:pt x="1617636" y="869484"/>
                  </a:lnTo>
                  <a:lnTo>
                    <a:pt x="1618213" y="869484"/>
                  </a:lnTo>
                  <a:lnTo>
                    <a:pt x="1618213" y="868701"/>
                  </a:lnTo>
                  <a:lnTo>
                    <a:pt x="1618670" y="868701"/>
                  </a:lnTo>
                  <a:lnTo>
                    <a:pt x="1618670" y="867919"/>
                  </a:lnTo>
                  <a:lnTo>
                    <a:pt x="1619368" y="867919"/>
                  </a:lnTo>
                  <a:lnTo>
                    <a:pt x="1619368" y="867137"/>
                  </a:lnTo>
                  <a:lnTo>
                    <a:pt x="1619512" y="867137"/>
                  </a:lnTo>
                  <a:lnTo>
                    <a:pt x="1619512" y="866355"/>
                  </a:lnTo>
                  <a:lnTo>
                    <a:pt x="1621647" y="866355"/>
                  </a:lnTo>
                  <a:lnTo>
                    <a:pt x="1621647" y="865573"/>
                  </a:lnTo>
                  <a:lnTo>
                    <a:pt x="1622489" y="865573"/>
                  </a:lnTo>
                  <a:lnTo>
                    <a:pt x="1622489" y="864791"/>
                  </a:lnTo>
                  <a:lnTo>
                    <a:pt x="1622766" y="864791"/>
                  </a:lnTo>
                  <a:lnTo>
                    <a:pt x="1622766" y="864008"/>
                  </a:lnTo>
                  <a:lnTo>
                    <a:pt x="1623385" y="864008"/>
                  </a:lnTo>
                  <a:lnTo>
                    <a:pt x="1623385" y="863226"/>
                  </a:lnTo>
                  <a:lnTo>
                    <a:pt x="1623800" y="863226"/>
                  </a:lnTo>
                  <a:lnTo>
                    <a:pt x="1623800" y="862444"/>
                  </a:lnTo>
                  <a:lnTo>
                    <a:pt x="1624335" y="862444"/>
                  </a:lnTo>
                  <a:lnTo>
                    <a:pt x="1624335" y="861662"/>
                  </a:lnTo>
                  <a:lnTo>
                    <a:pt x="1625592" y="861662"/>
                  </a:lnTo>
                  <a:lnTo>
                    <a:pt x="1625592" y="860880"/>
                  </a:lnTo>
                  <a:lnTo>
                    <a:pt x="1625604" y="860880"/>
                  </a:lnTo>
                  <a:lnTo>
                    <a:pt x="1625604" y="860102"/>
                  </a:lnTo>
                  <a:lnTo>
                    <a:pt x="1626025" y="860102"/>
                  </a:lnTo>
                  <a:lnTo>
                    <a:pt x="1626025" y="859320"/>
                  </a:lnTo>
                  <a:lnTo>
                    <a:pt x="1627408" y="859320"/>
                  </a:lnTo>
                  <a:lnTo>
                    <a:pt x="1627408" y="858538"/>
                  </a:lnTo>
                  <a:lnTo>
                    <a:pt x="1627522" y="858538"/>
                  </a:lnTo>
                  <a:lnTo>
                    <a:pt x="1627522" y="857756"/>
                  </a:lnTo>
                  <a:lnTo>
                    <a:pt x="1628767" y="857756"/>
                  </a:lnTo>
                  <a:lnTo>
                    <a:pt x="1628767" y="856974"/>
                  </a:lnTo>
                  <a:lnTo>
                    <a:pt x="1628905" y="856974"/>
                  </a:lnTo>
                  <a:lnTo>
                    <a:pt x="1628905" y="856191"/>
                  </a:lnTo>
                  <a:lnTo>
                    <a:pt x="1629182" y="856191"/>
                  </a:lnTo>
                  <a:lnTo>
                    <a:pt x="1629182" y="855409"/>
                  </a:lnTo>
                  <a:lnTo>
                    <a:pt x="1630511" y="855409"/>
                  </a:lnTo>
                  <a:lnTo>
                    <a:pt x="1630511" y="854627"/>
                  </a:lnTo>
                  <a:lnTo>
                    <a:pt x="1631028" y="854627"/>
                  </a:lnTo>
                  <a:lnTo>
                    <a:pt x="1631028" y="853845"/>
                  </a:lnTo>
                  <a:lnTo>
                    <a:pt x="1632399" y="853845"/>
                  </a:lnTo>
                  <a:lnTo>
                    <a:pt x="1632399" y="853063"/>
                  </a:lnTo>
                  <a:lnTo>
                    <a:pt x="1633049" y="853063"/>
                  </a:lnTo>
                  <a:lnTo>
                    <a:pt x="1633049" y="852281"/>
                  </a:lnTo>
                  <a:lnTo>
                    <a:pt x="1633392" y="852281"/>
                  </a:lnTo>
                  <a:lnTo>
                    <a:pt x="1633392" y="851498"/>
                  </a:lnTo>
                  <a:lnTo>
                    <a:pt x="1634197" y="851498"/>
                  </a:lnTo>
                  <a:lnTo>
                    <a:pt x="1634197" y="850716"/>
                  </a:lnTo>
                  <a:lnTo>
                    <a:pt x="1634378" y="850716"/>
                  </a:lnTo>
                  <a:lnTo>
                    <a:pt x="1634378" y="849934"/>
                  </a:lnTo>
                  <a:lnTo>
                    <a:pt x="1636080" y="849934"/>
                  </a:lnTo>
                  <a:lnTo>
                    <a:pt x="1636080" y="849152"/>
                  </a:lnTo>
                  <a:lnTo>
                    <a:pt x="1637745" y="849152"/>
                  </a:lnTo>
                  <a:lnTo>
                    <a:pt x="1637745" y="848370"/>
                  </a:lnTo>
                  <a:lnTo>
                    <a:pt x="1640319" y="848370"/>
                  </a:lnTo>
                  <a:lnTo>
                    <a:pt x="1640319" y="847588"/>
                  </a:lnTo>
                  <a:lnTo>
                    <a:pt x="1641197" y="847588"/>
                  </a:lnTo>
                  <a:lnTo>
                    <a:pt x="1641197" y="846805"/>
                  </a:lnTo>
                  <a:lnTo>
                    <a:pt x="1642171" y="846805"/>
                  </a:lnTo>
                  <a:lnTo>
                    <a:pt x="1642171" y="846023"/>
                  </a:lnTo>
                  <a:lnTo>
                    <a:pt x="1642995" y="846023"/>
                  </a:lnTo>
                  <a:lnTo>
                    <a:pt x="1642995" y="845241"/>
                  </a:lnTo>
                  <a:lnTo>
                    <a:pt x="1645118" y="845241"/>
                  </a:lnTo>
                  <a:lnTo>
                    <a:pt x="1645118" y="844463"/>
                  </a:lnTo>
                  <a:lnTo>
                    <a:pt x="1645437" y="844463"/>
                  </a:lnTo>
                  <a:lnTo>
                    <a:pt x="1645437" y="843681"/>
                  </a:lnTo>
                  <a:lnTo>
                    <a:pt x="1645846" y="843681"/>
                  </a:lnTo>
                  <a:lnTo>
                    <a:pt x="1645846" y="842899"/>
                  </a:lnTo>
                  <a:lnTo>
                    <a:pt x="1647012" y="842899"/>
                  </a:lnTo>
                  <a:lnTo>
                    <a:pt x="1647012" y="842117"/>
                  </a:lnTo>
                  <a:lnTo>
                    <a:pt x="1648780" y="842117"/>
                  </a:lnTo>
                  <a:lnTo>
                    <a:pt x="1648780" y="841335"/>
                  </a:lnTo>
                  <a:lnTo>
                    <a:pt x="1650200" y="841335"/>
                  </a:lnTo>
                  <a:lnTo>
                    <a:pt x="1650200" y="840553"/>
                  </a:lnTo>
                  <a:lnTo>
                    <a:pt x="1650747" y="840553"/>
                  </a:lnTo>
                  <a:lnTo>
                    <a:pt x="1650747" y="839770"/>
                  </a:lnTo>
                  <a:lnTo>
                    <a:pt x="1651498" y="839770"/>
                  </a:lnTo>
                  <a:lnTo>
                    <a:pt x="1651498" y="838988"/>
                  </a:lnTo>
                  <a:lnTo>
                    <a:pt x="1651498" y="838988"/>
                  </a:lnTo>
                  <a:lnTo>
                    <a:pt x="1651498" y="838206"/>
                  </a:lnTo>
                  <a:lnTo>
                    <a:pt x="1656411" y="838206"/>
                  </a:lnTo>
                  <a:lnTo>
                    <a:pt x="1656411" y="837424"/>
                  </a:lnTo>
                  <a:lnTo>
                    <a:pt x="1656435" y="837424"/>
                  </a:lnTo>
                  <a:lnTo>
                    <a:pt x="1656435" y="836642"/>
                  </a:lnTo>
                  <a:lnTo>
                    <a:pt x="1656496" y="836642"/>
                  </a:lnTo>
                  <a:lnTo>
                    <a:pt x="1656496" y="835860"/>
                  </a:lnTo>
                  <a:lnTo>
                    <a:pt x="1656556" y="835860"/>
                  </a:lnTo>
                  <a:lnTo>
                    <a:pt x="1656556" y="835078"/>
                  </a:lnTo>
                  <a:lnTo>
                    <a:pt x="1657506" y="835078"/>
                  </a:lnTo>
                  <a:lnTo>
                    <a:pt x="1657506" y="834295"/>
                  </a:lnTo>
                  <a:lnTo>
                    <a:pt x="1658510" y="834295"/>
                  </a:lnTo>
                  <a:lnTo>
                    <a:pt x="1658510" y="833513"/>
                  </a:lnTo>
                  <a:lnTo>
                    <a:pt x="1659539" y="833513"/>
                  </a:lnTo>
                  <a:lnTo>
                    <a:pt x="1659539" y="832731"/>
                  </a:lnTo>
                  <a:lnTo>
                    <a:pt x="1660170" y="832731"/>
                  </a:lnTo>
                  <a:lnTo>
                    <a:pt x="1660170" y="831949"/>
                  </a:lnTo>
                  <a:lnTo>
                    <a:pt x="1660465" y="831949"/>
                  </a:lnTo>
                  <a:lnTo>
                    <a:pt x="1660465" y="831171"/>
                  </a:lnTo>
                  <a:lnTo>
                    <a:pt x="1661042" y="831171"/>
                  </a:lnTo>
                  <a:lnTo>
                    <a:pt x="1661042" y="830389"/>
                  </a:lnTo>
                  <a:lnTo>
                    <a:pt x="1662034" y="830389"/>
                  </a:lnTo>
                  <a:lnTo>
                    <a:pt x="1662034" y="829607"/>
                  </a:lnTo>
                  <a:lnTo>
                    <a:pt x="1663104" y="829607"/>
                  </a:lnTo>
                  <a:lnTo>
                    <a:pt x="1663104" y="828825"/>
                  </a:lnTo>
                  <a:lnTo>
                    <a:pt x="1663910" y="828825"/>
                  </a:lnTo>
                  <a:lnTo>
                    <a:pt x="1663910" y="828043"/>
                  </a:lnTo>
                  <a:lnTo>
                    <a:pt x="1664151" y="828043"/>
                  </a:lnTo>
                  <a:lnTo>
                    <a:pt x="1664151" y="827260"/>
                  </a:lnTo>
                  <a:lnTo>
                    <a:pt x="1665967" y="827260"/>
                  </a:lnTo>
                  <a:lnTo>
                    <a:pt x="1665967" y="826478"/>
                  </a:lnTo>
                  <a:lnTo>
                    <a:pt x="1667452" y="826478"/>
                  </a:lnTo>
                  <a:lnTo>
                    <a:pt x="1667452" y="825696"/>
                  </a:lnTo>
                  <a:lnTo>
                    <a:pt x="1669244" y="825696"/>
                  </a:lnTo>
                  <a:lnTo>
                    <a:pt x="1669244" y="824914"/>
                  </a:lnTo>
                  <a:lnTo>
                    <a:pt x="1669256" y="824914"/>
                  </a:lnTo>
                  <a:lnTo>
                    <a:pt x="1669256" y="824132"/>
                  </a:lnTo>
                  <a:lnTo>
                    <a:pt x="1670531" y="824132"/>
                  </a:lnTo>
                  <a:lnTo>
                    <a:pt x="1670531" y="823350"/>
                  </a:lnTo>
                  <a:lnTo>
                    <a:pt x="1670748" y="823350"/>
                  </a:lnTo>
                  <a:lnTo>
                    <a:pt x="1670748" y="822567"/>
                  </a:lnTo>
                  <a:lnTo>
                    <a:pt x="1672377" y="822567"/>
                  </a:lnTo>
                  <a:lnTo>
                    <a:pt x="1672377" y="821785"/>
                  </a:lnTo>
                  <a:lnTo>
                    <a:pt x="1672919" y="821785"/>
                  </a:lnTo>
                  <a:lnTo>
                    <a:pt x="1672919" y="821003"/>
                  </a:lnTo>
                  <a:lnTo>
                    <a:pt x="1674073" y="821003"/>
                  </a:lnTo>
                  <a:lnTo>
                    <a:pt x="1674073" y="820221"/>
                  </a:lnTo>
                  <a:lnTo>
                    <a:pt x="1674344" y="820221"/>
                  </a:lnTo>
                  <a:lnTo>
                    <a:pt x="1674344" y="819439"/>
                  </a:lnTo>
                  <a:lnTo>
                    <a:pt x="1676563" y="819439"/>
                  </a:lnTo>
                  <a:lnTo>
                    <a:pt x="1676563" y="818657"/>
                  </a:lnTo>
                  <a:lnTo>
                    <a:pt x="1677357" y="818657"/>
                  </a:lnTo>
                  <a:lnTo>
                    <a:pt x="1677357" y="817879"/>
                  </a:lnTo>
                  <a:lnTo>
                    <a:pt x="1679076" y="817879"/>
                  </a:lnTo>
                  <a:lnTo>
                    <a:pt x="1679076" y="817097"/>
                  </a:lnTo>
                  <a:lnTo>
                    <a:pt x="1681981" y="817097"/>
                  </a:lnTo>
                  <a:lnTo>
                    <a:pt x="1681981" y="816315"/>
                  </a:lnTo>
                  <a:lnTo>
                    <a:pt x="1684825" y="816315"/>
                  </a:lnTo>
                  <a:lnTo>
                    <a:pt x="1684825" y="815532"/>
                  </a:lnTo>
                  <a:lnTo>
                    <a:pt x="1685505" y="815532"/>
                  </a:lnTo>
                  <a:lnTo>
                    <a:pt x="1685505" y="814750"/>
                  </a:lnTo>
                  <a:lnTo>
                    <a:pt x="1685649" y="814750"/>
                  </a:lnTo>
                  <a:lnTo>
                    <a:pt x="1685649" y="813968"/>
                  </a:lnTo>
                  <a:lnTo>
                    <a:pt x="1686323" y="813968"/>
                  </a:lnTo>
                  <a:lnTo>
                    <a:pt x="1686323" y="813186"/>
                  </a:lnTo>
                  <a:lnTo>
                    <a:pt x="1686930" y="813186"/>
                  </a:lnTo>
                  <a:lnTo>
                    <a:pt x="1686930" y="812404"/>
                  </a:lnTo>
                  <a:lnTo>
                    <a:pt x="1688843" y="812404"/>
                  </a:lnTo>
                  <a:lnTo>
                    <a:pt x="1688843" y="811622"/>
                  </a:lnTo>
                  <a:lnTo>
                    <a:pt x="1689534" y="811622"/>
                  </a:lnTo>
                  <a:lnTo>
                    <a:pt x="1689534" y="810839"/>
                  </a:lnTo>
                  <a:lnTo>
                    <a:pt x="1694363" y="810839"/>
                  </a:lnTo>
                  <a:lnTo>
                    <a:pt x="1694363" y="810057"/>
                  </a:lnTo>
                  <a:lnTo>
                    <a:pt x="1695073" y="810057"/>
                  </a:lnTo>
                  <a:lnTo>
                    <a:pt x="1695073" y="809275"/>
                  </a:lnTo>
                  <a:lnTo>
                    <a:pt x="1695331" y="809275"/>
                  </a:lnTo>
                  <a:lnTo>
                    <a:pt x="1695331" y="808493"/>
                  </a:lnTo>
                  <a:lnTo>
                    <a:pt x="1698555" y="808493"/>
                  </a:lnTo>
                  <a:lnTo>
                    <a:pt x="1698555" y="807711"/>
                  </a:lnTo>
                  <a:lnTo>
                    <a:pt x="1699420" y="807711"/>
                  </a:lnTo>
                  <a:lnTo>
                    <a:pt x="1699420" y="806929"/>
                  </a:lnTo>
                  <a:lnTo>
                    <a:pt x="1701303" y="806929"/>
                  </a:lnTo>
                  <a:lnTo>
                    <a:pt x="1701303" y="806147"/>
                  </a:lnTo>
                  <a:lnTo>
                    <a:pt x="1705217" y="806147"/>
                  </a:lnTo>
                  <a:lnTo>
                    <a:pt x="1705217" y="805364"/>
                  </a:lnTo>
                  <a:lnTo>
                    <a:pt x="1707436" y="805364"/>
                  </a:lnTo>
                  <a:lnTo>
                    <a:pt x="1707436" y="804587"/>
                  </a:lnTo>
                  <a:lnTo>
                    <a:pt x="1708236" y="804587"/>
                  </a:lnTo>
                  <a:lnTo>
                    <a:pt x="1708236" y="803805"/>
                  </a:lnTo>
                  <a:lnTo>
                    <a:pt x="1708814" y="803805"/>
                  </a:lnTo>
                  <a:lnTo>
                    <a:pt x="1708814" y="803022"/>
                  </a:lnTo>
                  <a:lnTo>
                    <a:pt x="1709415" y="803022"/>
                  </a:lnTo>
                  <a:lnTo>
                    <a:pt x="1709415" y="802240"/>
                  </a:lnTo>
                  <a:lnTo>
                    <a:pt x="1709818" y="802240"/>
                  </a:lnTo>
                  <a:lnTo>
                    <a:pt x="1709818" y="801458"/>
                  </a:lnTo>
                  <a:lnTo>
                    <a:pt x="1710118" y="801458"/>
                  </a:lnTo>
                  <a:lnTo>
                    <a:pt x="1710118" y="800676"/>
                  </a:lnTo>
                  <a:lnTo>
                    <a:pt x="1710930" y="800676"/>
                  </a:lnTo>
                  <a:lnTo>
                    <a:pt x="1710930" y="799894"/>
                  </a:lnTo>
                  <a:lnTo>
                    <a:pt x="1712506" y="799894"/>
                  </a:lnTo>
                  <a:lnTo>
                    <a:pt x="1712506" y="799112"/>
                  </a:lnTo>
                  <a:lnTo>
                    <a:pt x="1713215" y="799112"/>
                  </a:lnTo>
                  <a:lnTo>
                    <a:pt x="1713215" y="798329"/>
                  </a:lnTo>
                  <a:lnTo>
                    <a:pt x="1713300" y="798329"/>
                  </a:lnTo>
                  <a:lnTo>
                    <a:pt x="1713300" y="797547"/>
                  </a:lnTo>
                  <a:lnTo>
                    <a:pt x="1713871" y="797547"/>
                  </a:lnTo>
                  <a:lnTo>
                    <a:pt x="1713871" y="796765"/>
                  </a:lnTo>
                  <a:lnTo>
                    <a:pt x="1714130" y="796765"/>
                  </a:lnTo>
                  <a:lnTo>
                    <a:pt x="1714130" y="795983"/>
                  </a:lnTo>
                  <a:lnTo>
                    <a:pt x="1714370" y="795983"/>
                  </a:lnTo>
                  <a:lnTo>
                    <a:pt x="1714370" y="795201"/>
                  </a:lnTo>
                  <a:lnTo>
                    <a:pt x="1714448" y="795201"/>
                  </a:lnTo>
                  <a:lnTo>
                    <a:pt x="1714448" y="794419"/>
                  </a:lnTo>
                  <a:lnTo>
                    <a:pt x="1715140" y="794419"/>
                  </a:lnTo>
                  <a:lnTo>
                    <a:pt x="1715140" y="793636"/>
                  </a:lnTo>
                  <a:lnTo>
                    <a:pt x="1716854" y="793636"/>
                  </a:lnTo>
                  <a:lnTo>
                    <a:pt x="1716854" y="792854"/>
                  </a:lnTo>
                  <a:lnTo>
                    <a:pt x="1716950" y="792854"/>
                  </a:lnTo>
                  <a:lnTo>
                    <a:pt x="1716950" y="792072"/>
                  </a:lnTo>
                  <a:lnTo>
                    <a:pt x="1717365" y="792072"/>
                  </a:lnTo>
                  <a:lnTo>
                    <a:pt x="1717365" y="791294"/>
                  </a:lnTo>
                  <a:lnTo>
                    <a:pt x="1717834" y="791294"/>
                  </a:lnTo>
                  <a:lnTo>
                    <a:pt x="1717834" y="790508"/>
                  </a:lnTo>
                  <a:lnTo>
                    <a:pt x="1719819" y="790508"/>
                  </a:lnTo>
                  <a:lnTo>
                    <a:pt x="1719819" y="789730"/>
                  </a:lnTo>
                  <a:lnTo>
                    <a:pt x="1720131" y="789730"/>
                  </a:lnTo>
                  <a:lnTo>
                    <a:pt x="1720131" y="788948"/>
                  </a:lnTo>
                  <a:lnTo>
                    <a:pt x="1721370" y="788948"/>
                  </a:lnTo>
                  <a:lnTo>
                    <a:pt x="1721370" y="788166"/>
                  </a:lnTo>
                  <a:lnTo>
                    <a:pt x="1722849" y="788166"/>
                  </a:lnTo>
                  <a:lnTo>
                    <a:pt x="1722849" y="787384"/>
                  </a:lnTo>
                  <a:lnTo>
                    <a:pt x="1724455" y="787384"/>
                  </a:lnTo>
                  <a:lnTo>
                    <a:pt x="1724455" y="786601"/>
                  </a:lnTo>
                  <a:lnTo>
                    <a:pt x="1727371" y="786601"/>
                  </a:lnTo>
                  <a:lnTo>
                    <a:pt x="1727371" y="785819"/>
                  </a:lnTo>
                  <a:lnTo>
                    <a:pt x="1727943" y="785819"/>
                  </a:lnTo>
                  <a:lnTo>
                    <a:pt x="1727943" y="785037"/>
                  </a:lnTo>
                  <a:lnTo>
                    <a:pt x="1728111" y="785037"/>
                  </a:lnTo>
                  <a:lnTo>
                    <a:pt x="1728111" y="784255"/>
                  </a:lnTo>
                  <a:lnTo>
                    <a:pt x="1728412" y="784255"/>
                  </a:lnTo>
                  <a:lnTo>
                    <a:pt x="1728412" y="783473"/>
                  </a:lnTo>
                  <a:lnTo>
                    <a:pt x="1728574" y="783473"/>
                  </a:lnTo>
                  <a:lnTo>
                    <a:pt x="1728574" y="782691"/>
                  </a:lnTo>
                  <a:lnTo>
                    <a:pt x="1729596" y="782691"/>
                  </a:lnTo>
                  <a:lnTo>
                    <a:pt x="1729596" y="781909"/>
                  </a:lnTo>
                  <a:lnTo>
                    <a:pt x="1729933" y="781909"/>
                  </a:lnTo>
                  <a:lnTo>
                    <a:pt x="1729933" y="781126"/>
                  </a:lnTo>
                  <a:lnTo>
                    <a:pt x="1731124" y="781126"/>
                  </a:lnTo>
                  <a:lnTo>
                    <a:pt x="1731124" y="780344"/>
                  </a:lnTo>
                  <a:lnTo>
                    <a:pt x="1732706" y="780344"/>
                  </a:lnTo>
                  <a:lnTo>
                    <a:pt x="1732706" y="779562"/>
                  </a:lnTo>
                  <a:lnTo>
                    <a:pt x="1733349" y="779562"/>
                  </a:lnTo>
                  <a:lnTo>
                    <a:pt x="1733349" y="778780"/>
                  </a:lnTo>
                  <a:lnTo>
                    <a:pt x="1734275" y="778780"/>
                  </a:lnTo>
                  <a:lnTo>
                    <a:pt x="1734275" y="777998"/>
                  </a:lnTo>
                  <a:lnTo>
                    <a:pt x="1735917" y="777998"/>
                  </a:lnTo>
                  <a:lnTo>
                    <a:pt x="1735917" y="777216"/>
                  </a:lnTo>
                  <a:lnTo>
                    <a:pt x="1736049" y="777216"/>
                  </a:lnTo>
                  <a:lnTo>
                    <a:pt x="1736049" y="776438"/>
                  </a:lnTo>
                  <a:lnTo>
                    <a:pt x="1736079" y="776438"/>
                  </a:lnTo>
                  <a:lnTo>
                    <a:pt x="1736079" y="775656"/>
                  </a:lnTo>
                  <a:lnTo>
                    <a:pt x="1736253" y="775656"/>
                  </a:lnTo>
                  <a:lnTo>
                    <a:pt x="1736253" y="774874"/>
                  </a:lnTo>
                  <a:lnTo>
                    <a:pt x="1736296" y="774874"/>
                  </a:lnTo>
                  <a:lnTo>
                    <a:pt x="1736296" y="774091"/>
                  </a:lnTo>
                  <a:lnTo>
                    <a:pt x="1737980" y="774091"/>
                  </a:lnTo>
                  <a:lnTo>
                    <a:pt x="1737980" y="773309"/>
                  </a:lnTo>
                  <a:lnTo>
                    <a:pt x="1738419" y="773309"/>
                  </a:lnTo>
                  <a:lnTo>
                    <a:pt x="1738419" y="772527"/>
                  </a:lnTo>
                  <a:lnTo>
                    <a:pt x="1738887" y="772527"/>
                  </a:lnTo>
                  <a:lnTo>
                    <a:pt x="1738887" y="771745"/>
                  </a:lnTo>
                  <a:lnTo>
                    <a:pt x="1739182" y="771745"/>
                  </a:lnTo>
                  <a:lnTo>
                    <a:pt x="1739182" y="770963"/>
                  </a:lnTo>
                  <a:lnTo>
                    <a:pt x="1739218" y="770963"/>
                  </a:lnTo>
                  <a:lnTo>
                    <a:pt x="1739218" y="770181"/>
                  </a:lnTo>
                  <a:lnTo>
                    <a:pt x="1739501" y="770181"/>
                  </a:lnTo>
                  <a:lnTo>
                    <a:pt x="1739501" y="769398"/>
                  </a:lnTo>
                  <a:lnTo>
                    <a:pt x="1740481" y="769398"/>
                  </a:lnTo>
                  <a:lnTo>
                    <a:pt x="1740481" y="768616"/>
                  </a:lnTo>
                  <a:lnTo>
                    <a:pt x="1741052" y="768616"/>
                  </a:lnTo>
                  <a:lnTo>
                    <a:pt x="1741052" y="767834"/>
                  </a:lnTo>
                  <a:lnTo>
                    <a:pt x="1741533" y="767834"/>
                  </a:lnTo>
                  <a:lnTo>
                    <a:pt x="1741533" y="767052"/>
                  </a:lnTo>
                  <a:lnTo>
                    <a:pt x="1743650" y="767052"/>
                  </a:lnTo>
                  <a:lnTo>
                    <a:pt x="1743650" y="766270"/>
                  </a:lnTo>
                  <a:lnTo>
                    <a:pt x="1743987" y="766270"/>
                  </a:lnTo>
                  <a:lnTo>
                    <a:pt x="1743987" y="765488"/>
                  </a:lnTo>
                  <a:lnTo>
                    <a:pt x="1745250" y="765488"/>
                  </a:lnTo>
                  <a:lnTo>
                    <a:pt x="1745250" y="764705"/>
                  </a:lnTo>
                  <a:lnTo>
                    <a:pt x="1745683" y="764705"/>
                  </a:lnTo>
                  <a:lnTo>
                    <a:pt x="1745683" y="763923"/>
                  </a:lnTo>
                  <a:lnTo>
                    <a:pt x="1746801" y="763923"/>
                  </a:lnTo>
                  <a:lnTo>
                    <a:pt x="1746801" y="763146"/>
                  </a:lnTo>
                  <a:lnTo>
                    <a:pt x="1747162" y="763146"/>
                  </a:lnTo>
                  <a:lnTo>
                    <a:pt x="1747162" y="762363"/>
                  </a:lnTo>
                  <a:lnTo>
                    <a:pt x="1747763" y="762363"/>
                  </a:lnTo>
                  <a:lnTo>
                    <a:pt x="1747763" y="761581"/>
                  </a:lnTo>
                  <a:lnTo>
                    <a:pt x="1747818" y="761581"/>
                  </a:lnTo>
                  <a:lnTo>
                    <a:pt x="1747818" y="760799"/>
                  </a:lnTo>
                  <a:lnTo>
                    <a:pt x="1748581" y="760799"/>
                  </a:lnTo>
                  <a:lnTo>
                    <a:pt x="1748581" y="760017"/>
                  </a:lnTo>
                  <a:lnTo>
                    <a:pt x="1748696" y="760017"/>
                  </a:lnTo>
                  <a:lnTo>
                    <a:pt x="1748696" y="759235"/>
                  </a:lnTo>
                  <a:lnTo>
                    <a:pt x="1749309" y="759235"/>
                  </a:lnTo>
                  <a:lnTo>
                    <a:pt x="1749309" y="758453"/>
                  </a:lnTo>
                  <a:lnTo>
                    <a:pt x="1749597" y="758453"/>
                  </a:lnTo>
                  <a:lnTo>
                    <a:pt x="1749597" y="757671"/>
                  </a:lnTo>
                  <a:lnTo>
                    <a:pt x="1750638" y="757671"/>
                  </a:lnTo>
                  <a:lnTo>
                    <a:pt x="1750638" y="756888"/>
                  </a:lnTo>
                  <a:lnTo>
                    <a:pt x="1752069" y="756888"/>
                  </a:lnTo>
                  <a:lnTo>
                    <a:pt x="1752069" y="756106"/>
                  </a:lnTo>
                  <a:lnTo>
                    <a:pt x="1752268" y="756106"/>
                  </a:lnTo>
                  <a:lnTo>
                    <a:pt x="1752268" y="755324"/>
                  </a:lnTo>
                  <a:lnTo>
                    <a:pt x="1753452" y="755324"/>
                  </a:lnTo>
                  <a:lnTo>
                    <a:pt x="1753452" y="754542"/>
                  </a:lnTo>
                  <a:lnTo>
                    <a:pt x="1753687" y="754542"/>
                  </a:lnTo>
                  <a:lnTo>
                    <a:pt x="1753687" y="753760"/>
                  </a:lnTo>
                  <a:lnTo>
                    <a:pt x="1754589" y="753760"/>
                  </a:lnTo>
                  <a:lnTo>
                    <a:pt x="1754589" y="752978"/>
                  </a:lnTo>
                  <a:lnTo>
                    <a:pt x="1754661" y="752978"/>
                  </a:lnTo>
                  <a:lnTo>
                    <a:pt x="1754661" y="752195"/>
                  </a:lnTo>
                  <a:lnTo>
                    <a:pt x="1758907" y="752195"/>
                  </a:lnTo>
                  <a:lnTo>
                    <a:pt x="1758907" y="751413"/>
                  </a:lnTo>
                  <a:lnTo>
                    <a:pt x="1759706" y="751413"/>
                  </a:lnTo>
                  <a:lnTo>
                    <a:pt x="1759706" y="750631"/>
                  </a:lnTo>
                  <a:lnTo>
                    <a:pt x="1760927" y="750631"/>
                  </a:lnTo>
                  <a:lnTo>
                    <a:pt x="1760927" y="749849"/>
                  </a:lnTo>
                  <a:lnTo>
                    <a:pt x="1761661" y="749849"/>
                  </a:lnTo>
                  <a:lnTo>
                    <a:pt x="1761661" y="749067"/>
                  </a:lnTo>
                  <a:lnTo>
                    <a:pt x="1763525" y="749067"/>
                  </a:lnTo>
                  <a:lnTo>
                    <a:pt x="1763525" y="748289"/>
                  </a:lnTo>
                  <a:lnTo>
                    <a:pt x="1764878" y="748289"/>
                  </a:lnTo>
                  <a:lnTo>
                    <a:pt x="1764878" y="747507"/>
                  </a:lnTo>
                  <a:lnTo>
                    <a:pt x="1765299" y="747507"/>
                  </a:lnTo>
                  <a:lnTo>
                    <a:pt x="1765299" y="746725"/>
                  </a:lnTo>
                  <a:lnTo>
                    <a:pt x="1765768" y="746725"/>
                  </a:lnTo>
                  <a:lnTo>
                    <a:pt x="1765768" y="745943"/>
                  </a:lnTo>
                  <a:lnTo>
                    <a:pt x="1766628" y="745943"/>
                  </a:lnTo>
                  <a:lnTo>
                    <a:pt x="1766628" y="745160"/>
                  </a:lnTo>
                  <a:lnTo>
                    <a:pt x="1766802" y="745160"/>
                  </a:lnTo>
                  <a:lnTo>
                    <a:pt x="1766802" y="744378"/>
                  </a:lnTo>
                  <a:lnTo>
                    <a:pt x="1767157" y="744378"/>
                  </a:lnTo>
                  <a:lnTo>
                    <a:pt x="1767157" y="743596"/>
                  </a:lnTo>
                  <a:lnTo>
                    <a:pt x="1767253" y="743596"/>
                  </a:lnTo>
                  <a:lnTo>
                    <a:pt x="1767253" y="742814"/>
                  </a:lnTo>
                  <a:lnTo>
                    <a:pt x="1767362" y="742814"/>
                  </a:lnTo>
                  <a:lnTo>
                    <a:pt x="1767362" y="742032"/>
                  </a:lnTo>
                  <a:lnTo>
                    <a:pt x="1767897" y="742032"/>
                  </a:lnTo>
                  <a:lnTo>
                    <a:pt x="1767897" y="741250"/>
                  </a:lnTo>
                  <a:lnTo>
                    <a:pt x="1768071" y="741250"/>
                  </a:lnTo>
                  <a:lnTo>
                    <a:pt x="1768071" y="740467"/>
                  </a:lnTo>
                  <a:lnTo>
                    <a:pt x="1769707" y="740467"/>
                  </a:lnTo>
                  <a:lnTo>
                    <a:pt x="1769707" y="739685"/>
                  </a:lnTo>
                  <a:lnTo>
                    <a:pt x="1771728" y="739685"/>
                  </a:lnTo>
                  <a:lnTo>
                    <a:pt x="1771728" y="738903"/>
                  </a:lnTo>
                  <a:lnTo>
                    <a:pt x="1773123" y="738903"/>
                  </a:lnTo>
                  <a:lnTo>
                    <a:pt x="1773123" y="738121"/>
                  </a:lnTo>
                  <a:lnTo>
                    <a:pt x="1775474" y="738121"/>
                  </a:lnTo>
                  <a:lnTo>
                    <a:pt x="1775474" y="737339"/>
                  </a:lnTo>
                  <a:lnTo>
                    <a:pt x="1775498" y="737339"/>
                  </a:lnTo>
                  <a:lnTo>
                    <a:pt x="1775498" y="736557"/>
                  </a:lnTo>
                  <a:lnTo>
                    <a:pt x="1775630" y="736557"/>
                  </a:lnTo>
                  <a:lnTo>
                    <a:pt x="1775630" y="735774"/>
                  </a:lnTo>
                  <a:lnTo>
                    <a:pt x="1777813" y="735774"/>
                  </a:lnTo>
                  <a:lnTo>
                    <a:pt x="1777813" y="734997"/>
                  </a:lnTo>
                  <a:lnTo>
                    <a:pt x="1778366" y="734997"/>
                  </a:lnTo>
                  <a:lnTo>
                    <a:pt x="1778366" y="734215"/>
                  </a:lnTo>
                  <a:lnTo>
                    <a:pt x="1778427" y="734215"/>
                  </a:lnTo>
                  <a:lnTo>
                    <a:pt x="1778427" y="733432"/>
                  </a:lnTo>
                  <a:lnTo>
                    <a:pt x="1779732" y="733432"/>
                  </a:lnTo>
                  <a:lnTo>
                    <a:pt x="1779732" y="732650"/>
                  </a:lnTo>
                  <a:lnTo>
                    <a:pt x="1781836" y="732650"/>
                  </a:lnTo>
                  <a:lnTo>
                    <a:pt x="1781836" y="731868"/>
                  </a:lnTo>
                  <a:lnTo>
                    <a:pt x="1782588" y="731868"/>
                  </a:lnTo>
                  <a:lnTo>
                    <a:pt x="1782588" y="731086"/>
                  </a:lnTo>
                  <a:lnTo>
                    <a:pt x="1782949" y="731086"/>
                  </a:lnTo>
                  <a:lnTo>
                    <a:pt x="1782949" y="730304"/>
                  </a:lnTo>
                  <a:lnTo>
                    <a:pt x="1783292" y="730304"/>
                  </a:lnTo>
                  <a:lnTo>
                    <a:pt x="1783292" y="729522"/>
                  </a:lnTo>
                  <a:lnTo>
                    <a:pt x="1783628" y="729522"/>
                  </a:lnTo>
                  <a:lnTo>
                    <a:pt x="1783628" y="728739"/>
                  </a:lnTo>
                  <a:lnTo>
                    <a:pt x="1783917" y="728739"/>
                  </a:lnTo>
                  <a:lnTo>
                    <a:pt x="1783917" y="727957"/>
                  </a:lnTo>
                  <a:lnTo>
                    <a:pt x="1787381" y="727957"/>
                  </a:lnTo>
                  <a:lnTo>
                    <a:pt x="1787381" y="727175"/>
                  </a:lnTo>
                  <a:lnTo>
                    <a:pt x="1787615" y="727175"/>
                  </a:lnTo>
                  <a:lnTo>
                    <a:pt x="1787615" y="726393"/>
                  </a:lnTo>
                  <a:lnTo>
                    <a:pt x="1788734" y="726393"/>
                  </a:lnTo>
                  <a:lnTo>
                    <a:pt x="1788734" y="725611"/>
                  </a:lnTo>
                  <a:lnTo>
                    <a:pt x="1789636" y="725611"/>
                  </a:lnTo>
                  <a:lnTo>
                    <a:pt x="1789636" y="724829"/>
                  </a:lnTo>
                  <a:lnTo>
                    <a:pt x="1791735" y="724829"/>
                  </a:lnTo>
                  <a:lnTo>
                    <a:pt x="1791735" y="724047"/>
                  </a:lnTo>
                  <a:lnTo>
                    <a:pt x="1795361" y="724047"/>
                  </a:lnTo>
                  <a:lnTo>
                    <a:pt x="1795361" y="723264"/>
                  </a:lnTo>
                  <a:lnTo>
                    <a:pt x="1795968" y="723264"/>
                  </a:lnTo>
                  <a:lnTo>
                    <a:pt x="1795968" y="722482"/>
                  </a:lnTo>
                  <a:lnTo>
                    <a:pt x="1796425" y="722482"/>
                  </a:lnTo>
                  <a:lnTo>
                    <a:pt x="1796425" y="721705"/>
                  </a:lnTo>
                  <a:lnTo>
                    <a:pt x="1796515" y="721705"/>
                  </a:lnTo>
                  <a:lnTo>
                    <a:pt x="1796515" y="720922"/>
                  </a:lnTo>
                  <a:lnTo>
                    <a:pt x="1797929" y="720922"/>
                  </a:lnTo>
                  <a:lnTo>
                    <a:pt x="1797929" y="720140"/>
                  </a:lnTo>
                  <a:lnTo>
                    <a:pt x="1798825" y="720140"/>
                  </a:lnTo>
                  <a:lnTo>
                    <a:pt x="1798825" y="719358"/>
                  </a:lnTo>
                  <a:lnTo>
                    <a:pt x="1799871" y="719358"/>
                  </a:lnTo>
                  <a:lnTo>
                    <a:pt x="1799871" y="718576"/>
                  </a:lnTo>
                  <a:lnTo>
                    <a:pt x="1800208" y="718576"/>
                  </a:lnTo>
                  <a:lnTo>
                    <a:pt x="1800208" y="717794"/>
                  </a:lnTo>
                  <a:lnTo>
                    <a:pt x="1800941" y="717794"/>
                  </a:lnTo>
                  <a:lnTo>
                    <a:pt x="1800941" y="717012"/>
                  </a:lnTo>
                  <a:lnTo>
                    <a:pt x="1802998" y="717012"/>
                  </a:lnTo>
                  <a:lnTo>
                    <a:pt x="1802998" y="716229"/>
                  </a:lnTo>
                  <a:lnTo>
                    <a:pt x="1803293" y="716229"/>
                  </a:lnTo>
                  <a:lnTo>
                    <a:pt x="1803293" y="715447"/>
                  </a:lnTo>
                  <a:lnTo>
                    <a:pt x="1803317" y="715447"/>
                  </a:lnTo>
                  <a:lnTo>
                    <a:pt x="1803317" y="714665"/>
                  </a:lnTo>
                  <a:lnTo>
                    <a:pt x="1805097" y="714665"/>
                  </a:lnTo>
                  <a:lnTo>
                    <a:pt x="1805097" y="713883"/>
                  </a:lnTo>
                  <a:lnTo>
                    <a:pt x="1806715" y="713883"/>
                  </a:lnTo>
                  <a:lnTo>
                    <a:pt x="1806715" y="713101"/>
                  </a:lnTo>
                  <a:lnTo>
                    <a:pt x="1806829" y="713101"/>
                  </a:lnTo>
                  <a:lnTo>
                    <a:pt x="1806829" y="712319"/>
                  </a:lnTo>
                  <a:lnTo>
                    <a:pt x="1807460" y="712319"/>
                  </a:lnTo>
                  <a:lnTo>
                    <a:pt x="1807460" y="711536"/>
                  </a:lnTo>
                  <a:lnTo>
                    <a:pt x="1809511" y="711536"/>
                  </a:lnTo>
                  <a:lnTo>
                    <a:pt x="1809511" y="710754"/>
                  </a:lnTo>
                  <a:lnTo>
                    <a:pt x="1809553" y="710754"/>
                  </a:lnTo>
                  <a:lnTo>
                    <a:pt x="1809553" y="709972"/>
                  </a:lnTo>
                  <a:lnTo>
                    <a:pt x="1810756" y="709972"/>
                  </a:lnTo>
                  <a:lnTo>
                    <a:pt x="1810756" y="709190"/>
                  </a:lnTo>
                  <a:lnTo>
                    <a:pt x="1813137" y="709190"/>
                  </a:lnTo>
                  <a:lnTo>
                    <a:pt x="1813137" y="708408"/>
                  </a:lnTo>
                  <a:lnTo>
                    <a:pt x="1813510" y="708408"/>
                  </a:lnTo>
                  <a:lnTo>
                    <a:pt x="1813510" y="707630"/>
                  </a:lnTo>
                  <a:lnTo>
                    <a:pt x="1814075" y="707630"/>
                  </a:lnTo>
                  <a:lnTo>
                    <a:pt x="1814075" y="706843"/>
                  </a:lnTo>
                  <a:lnTo>
                    <a:pt x="1814767" y="706843"/>
                  </a:lnTo>
                  <a:lnTo>
                    <a:pt x="1814767" y="706066"/>
                  </a:lnTo>
                  <a:lnTo>
                    <a:pt x="1814827" y="706066"/>
                  </a:lnTo>
                  <a:lnTo>
                    <a:pt x="1814827" y="705284"/>
                  </a:lnTo>
                  <a:lnTo>
                    <a:pt x="1816168" y="705284"/>
                  </a:lnTo>
                  <a:lnTo>
                    <a:pt x="1816168" y="704501"/>
                  </a:lnTo>
                  <a:lnTo>
                    <a:pt x="1816901" y="704501"/>
                  </a:lnTo>
                  <a:lnTo>
                    <a:pt x="1816901" y="703719"/>
                  </a:lnTo>
                  <a:lnTo>
                    <a:pt x="1816949" y="703719"/>
                  </a:lnTo>
                  <a:lnTo>
                    <a:pt x="1816949" y="702937"/>
                  </a:lnTo>
                  <a:lnTo>
                    <a:pt x="1818405" y="702937"/>
                  </a:lnTo>
                  <a:lnTo>
                    <a:pt x="1818405" y="702155"/>
                  </a:lnTo>
                  <a:lnTo>
                    <a:pt x="1818730" y="702155"/>
                  </a:lnTo>
                  <a:lnTo>
                    <a:pt x="1818730" y="701373"/>
                  </a:lnTo>
                  <a:lnTo>
                    <a:pt x="1820004" y="701373"/>
                  </a:lnTo>
                  <a:lnTo>
                    <a:pt x="1820004" y="700591"/>
                  </a:lnTo>
                  <a:lnTo>
                    <a:pt x="1822115" y="700591"/>
                  </a:lnTo>
                  <a:lnTo>
                    <a:pt x="1822115" y="699808"/>
                  </a:lnTo>
                  <a:lnTo>
                    <a:pt x="1823005" y="699808"/>
                  </a:lnTo>
                  <a:lnTo>
                    <a:pt x="1823005" y="699026"/>
                  </a:lnTo>
                  <a:lnTo>
                    <a:pt x="1824112" y="699026"/>
                  </a:lnTo>
                  <a:lnTo>
                    <a:pt x="1824112" y="698244"/>
                  </a:lnTo>
                  <a:lnTo>
                    <a:pt x="1825140" y="698244"/>
                  </a:lnTo>
                  <a:lnTo>
                    <a:pt x="1825140" y="697462"/>
                  </a:lnTo>
                  <a:lnTo>
                    <a:pt x="1825669" y="697462"/>
                  </a:lnTo>
                  <a:lnTo>
                    <a:pt x="1825669" y="696680"/>
                  </a:lnTo>
                  <a:lnTo>
                    <a:pt x="1825753" y="696680"/>
                  </a:lnTo>
                  <a:lnTo>
                    <a:pt x="1825753" y="695898"/>
                  </a:lnTo>
                  <a:lnTo>
                    <a:pt x="1825801" y="695898"/>
                  </a:lnTo>
                  <a:lnTo>
                    <a:pt x="1825801" y="695115"/>
                  </a:lnTo>
                  <a:lnTo>
                    <a:pt x="1826204" y="695115"/>
                  </a:lnTo>
                  <a:lnTo>
                    <a:pt x="1826204" y="694333"/>
                  </a:lnTo>
                  <a:lnTo>
                    <a:pt x="1826313" y="694333"/>
                  </a:lnTo>
                  <a:lnTo>
                    <a:pt x="1826313" y="693551"/>
                  </a:lnTo>
                  <a:lnTo>
                    <a:pt x="1826842" y="693551"/>
                  </a:lnTo>
                  <a:lnTo>
                    <a:pt x="1826842" y="692769"/>
                  </a:lnTo>
                  <a:lnTo>
                    <a:pt x="1826842" y="692769"/>
                  </a:lnTo>
                  <a:lnTo>
                    <a:pt x="1826842" y="691991"/>
                  </a:lnTo>
                  <a:lnTo>
                    <a:pt x="1827407" y="691991"/>
                  </a:lnTo>
                  <a:lnTo>
                    <a:pt x="1827407" y="691209"/>
                  </a:lnTo>
                  <a:lnTo>
                    <a:pt x="1827780" y="691209"/>
                  </a:lnTo>
                  <a:lnTo>
                    <a:pt x="1827780" y="690427"/>
                  </a:lnTo>
                  <a:lnTo>
                    <a:pt x="1829716" y="690427"/>
                  </a:lnTo>
                  <a:lnTo>
                    <a:pt x="1829716" y="689645"/>
                  </a:lnTo>
                  <a:lnTo>
                    <a:pt x="1829909" y="689645"/>
                  </a:lnTo>
                  <a:lnTo>
                    <a:pt x="1829909" y="688863"/>
                  </a:lnTo>
                  <a:lnTo>
                    <a:pt x="1830600" y="688863"/>
                  </a:lnTo>
                  <a:lnTo>
                    <a:pt x="1830600" y="688081"/>
                  </a:lnTo>
                  <a:lnTo>
                    <a:pt x="1831196" y="688081"/>
                  </a:lnTo>
                  <a:lnTo>
                    <a:pt x="1831196" y="687298"/>
                  </a:lnTo>
                  <a:lnTo>
                    <a:pt x="1831226" y="687298"/>
                  </a:lnTo>
                  <a:lnTo>
                    <a:pt x="1831226" y="686516"/>
                  </a:lnTo>
                  <a:lnTo>
                    <a:pt x="1832254" y="686516"/>
                  </a:lnTo>
                  <a:lnTo>
                    <a:pt x="1832254" y="685734"/>
                  </a:lnTo>
                  <a:lnTo>
                    <a:pt x="1832374" y="685734"/>
                  </a:lnTo>
                  <a:lnTo>
                    <a:pt x="1832374" y="684952"/>
                  </a:lnTo>
                  <a:lnTo>
                    <a:pt x="1833637" y="684952"/>
                  </a:lnTo>
                  <a:lnTo>
                    <a:pt x="1833637" y="684170"/>
                  </a:lnTo>
                  <a:lnTo>
                    <a:pt x="1834281" y="684170"/>
                  </a:lnTo>
                  <a:lnTo>
                    <a:pt x="1834281" y="683388"/>
                  </a:lnTo>
                  <a:lnTo>
                    <a:pt x="1834611" y="683388"/>
                  </a:lnTo>
                  <a:lnTo>
                    <a:pt x="1834611" y="682605"/>
                  </a:lnTo>
                  <a:lnTo>
                    <a:pt x="1834672" y="682605"/>
                  </a:lnTo>
                  <a:lnTo>
                    <a:pt x="1834672" y="681823"/>
                  </a:lnTo>
                  <a:lnTo>
                    <a:pt x="1835351" y="681823"/>
                  </a:lnTo>
                  <a:lnTo>
                    <a:pt x="1835351" y="681041"/>
                  </a:lnTo>
                  <a:lnTo>
                    <a:pt x="1837005" y="681041"/>
                  </a:lnTo>
                  <a:lnTo>
                    <a:pt x="1837005" y="680259"/>
                  </a:lnTo>
                  <a:lnTo>
                    <a:pt x="1837017" y="680259"/>
                  </a:lnTo>
                  <a:lnTo>
                    <a:pt x="1837017" y="679477"/>
                  </a:lnTo>
                  <a:lnTo>
                    <a:pt x="1838334" y="679477"/>
                  </a:lnTo>
                  <a:lnTo>
                    <a:pt x="1838334" y="678699"/>
                  </a:lnTo>
                  <a:lnTo>
                    <a:pt x="1838604" y="678699"/>
                  </a:lnTo>
                  <a:lnTo>
                    <a:pt x="1838604" y="677917"/>
                  </a:lnTo>
                  <a:lnTo>
                    <a:pt x="1839139" y="677917"/>
                  </a:lnTo>
                  <a:lnTo>
                    <a:pt x="1839139" y="677135"/>
                  </a:lnTo>
                  <a:lnTo>
                    <a:pt x="1841659" y="677135"/>
                  </a:lnTo>
                  <a:lnTo>
                    <a:pt x="1841659" y="676353"/>
                  </a:lnTo>
                  <a:lnTo>
                    <a:pt x="1842495" y="676353"/>
                  </a:lnTo>
                  <a:lnTo>
                    <a:pt x="1842495" y="675570"/>
                  </a:lnTo>
                  <a:lnTo>
                    <a:pt x="1842748" y="675570"/>
                  </a:lnTo>
                  <a:lnTo>
                    <a:pt x="1842748" y="674788"/>
                  </a:lnTo>
                  <a:lnTo>
                    <a:pt x="1843974" y="674788"/>
                  </a:lnTo>
                  <a:lnTo>
                    <a:pt x="1843974" y="674006"/>
                  </a:lnTo>
                  <a:lnTo>
                    <a:pt x="1844510" y="674006"/>
                  </a:lnTo>
                  <a:lnTo>
                    <a:pt x="1844510" y="673224"/>
                  </a:lnTo>
                  <a:lnTo>
                    <a:pt x="1844546" y="673224"/>
                  </a:lnTo>
                  <a:lnTo>
                    <a:pt x="1844546" y="672442"/>
                  </a:lnTo>
                  <a:lnTo>
                    <a:pt x="1846187" y="672442"/>
                  </a:lnTo>
                  <a:lnTo>
                    <a:pt x="1846187" y="671660"/>
                  </a:lnTo>
                  <a:lnTo>
                    <a:pt x="1854083" y="671660"/>
                  </a:lnTo>
                  <a:lnTo>
                    <a:pt x="1854083" y="670877"/>
                  </a:lnTo>
                  <a:lnTo>
                    <a:pt x="1854234" y="670877"/>
                  </a:lnTo>
                  <a:lnTo>
                    <a:pt x="1854234" y="670095"/>
                  </a:lnTo>
                  <a:lnTo>
                    <a:pt x="1854955" y="670095"/>
                  </a:lnTo>
                  <a:lnTo>
                    <a:pt x="1854955" y="669313"/>
                  </a:lnTo>
                  <a:lnTo>
                    <a:pt x="1856074" y="669313"/>
                  </a:lnTo>
                  <a:lnTo>
                    <a:pt x="1856074" y="668531"/>
                  </a:lnTo>
                  <a:lnTo>
                    <a:pt x="1857908" y="668531"/>
                  </a:lnTo>
                  <a:lnTo>
                    <a:pt x="1857908" y="667749"/>
                  </a:lnTo>
                  <a:lnTo>
                    <a:pt x="1857986" y="667749"/>
                  </a:lnTo>
                  <a:lnTo>
                    <a:pt x="1857986" y="666967"/>
                  </a:lnTo>
                  <a:lnTo>
                    <a:pt x="1859772" y="666967"/>
                  </a:lnTo>
                  <a:lnTo>
                    <a:pt x="1859772" y="666184"/>
                  </a:lnTo>
                  <a:lnTo>
                    <a:pt x="1860133" y="666184"/>
                  </a:lnTo>
                  <a:lnTo>
                    <a:pt x="1860133" y="665407"/>
                  </a:lnTo>
                  <a:lnTo>
                    <a:pt x="1860193" y="665407"/>
                  </a:lnTo>
                  <a:lnTo>
                    <a:pt x="1860193" y="664625"/>
                  </a:lnTo>
                  <a:lnTo>
                    <a:pt x="1861335" y="664625"/>
                  </a:lnTo>
                  <a:lnTo>
                    <a:pt x="1861335" y="663842"/>
                  </a:lnTo>
                  <a:lnTo>
                    <a:pt x="1863037" y="663842"/>
                  </a:lnTo>
                  <a:lnTo>
                    <a:pt x="1863037" y="663060"/>
                  </a:lnTo>
                  <a:lnTo>
                    <a:pt x="1863062" y="663060"/>
                  </a:lnTo>
                  <a:lnTo>
                    <a:pt x="1863062" y="662278"/>
                  </a:lnTo>
                  <a:lnTo>
                    <a:pt x="1863212" y="662278"/>
                  </a:lnTo>
                  <a:lnTo>
                    <a:pt x="1863212" y="661496"/>
                  </a:lnTo>
                  <a:lnTo>
                    <a:pt x="1864361" y="661496"/>
                  </a:lnTo>
                  <a:lnTo>
                    <a:pt x="1864361" y="660714"/>
                  </a:lnTo>
                  <a:lnTo>
                    <a:pt x="1866351" y="660714"/>
                  </a:lnTo>
                  <a:lnTo>
                    <a:pt x="1866351" y="659932"/>
                  </a:lnTo>
                  <a:lnTo>
                    <a:pt x="1868390" y="659932"/>
                  </a:lnTo>
                  <a:lnTo>
                    <a:pt x="1868390" y="659150"/>
                  </a:lnTo>
                  <a:lnTo>
                    <a:pt x="1872322" y="659150"/>
                  </a:lnTo>
                  <a:lnTo>
                    <a:pt x="1872322" y="658367"/>
                  </a:lnTo>
                  <a:lnTo>
                    <a:pt x="1873351" y="658367"/>
                  </a:lnTo>
                  <a:lnTo>
                    <a:pt x="1873351" y="657585"/>
                  </a:lnTo>
                  <a:lnTo>
                    <a:pt x="1874595" y="657585"/>
                  </a:lnTo>
                  <a:lnTo>
                    <a:pt x="1874595" y="656803"/>
                  </a:lnTo>
                  <a:lnTo>
                    <a:pt x="1876797" y="656803"/>
                  </a:lnTo>
                  <a:lnTo>
                    <a:pt x="1876797" y="656021"/>
                  </a:lnTo>
                  <a:lnTo>
                    <a:pt x="1878619" y="656021"/>
                  </a:lnTo>
                  <a:lnTo>
                    <a:pt x="1878619" y="655239"/>
                  </a:lnTo>
                  <a:lnTo>
                    <a:pt x="1879887" y="655239"/>
                  </a:lnTo>
                  <a:lnTo>
                    <a:pt x="1879887" y="654457"/>
                  </a:lnTo>
                  <a:lnTo>
                    <a:pt x="1881282" y="654457"/>
                  </a:lnTo>
                  <a:lnTo>
                    <a:pt x="1881282" y="653674"/>
                  </a:lnTo>
                  <a:lnTo>
                    <a:pt x="1883700" y="653674"/>
                  </a:lnTo>
                  <a:lnTo>
                    <a:pt x="1883700" y="652892"/>
                  </a:lnTo>
                  <a:lnTo>
                    <a:pt x="1884103" y="652892"/>
                  </a:lnTo>
                  <a:lnTo>
                    <a:pt x="1884103" y="652110"/>
                  </a:lnTo>
                  <a:lnTo>
                    <a:pt x="1884319" y="652110"/>
                  </a:lnTo>
                  <a:lnTo>
                    <a:pt x="1884319" y="651332"/>
                  </a:lnTo>
                  <a:lnTo>
                    <a:pt x="1889858" y="651332"/>
                  </a:lnTo>
                  <a:lnTo>
                    <a:pt x="1889858" y="650550"/>
                  </a:lnTo>
                  <a:lnTo>
                    <a:pt x="1891373" y="650550"/>
                  </a:lnTo>
                  <a:lnTo>
                    <a:pt x="1891373" y="649768"/>
                  </a:lnTo>
                  <a:lnTo>
                    <a:pt x="1892877" y="649768"/>
                  </a:lnTo>
                  <a:lnTo>
                    <a:pt x="1892877" y="648986"/>
                  </a:lnTo>
                  <a:lnTo>
                    <a:pt x="1893658" y="648986"/>
                  </a:lnTo>
                  <a:lnTo>
                    <a:pt x="1893658" y="648204"/>
                  </a:lnTo>
                  <a:lnTo>
                    <a:pt x="1893935" y="648204"/>
                  </a:lnTo>
                  <a:lnTo>
                    <a:pt x="1893935" y="647422"/>
                  </a:lnTo>
                  <a:lnTo>
                    <a:pt x="1894344" y="647422"/>
                  </a:lnTo>
                  <a:lnTo>
                    <a:pt x="1894344" y="646639"/>
                  </a:lnTo>
                  <a:lnTo>
                    <a:pt x="1894939" y="646639"/>
                  </a:lnTo>
                  <a:lnTo>
                    <a:pt x="1894939" y="645857"/>
                  </a:lnTo>
                  <a:lnTo>
                    <a:pt x="1895445" y="645857"/>
                  </a:lnTo>
                  <a:lnTo>
                    <a:pt x="1895445" y="645075"/>
                  </a:lnTo>
                  <a:lnTo>
                    <a:pt x="1897122" y="645075"/>
                  </a:lnTo>
                  <a:lnTo>
                    <a:pt x="1897122" y="644293"/>
                  </a:lnTo>
                  <a:lnTo>
                    <a:pt x="1897513" y="644293"/>
                  </a:lnTo>
                  <a:lnTo>
                    <a:pt x="1897513" y="643511"/>
                  </a:lnTo>
                  <a:lnTo>
                    <a:pt x="1898385" y="643511"/>
                  </a:lnTo>
                  <a:lnTo>
                    <a:pt x="1898385" y="642729"/>
                  </a:lnTo>
                  <a:lnTo>
                    <a:pt x="1898644" y="642729"/>
                  </a:lnTo>
                  <a:lnTo>
                    <a:pt x="1898644" y="641946"/>
                  </a:lnTo>
                  <a:lnTo>
                    <a:pt x="1899365" y="641946"/>
                  </a:lnTo>
                  <a:lnTo>
                    <a:pt x="1899365" y="641164"/>
                  </a:lnTo>
                  <a:lnTo>
                    <a:pt x="1900875" y="641164"/>
                  </a:lnTo>
                  <a:lnTo>
                    <a:pt x="1900875" y="640382"/>
                  </a:lnTo>
                  <a:lnTo>
                    <a:pt x="1900929" y="640382"/>
                  </a:lnTo>
                  <a:lnTo>
                    <a:pt x="1900929" y="639600"/>
                  </a:lnTo>
                  <a:lnTo>
                    <a:pt x="1902847" y="639600"/>
                  </a:lnTo>
                  <a:lnTo>
                    <a:pt x="1902847" y="638818"/>
                  </a:lnTo>
                  <a:lnTo>
                    <a:pt x="1903003" y="638818"/>
                  </a:lnTo>
                  <a:lnTo>
                    <a:pt x="1903003" y="638040"/>
                  </a:lnTo>
                  <a:lnTo>
                    <a:pt x="1903899" y="638040"/>
                  </a:lnTo>
                  <a:lnTo>
                    <a:pt x="1903899" y="637258"/>
                  </a:lnTo>
                  <a:lnTo>
                    <a:pt x="1905421" y="637258"/>
                  </a:lnTo>
                  <a:lnTo>
                    <a:pt x="1905421" y="636476"/>
                  </a:lnTo>
                  <a:lnTo>
                    <a:pt x="1906065" y="636476"/>
                  </a:lnTo>
                  <a:lnTo>
                    <a:pt x="1906065" y="635694"/>
                  </a:lnTo>
                  <a:lnTo>
                    <a:pt x="1910316" y="635694"/>
                  </a:lnTo>
                  <a:lnTo>
                    <a:pt x="1910316" y="634912"/>
                  </a:lnTo>
                  <a:lnTo>
                    <a:pt x="1910454" y="634912"/>
                  </a:lnTo>
                  <a:lnTo>
                    <a:pt x="1910454" y="634129"/>
                  </a:lnTo>
                  <a:lnTo>
                    <a:pt x="1912054" y="634129"/>
                  </a:lnTo>
                  <a:lnTo>
                    <a:pt x="1912054" y="633347"/>
                  </a:lnTo>
                  <a:lnTo>
                    <a:pt x="1913341" y="633347"/>
                  </a:lnTo>
                  <a:lnTo>
                    <a:pt x="1913341" y="632565"/>
                  </a:lnTo>
                  <a:lnTo>
                    <a:pt x="1913612" y="632565"/>
                  </a:lnTo>
                  <a:lnTo>
                    <a:pt x="1913612" y="631783"/>
                  </a:lnTo>
                  <a:lnTo>
                    <a:pt x="1914153" y="631783"/>
                  </a:lnTo>
                  <a:lnTo>
                    <a:pt x="1914153" y="631001"/>
                  </a:lnTo>
                  <a:lnTo>
                    <a:pt x="1916396" y="631001"/>
                  </a:lnTo>
                  <a:lnTo>
                    <a:pt x="1916396" y="630219"/>
                  </a:lnTo>
                  <a:lnTo>
                    <a:pt x="1916414" y="630219"/>
                  </a:lnTo>
                  <a:lnTo>
                    <a:pt x="1916414" y="629436"/>
                  </a:lnTo>
                  <a:lnTo>
                    <a:pt x="1916582" y="629436"/>
                  </a:lnTo>
                  <a:lnTo>
                    <a:pt x="1916582" y="628654"/>
                  </a:lnTo>
                  <a:lnTo>
                    <a:pt x="1917195" y="628654"/>
                  </a:lnTo>
                  <a:lnTo>
                    <a:pt x="1917195" y="627872"/>
                  </a:lnTo>
                  <a:lnTo>
                    <a:pt x="1917442" y="627872"/>
                  </a:lnTo>
                  <a:lnTo>
                    <a:pt x="1917442" y="627090"/>
                  </a:lnTo>
                  <a:lnTo>
                    <a:pt x="1918476" y="627090"/>
                  </a:lnTo>
                  <a:lnTo>
                    <a:pt x="1918476" y="626308"/>
                  </a:lnTo>
                  <a:lnTo>
                    <a:pt x="1919324" y="626308"/>
                  </a:lnTo>
                  <a:lnTo>
                    <a:pt x="1919324" y="625526"/>
                  </a:lnTo>
                  <a:lnTo>
                    <a:pt x="1920906" y="625526"/>
                  </a:lnTo>
                  <a:lnTo>
                    <a:pt x="1920906" y="624748"/>
                  </a:lnTo>
                  <a:lnTo>
                    <a:pt x="1921694" y="624748"/>
                  </a:lnTo>
                  <a:lnTo>
                    <a:pt x="1921694" y="623966"/>
                  </a:lnTo>
                  <a:lnTo>
                    <a:pt x="1923696" y="623966"/>
                  </a:lnTo>
                  <a:lnTo>
                    <a:pt x="1923696" y="623179"/>
                  </a:lnTo>
                  <a:lnTo>
                    <a:pt x="1924159" y="623179"/>
                  </a:lnTo>
                  <a:lnTo>
                    <a:pt x="1924159" y="622401"/>
                  </a:lnTo>
                  <a:lnTo>
                    <a:pt x="1925482" y="622401"/>
                  </a:lnTo>
                  <a:lnTo>
                    <a:pt x="1925482" y="621619"/>
                  </a:lnTo>
                  <a:lnTo>
                    <a:pt x="1927599" y="621619"/>
                  </a:lnTo>
                  <a:lnTo>
                    <a:pt x="1927599" y="620837"/>
                  </a:lnTo>
                  <a:lnTo>
                    <a:pt x="1927773" y="620837"/>
                  </a:lnTo>
                  <a:lnTo>
                    <a:pt x="1927773" y="620055"/>
                  </a:lnTo>
                  <a:lnTo>
                    <a:pt x="1927960" y="620055"/>
                  </a:lnTo>
                  <a:lnTo>
                    <a:pt x="1927960" y="619273"/>
                  </a:lnTo>
                  <a:lnTo>
                    <a:pt x="1928212" y="619273"/>
                  </a:lnTo>
                  <a:lnTo>
                    <a:pt x="1928212" y="618491"/>
                  </a:lnTo>
                  <a:lnTo>
                    <a:pt x="1928916" y="618491"/>
                  </a:lnTo>
                  <a:lnTo>
                    <a:pt x="1928916" y="617708"/>
                  </a:lnTo>
                  <a:lnTo>
                    <a:pt x="1931033" y="617708"/>
                  </a:lnTo>
                  <a:lnTo>
                    <a:pt x="1931033" y="616926"/>
                  </a:lnTo>
                  <a:lnTo>
                    <a:pt x="1932061" y="616926"/>
                  </a:lnTo>
                  <a:lnTo>
                    <a:pt x="1932061" y="616144"/>
                  </a:lnTo>
                  <a:lnTo>
                    <a:pt x="1932169" y="616144"/>
                  </a:lnTo>
                  <a:lnTo>
                    <a:pt x="1932169" y="615362"/>
                  </a:lnTo>
                  <a:lnTo>
                    <a:pt x="1932542" y="615362"/>
                  </a:lnTo>
                  <a:lnTo>
                    <a:pt x="1932542" y="614580"/>
                  </a:lnTo>
                  <a:lnTo>
                    <a:pt x="1933083" y="614580"/>
                  </a:lnTo>
                  <a:lnTo>
                    <a:pt x="1933083" y="613798"/>
                  </a:lnTo>
                  <a:lnTo>
                    <a:pt x="1933312" y="613798"/>
                  </a:lnTo>
                  <a:lnTo>
                    <a:pt x="1933312" y="613015"/>
                  </a:lnTo>
                  <a:lnTo>
                    <a:pt x="1933456" y="613015"/>
                  </a:lnTo>
                  <a:lnTo>
                    <a:pt x="1933456" y="612233"/>
                  </a:lnTo>
                  <a:lnTo>
                    <a:pt x="1936313" y="612233"/>
                  </a:lnTo>
                  <a:lnTo>
                    <a:pt x="1936313" y="611451"/>
                  </a:lnTo>
                  <a:lnTo>
                    <a:pt x="1936920" y="611451"/>
                  </a:lnTo>
                  <a:lnTo>
                    <a:pt x="1936920" y="610669"/>
                  </a:lnTo>
                  <a:lnTo>
                    <a:pt x="1937107" y="610669"/>
                  </a:lnTo>
                  <a:lnTo>
                    <a:pt x="1937107" y="609887"/>
                  </a:lnTo>
                  <a:lnTo>
                    <a:pt x="1937882" y="609887"/>
                  </a:lnTo>
                  <a:lnTo>
                    <a:pt x="1937882" y="609109"/>
                  </a:lnTo>
                  <a:lnTo>
                    <a:pt x="1938237" y="609109"/>
                  </a:lnTo>
                  <a:lnTo>
                    <a:pt x="1938237" y="608327"/>
                  </a:lnTo>
                  <a:lnTo>
                    <a:pt x="1939211" y="608327"/>
                  </a:lnTo>
                  <a:lnTo>
                    <a:pt x="1939211" y="607545"/>
                  </a:lnTo>
                  <a:lnTo>
                    <a:pt x="1939788" y="607545"/>
                  </a:lnTo>
                  <a:lnTo>
                    <a:pt x="1939788" y="606763"/>
                  </a:lnTo>
                  <a:lnTo>
                    <a:pt x="1939801" y="606763"/>
                  </a:lnTo>
                  <a:lnTo>
                    <a:pt x="1939801" y="605980"/>
                  </a:lnTo>
                  <a:lnTo>
                    <a:pt x="1939915" y="605980"/>
                  </a:lnTo>
                  <a:lnTo>
                    <a:pt x="1939915" y="605198"/>
                  </a:lnTo>
                  <a:lnTo>
                    <a:pt x="1940576" y="605198"/>
                  </a:lnTo>
                  <a:lnTo>
                    <a:pt x="1940576" y="604416"/>
                  </a:lnTo>
                  <a:lnTo>
                    <a:pt x="1942627" y="604416"/>
                  </a:lnTo>
                  <a:lnTo>
                    <a:pt x="1942627" y="603634"/>
                  </a:lnTo>
                  <a:lnTo>
                    <a:pt x="1944449" y="603634"/>
                  </a:lnTo>
                  <a:lnTo>
                    <a:pt x="1944449" y="602852"/>
                  </a:lnTo>
                  <a:lnTo>
                    <a:pt x="1946121" y="602852"/>
                  </a:lnTo>
                  <a:lnTo>
                    <a:pt x="1946121" y="602070"/>
                  </a:lnTo>
                  <a:lnTo>
                    <a:pt x="1947480" y="602070"/>
                  </a:lnTo>
                  <a:lnTo>
                    <a:pt x="1947480" y="601287"/>
                  </a:lnTo>
                  <a:lnTo>
                    <a:pt x="1948388" y="601287"/>
                  </a:lnTo>
                  <a:lnTo>
                    <a:pt x="1948388" y="600505"/>
                  </a:lnTo>
                  <a:lnTo>
                    <a:pt x="1948773" y="600505"/>
                  </a:lnTo>
                  <a:lnTo>
                    <a:pt x="1948773" y="599723"/>
                  </a:lnTo>
                  <a:lnTo>
                    <a:pt x="1948935" y="599723"/>
                  </a:lnTo>
                  <a:lnTo>
                    <a:pt x="1948935" y="598941"/>
                  </a:lnTo>
                  <a:lnTo>
                    <a:pt x="1948965" y="598941"/>
                  </a:lnTo>
                  <a:lnTo>
                    <a:pt x="1948965" y="598159"/>
                  </a:lnTo>
                  <a:lnTo>
                    <a:pt x="1950727" y="598159"/>
                  </a:lnTo>
                  <a:lnTo>
                    <a:pt x="1950727" y="597377"/>
                  </a:lnTo>
                  <a:lnTo>
                    <a:pt x="1950908" y="597377"/>
                  </a:lnTo>
                  <a:lnTo>
                    <a:pt x="1950908" y="596595"/>
                  </a:lnTo>
                  <a:lnTo>
                    <a:pt x="1951016" y="596595"/>
                  </a:lnTo>
                  <a:lnTo>
                    <a:pt x="1951016" y="595812"/>
                  </a:lnTo>
                  <a:lnTo>
                    <a:pt x="1951323" y="595812"/>
                  </a:lnTo>
                  <a:lnTo>
                    <a:pt x="1951323" y="595035"/>
                  </a:lnTo>
                  <a:lnTo>
                    <a:pt x="1955809" y="595035"/>
                  </a:lnTo>
                  <a:lnTo>
                    <a:pt x="1955809" y="594253"/>
                  </a:lnTo>
                  <a:lnTo>
                    <a:pt x="1957408" y="594253"/>
                  </a:lnTo>
                  <a:lnTo>
                    <a:pt x="1957408" y="593470"/>
                  </a:lnTo>
                  <a:lnTo>
                    <a:pt x="1957950" y="593470"/>
                  </a:lnTo>
                  <a:lnTo>
                    <a:pt x="1957950" y="592688"/>
                  </a:lnTo>
                  <a:lnTo>
                    <a:pt x="1960042" y="592688"/>
                  </a:lnTo>
                  <a:lnTo>
                    <a:pt x="1960042" y="591906"/>
                  </a:lnTo>
                  <a:lnTo>
                    <a:pt x="1961239" y="591906"/>
                  </a:lnTo>
                  <a:lnTo>
                    <a:pt x="1961239" y="591124"/>
                  </a:lnTo>
                  <a:lnTo>
                    <a:pt x="1962117" y="591124"/>
                  </a:lnTo>
                  <a:lnTo>
                    <a:pt x="1962117" y="590342"/>
                  </a:lnTo>
                  <a:lnTo>
                    <a:pt x="1970860" y="590342"/>
                  </a:lnTo>
                  <a:lnTo>
                    <a:pt x="1970860" y="589560"/>
                  </a:lnTo>
                  <a:lnTo>
                    <a:pt x="1972087" y="589560"/>
                  </a:lnTo>
                  <a:lnTo>
                    <a:pt x="1972087" y="588777"/>
                  </a:lnTo>
                  <a:lnTo>
                    <a:pt x="1973200" y="588777"/>
                  </a:lnTo>
                  <a:lnTo>
                    <a:pt x="1973200" y="587995"/>
                  </a:lnTo>
                  <a:lnTo>
                    <a:pt x="1973537" y="587995"/>
                  </a:lnTo>
                  <a:lnTo>
                    <a:pt x="1973537" y="587213"/>
                  </a:lnTo>
                  <a:lnTo>
                    <a:pt x="1973945" y="587213"/>
                  </a:lnTo>
                  <a:lnTo>
                    <a:pt x="1973945" y="586431"/>
                  </a:lnTo>
                  <a:lnTo>
                    <a:pt x="1975407" y="586431"/>
                  </a:lnTo>
                  <a:lnTo>
                    <a:pt x="1975407" y="585649"/>
                  </a:lnTo>
                  <a:lnTo>
                    <a:pt x="1978354" y="585649"/>
                  </a:lnTo>
                  <a:lnTo>
                    <a:pt x="1978354" y="584867"/>
                  </a:lnTo>
                  <a:lnTo>
                    <a:pt x="1978395" y="584867"/>
                  </a:lnTo>
                  <a:lnTo>
                    <a:pt x="1978395" y="584084"/>
                  </a:lnTo>
                  <a:lnTo>
                    <a:pt x="1979514" y="584084"/>
                  </a:lnTo>
                  <a:lnTo>
                    <a:pt x="1979514" y="583302"/>
                  </a:lnTo>
                  <a:lnTo>
                    <a:pt x="1979562" y="583302"/>
                  </a:lnTo>
                  <a:lnTo>
                    <a:pt x="1979562" y="582520"/>
                  </a:lnTo>
                  <a:lnTo>
                    <a:pt x="1982148" y="582520"/>
                  </a:lnTo>
                  <a:lnTo>
                    <a:pt x="1982148" y="581742"/>
                  </a:lnTo>
                  <a:lnTo>
                    <a:pt x="1984403" y="581742"/>
                  </a:lnTo>
                  <a:lnTo>
                    <a:pt x="1984403" y="580960"/>
                  </a:lnTo>
                  <a:lnTo>
                    <a:pt x="1984584" y="580960"/>
                  </a:lnTo>
                  <a:lnTo>
                    <a:pt x="1984584" y="580178"/>
                  </a:lnTo>
                  <a:lnTo>
                    <a:pt x="1985167" y="580178"/>
                  </a:lnTo>
                  <a:lnTo>
                    <a:pt x="1985167" y="579396"/>
                  </a:lnTo>
                  <a:lnTo>
                    <a:pt x="1986514" y="579396"/>
                  </a:lnTo>
                  <a:lnTo>
                    <a:pt x="1986514" y="578614"/>
                  </a:lnTo>
                  <a:lnTo>
                    <a:pt x="1991319" y="578614"/>
                  </a:lnTo>
                  <a:lnTo>
                    <a:pt x="1991319" y="577832"/>
                  </a:lnTo>
                  <a:lnTo>
                    <a:pt x="1992155" y="577832"/>
                  </a:lnTo>
                  <a:lnTo>
                    <a:pt x="1992155" y="577049"/>
                  </a:lnTo>
                  <a:lnTo>
                    <a:pt x="1992936" y="577049"/>
                  </a:lnTo>
                  <a:lnTo>
                    <a:pt x="1992936" y="576267"/>
                  </a:lnTo>
                  <a:lnTo>
                    <a:pt x="1993351" y="576267"/>
                  </a:lnTo>
                  <a:lnTo>
                    <a:pt x="1993351" y="575485"/>
                  </a:lnTo>
                  <a:lnTo>
                    <a:pt x="1997164" y="575485"/>
                  </a:lnTo>
                  <a:lnTo>
                    <a:pt x="1997164" y="574703"/>
                  </a:lnTo>
                  <a:lnTo>
                    <a:pt x="1997952" y="574703"/>
                  </a:lnTo>
                  <a:lnTo>
                    <a:pt x="1997952" y="573921"/>
                  </a:lnTo>
                  <a:lnTo>
                    <a:pt x="1998337" y="573921"/>
                  </a:lnTo>
                  <a:lnTo>
                    <a:pt x="1998337" y="573139"/>
                  </a:lnTo>
                  <a:lnTo>
                    <a:pt x="1999636" y="573139"/>
                  </a:lnTo>
                  <a:lnTo>
                    <a:pt x="1999636" y="572357"/>
                  </a:lnTo>
                  <a:lnTo>
                    <a:pt x="1999732" y="572357"/>
                  </a:lnTo>
                  <a:lnTo>
                    <a:pt x="1999732" y="571574"/>
                  </a:lnTo>
                  <a:lnTo>
                    <a:pt x="2004050" y="571574"/>
                  </a:lnTo>
                  <a:lnTo>
                    <a:pt x="2004050" y="570792"/>
                  </a:lnTo>
                  <a:lnTo>
                    <a:pt x="2005288" y="570792"/>
                  </a:lnTo>
                  <a:lnTo>
                    <a:pt x="2005288" y="570010"/>
                  </a:lnTo>
                  <a:lnTo>
                    <a:pt x="2007098" y="570010"/>
                  </a:lnTo>
                  <a:lnTo>
                    <a:pt x="2007098" y="569228"/>
                  </a:lnTo>
                  <a:lnTo>
                    <a:pt x="2007495" y="569228"/>
                  </a:lnTo>
                  <a:lnTo>
                    <a:pt x="2007495" y="568446"/>
                  </a:lnTo>
                  <a:lnTo>
                    <a:pt x="2008247" y="568446"/>
                  </a:lnTo>
                  <a:lnTo>
                    <a:pt x="2008247" y="567668"/>
                  </a:lnTo>
                  <a:lnTo>
                    <a:pt x="2008770" y="567668"/>
                  </a:lnTo>
                  <a:lnTo>
                    <a:pt x="2008770" y="566886"/>
                  </a:lnTo>
                  <a:lnTo>
                    <a:pt x="2010785" y="566886"/>
                  </a:lnTo>
                  <a:lnTo>
                    <a:pt x="2010785" y="566104"/>
                  </a:lnTo>
                  <a:lnTo>
                    <a:pt x="2013130" y="566104"/>
                  </a:lnTo>
                  <a:lnTo>
                    <a:pt x="2013130" y="565322"/>
                  </a:lnTo>
                  <a:lnTo>
                    <a:pt x="2013262" y="565322"/>
                  </a:lnTo>
                  <a:lnTo>
                    <a:pt x="2013262" y="564539"/>
                  </a:lnTo>
                  <a:lnTo>
                    <a:pt x="2014231" y="564539"/>
                  </a:lnTo>
                  <a:lnTo>
                    <a:pt x="2014231" y="563757"/>
                  </a:lnTo>
                  <a:lnTo>
                    <a:pt x="2015126" y="563757"/>
                  </a:lnTo>
                  <a:lnTo>
                    <a:pt x="2015126" y="562975"/>
                  </a:lnTo>
                  <a:lnTo>
                    <a:pt x="2016606" y="562975"/>
                  </a:lnTo>
                  <a:lnTo>
                    <a:pt x="2016606" y="562193"/>
                  </a:lnTo>
                  <a:lnTo>
                    <a:pt x="2018211" y="562193"/>
                  </a:lnTo>
                  <a:lnTo>
                    <a:pt x="2018211" y="561411"/>
                  </a:lnTo>
                  <a:lnTo>
                    <a:pt x="2021681" y="561411"/>
                  </a:lnTo>
                  <a:lnTo>
                    <a:pt x="2021681" y="560629"/>
                  </a:lnTo>
                  <a:lnTo>
                    <a:pt x="2022547" y="560629"/>
                  </a:lnTo>
                  <a:lnTo>
                    <a:pt x="2022547" y="559846"/>
                  </a:lnTo>
                  <a:lnTo>
                    <a:pt x="2023413" y="559846"/>
                  </a:lnTo>
                  <a:lnTo>
                    <a:pt x="2023413" y="559064"/>
                  </a:lnTo>
                  <a:lnTo>
                    <a:pt x="2025422" y="559064"/>
                  </a:lnTo>
                  <a:lnTo>
                    <a:pt x="2025422" y="558282"/>
                  </a:lnTo>
                  <a:lnTo>
                    <a:pt x="2028458" y="558282"/>
                  </a:lnTo>
                  <a:lnTo>
                    <a:pt x="2028458" y="557500"/>
                  </a:lnTo>
                  <a:lnTo>
                    <a:pt x="2030744" y="557500"/>
                  </a:lnTo>
                  <a:lnTo>
                    <a:pt x="2030744" y="556718"/>
                  </a:lnTo>
                  <a:lnTo>
                    <a:pt x="2032199" y="556718"/>
                  </a:lnTo>
                  <a:lnTo>
                    <a:pt x="2032199" y="555936"/>
                  </a:lnTo>
                  <a:lnTo>
                    <a:pt x="2033005" y="555936"/>
                  </a:lnTo>
                  <a:lnTo>
                    <a:pt x="2033005" y="555153"/>
                  </a:lnTo>
                  <a:lnTo>
                    <a:pt x="2033275" y="555153"/>
                  </a:lnTo>
                  <a:lnTo>
                    <a:pt x="2033275" y="554376"/>
                  </a:lnTo>
                  <a:lnTo>
                    <a:pt x="2035122" y="554376"/>
                  </a:lnTo>
                  <a:lnTo>
                    <a:pt x="2035122" y="553594"/>
                  </a:lnTo>
                  <a:lnTo>
                    <a:pt x="2035488" y="553594"/>
                  </a:lnTo>
                  <a:lnTo>
                    <a:pt x="2035488" y="552811"/>
                  </a:lnTo>
                  <a:lnTo>
                    <a:pt x="2035536" y="552811"/>
                  </a:lnTo>
                  <a:lnTo>
                    <a:pt x="2035536" y="552029"/>
                  </a:lnTo>
                  <a:lnTo>
                    <a:pt x="2037455" y="552029"/>
                  </a:lnTo>
                  <a:lnTo>
                    <a:pt x="2037455" y="551247"/>
                  </a:lnTo>
                  <a:lnTo>
                    <a:pt x="2042043" y="551247"/>
                  </a:lnTo>
                  <a:lnTo>
                    <a:pt x="2042043" y="550465"/>
                  </a:lnTo>
                  <a:lnTo>
                    <a:pt x="2045128" y="550465"/>
                  </a:lnTo>
                  <a:lnTo>
                    <a:pt x="2045128" y="549683"/>
                  </a:lnTo>
                  <a:lnTo>
                    <a:pt x="2046908" y="549683"/>
                  </a:lnTo>
                  <a:lnTo>
                    <a:pt x="2046908" y="548901"/>
                  </a:lnTo>
                  <a:lnTo>
                    <a:pt x="2047227" y="548901"/>
                  </a:lnTo>
                  <a:lnTo>
                    <a:pt x="2047227" y="548118"/>
                  </a:lnTo>
                  <a:lnTo>
                    <a:pt x="2050528" y="548118"/>
                  </a:lnTo>
                  <a:lnTo>
                    <a:pt x="2050528" y="547336"/>
                  </a:lnTo>
                  <a:lnTo>
                    <a:pt x="2051563" y="547336"/>
                  </a:lnTo>
                  <a:lnTo>
                    <a:pt x="2051563" y="546554"/>
                  </a:lnTo>
                  <a:lnTo>
                    <a:pt x="2051574" y="546554"/>
                  </a:lnTo>
                  <a:lnTo>
                    <a:pt x="2051574" y="545772"/>
                  </a:lnTo>
                  <a:lnTo>
                    <a:pt x="2053577" y="545772"/>
                  </a:lnTo>
                  <a:lnTo>
                    <a:pt x="2053577" y="544990"/>
                  </a:lnTo>
                  <a:lnTo>
                    <a:pt x="2055098" y="544990"/>
                  </a:lnTo>
                  <a:lnTo>
                    <a:pt x="2055098" y="544208"/>
                  </a:lnTo>
                  <a:lnTo>
                    <a:pt x="2055225" y="544208"/>
                  </a:lnTo>
                  <a:lnTo>
                    <a:pt x="2055225" y="543426"/>
                  </a:lnTo>
                  <a:lnTo>
                    <a:pt x="2056259" y="543426"/>
                  </a:lnTo>
                  <a:lnTo>
                    <a:pt x="2056259" y="542643"/>
                  </a:lnTo>
                  <a:lnTo>
                    <a:pt x="2057492" y="542643"/>
                  </a:lnTo>
                  <a:lnTo>
                    <a:pt x="2057492" y="541861"/>
                  </a:lnTo>
                  <a:lnTo>
                    <a:pt x="2057546" y="541861"/>
                  </a:lnTo>
                  <a:lnTo>
                    <a:pt x="2057546" y="541084"/>
                  </a:lnTo>
                  <a:lnTo>
                    <a:pt x="2064179" y="541084"/>
                  </a:lnTo>
                  <a:lnTo>
                    <a:pt x="2064179" y="540301"/>
                  </a:lnTo>
                  <a:lnTo>
                    <a:pt x="2064564" y="540301"/>
                  </a:lnTo>
                  <a:lnTo>
                    <a:pt x="2064564" y="539519"/>
                  </a:lnTo>
                  <a:lnTo>
                    <a:pt x="2067246" y="539519"/>
                  </a:lnTo>
                  <a:lnTo>
                    <a:pt x="2067246" y="538737"/>
                  </a:lnTo>
                  <a:lnTo>
                    <a:pt x="2067589" y="538737"/>
                  </a:lnTo>
                  <a:lnTo>
                    <a:pt x="2067589" y="537955"/>
                  </a:lnTo>
                  <a:lnTo>
                    <a:pt x="2069122" y="537955"/>
                  </a:lnTo>
                  <a:lnTo>
                    <a:pt x="2069122" y="537173"/>
                  </a:lnTo>
                  <a:lnTo>
                    <a:pt x="2070048" y="537173"/>
                  </a:lnTo>
                  <a:lnTo>
                    <a:pt x="2070048" y="536391"/>
                  </a:lnTo>
                  <a:lnTo>
                    <a:pt x="2075839" y="536391"/>
                  </a:lnTo>
                  <a:lnTo>
                    <a:pt x="2075839" y="535608"/>
                  </a:lnTo>
                  <a:lnTo>
                    <a:pt x="2078341" y="535608"/>
                  </a:lnTo>
                  <a:lnTo>
                    <a:pt x="2078341" y="534826"/>
                  </a:lnTo>
                  <a:lnTo>
                    <a:pt x="2079171" y="534826"/>
                  </a:lnTo>
                  <a:lnTo>
                    <a:pt x="2079171" y="534044"/>
                  </a:lnTo>
                  <a:lnTo>
                    <a:pt x="2081372" y="534044"/>
                  </a:lnTo>
                  <a:lnTo>
                    <a:pt x="2081372" y="533262"/>
                  </a:lnTo>
                  <a:lnTo>
                    <a:pt x="2083284" y="533262"/>
                  </a:lnTo>
                  <a:lnTo>
                    <a:pt x="2083284" y="532480"/>
                  </a:lnTo>
                  <a:lnTo>
                    <a:pt x="2083940" y="532480"/>
                  </a:lnTo>
                  <a:lnTo>
                    <a:pt x="2083940" y="531698"/>
                  </a:lnTo>
                  <a:lnTo>
                    <a:pt x="2084384" y="531698"/>
                  </a:lnTo>
                  <a:lnTo>
                    <a:pt x="2084384" y="530915"/>
                  </a:lnTo>
                  <a:lnTo>
                    <a:pt x="2085569" y="530915"/>
                  </a:lnTo>
                  <a:lnTo>
                    <a:pt x="2085569" y="530133"/>
                  </a:lnTo>
                  <a:lnTo>
                    <a:pt x="2085888" y="530133"/>
                  </a:lnTo>
                  <a:lnTo>
                    <a:pt x="2085888" y="529351"/>
                  </a:lnTo>
                  <a:lnTo>
                    <a:pt x="2086520" y="529351"/>
                  </a:lnTo>
                  <a:lnTo>
                    <a:pt x="2086520" y="528569"/>
                  </a:lnTo>
                  <a:lnTo>
                    <a:pt x="2089743" y="528569"/>
                  </a:lnTo>
                  <a:lnTo>
                    <a:pt x="2089743" y="527787"/>
                  </a:lnTo>
                  <a:lnTo>
                    <a:pt x="2090446" y="527787"/>
                  </a:lnTo>
                  <a:lnTo>
                    <a:pt x="2090446" y="527009"/>
                  </a:lnTo>
                  <a:lnTo>
                    <a:pt x="2092485" y="527009"/>
                  </a:lnTo>
                  <a:lnTo>
                    <a:pt x="2092485" y="526222"/>
                  </a:lnTo>
                  <a:lnTo>
                    <a:pt x="2095125" y="526222"/>
                  </a:lnTo>
                  <a:lnTo>
                    <a:pt x="2095125" y="525445"/>
                  </a:lnTo>
                  <a:lnTo>
                    <a:pt x="2095287" y="525445"/>
                  </a:lnTo>
                  <a:lnTo>
                    <a:pt x="2095287" y="524663"/>
                  </a:lnTo>
                  <a:lnTo>
                    <a:pt x="2095894" y="524663"/>
                  </a:lnTo>
                  <a:lnTo>
                    <a:pt x="2095894" y="523880"/>
                  </a:lnTo>
                  <a:lnTo>
                    <a:pt x="2097657" y="523880"/>
                  </a:lnTo>
                  <a:lnTo>
                    <a:pt x="2097657" y="523098"/>
                  </a:lnTo>
                  <a:lnTo>
                    <a:pt x="2097789" y="523098"/>
                  </a:lnTo>
                  <a:lnTo>
                    <a:pt x="2097789" y="522316"/>
                  </a:lnTo>
                  <a:lnTo>
                    <a:pt x="2099984" y="522316"/>
                  </a:lnTo>
                  <a:lnTo>
                    <a:pt x="2099984" y="521534"/>
                  </a:lnTo>
                  <a:lnTo>
                    <a:pt x="2100435" y="521534"/>
                  </a:lnTo>
                  <a:lnTo>
                    <a:pt x="2100435" y="520752"/>
                  </a:lnTo>
                  <a:lnTo>
                    <a:pt x="2104819" y="520752"/>
                  </a:lnTo>
                  <a:lnTo>
                    <a:pt x="2104819" y="519970"/>
                  </a:lnTo>
                  <a:lnTo>
                    <a:pt x="2105161" y="519970"/>
                  </a:lnTo>
                  <a:lnTo>
                    <a:pt x="2105161" y="519187"/>
                  </a:lnTo>
                  <a:lnTo>
                    <a:pt x="2105709" y="519187"/>
                  </a:lnTo>
                  <a:lnTo>
                    <a:pt x="2105709" y="518405"/>
                  </a:lnTo>
                  <a:lnTo>
                    <a:pt x="2106346" y="518405"/>
                  </a:lnTo>
                  <a:lnTo>
                    <a:pt x="2106346" y="517623"/>
                  </a:lnTo>
                  <a:lnTo>
                    <a:pt x="2108331" y="517623"/>
                  </a:lnTo>
                  <a:lnTo>
                    <a:pt x="2108331" y="516841"/>
                  </a:lnTo>
                  <a:lnTo>
                    <a:pt x="2109545" y="516841"/>
                  </a:lnTo>
                  <a:lnTo>
                    <a:pt x="2109545" y="516059"/>
                  </a:lnTo>
                  <a:lnTo>
                    <a:pt x="2109690" y="516059"/>
                  </a:lnTo>
                  <a:lnTo>
                    <a:pt x="2109690" y="515277"/>
                  </a:lnTo>
                  <a:lnTo>
                    <a:pt x="2110159" y="515277"/>
                  </a:lnTo>
                  <a:lnTo>
                    <a:pt x="2110159" y="514494"/>
                  </a:lnTo>
                  <a:lnTo>
                    <a:pt x="2111530" y="514494"/>
                  </a:lnTo>
                  <a:lnTo>
                    <a:pt x="2111530" y="513712"/>
                  </a:lnTo>
                  <a:lnTo>
                    <a:pt x="2111650" y="513712"/>
                  </a:lnTo>
                  <a:lnTo>
                    <a:pt x="2111650" y="512930"/>
                  </a:lnTo>
                  <a:lnTo>
                    <a:pt x="2115601" y="512930"/>
                  </a:lnTo>
                  <a:lnTo>
                    <a:pt x="2115601" y="512153"/>
                  </a:lnTo>
                  <a:lnTo>
                    <a:pt x="2118325" y="512153"/>
                  </a:lnTo>
                  <a:lnTo>
                    <a:pt x="2118325" y="511370"/>
                  </a:lnTo>
                  <a:lnTo>
                    <a:pt x="2119179" y="511370"/>
                  </a:lnTo>
                  <a:lnTo>
                    <a:pt x="2119179" y="510588"/>
                  </a:lnTo>
                  <a:lnTo>
                    <a:pt x="2119263" y="510588"/>
                  </a:lnTo>
                  <a:lnTo>
                    <a:pt x="2119263" y="509806"/>
                  </a:lnTo>
                  <a:lnTo>
                    <a:pt x="2119877" y="509806"/>
                  </a:lnTo>
                  <a:lnTo>
                    <a:pt x="2119877" y="509024"/>
                  </a:lnTo>
                  <a:lnTo>
                    <a:pt x="2120051" y="509024"/>
                  </a:lnTo>
                  <a:lnTo>
                    <a:pt x="2120051" y="508242"/>
                  </a:lnTo>
                  <a:lnTo>
                    <a:pt x="2120117" y="508242"/>
                  </a:lnTo>
                  <a:lnTo>
                    <a:pt x="2120117" y="507460"/>
                  </a:lnTo>
                  <a:lnTo>
                    <a:pt x="2120153" y="507460"/>
                  </a:lnTo>
                  <a:lnTo>
                    <a:pt x="2120153" y="506677"/>
                  </a:lnTo>
                  <a:lnTo>
                    <a:pt x="2122366" y="506677"/>
                  </a:lnTo>
                  <a:lnTo>
                    <a:pt x="2122366" y="505895"/>
                  </a:lnTo>
                  <a:lnTo>
                    <a:pt x="2123509" y="505895"/>
                  </a:lnTo>
                  <a:lnTo>
                    <a:pt x="2123509" y="505113"/>
                  </a:lnTo>
                  <a:lnTo>
                    <a:pt x="2123551" y="505113"/>
                  </a:lnTo>
                  <a:lnTo>
                    <a:pt x="2123551" y="504331"/>
                  </a:lnTo>
                  <a:lnTo>
                    <a:pt x="2123557" y="504331"/>
                  </a:lnTo>
                  <a:lnTo>
                    <a:pt x="2123557" y="503549"/>
                  </a:lnTo>
                  <a:lnTo>
                    <a:pt x="2124982" y="503549"/>
                  </a:lnTo>
                  <a:lnTo>
                    <a:pt x="2124982" y="502767"/>
                  </a:lnTo>
                  <a:lnTo>
                    <a:pt x="2126618" y="502767"/>
                  </a:lnTo>
                  <a:lnTo>
                    <a:pt x="2126618" y="501984"/>
                  </a:lnTo>
                  <a:lnTo>
                    <a:pt x="2127141" y="501984"/>
                  </a:lnTo>
                  <a:lnTo>
                    <a:pt x="2127141" y="501202"/>
                  </a:lnTo>
                  <a:lnTo>
                    <a:pt x="2128675" y="501202"/>
                  </a:lnTo>
                  <a:lnTo>
                    <a:pt x="2128675" y="500420"/>
                  </a:lnTo>
                  <a:lnTo>
                    <a:pt x="2130394" y="500420"/>
                  </a:lnTo>
                  <a:lnTo>
                    <a:pt x="2130394" y="499638"/>
                  </a:lnTo>
                  <a:lnTo>
                    <a:pt x="2131675" y="499638"/>
                  </a:lnTo>
                  <a:lnTo>
                    <a:pt x="2131675" y="498856"/>
                  </a:lnTo>
                  <a:lnTo>
                    <a:pt x="2132571" y="498856"/>
                  </a:lnTo>
                  <a:lnTo>
                    <a:pt x="2132571" y="498078"/>
                  </a:lnTo>
                  <a:lnTo>
                    <a:pt x="2133605" y="498078"/>
                  </a:lnTo>
                  <a:lnTo>
                    <a:pt x="2133605" y="497296"/>
                  </a:lnTo>
                  <a:lnTo>
                    <a:pt x="2134015" y="497296"/>
                  </a:lnTo>
                  <a:lnTo>
                    <a:pt x="2134015" y="496514"/>
                  </a:lnTo>
                  <a:lnTo>
                    <a:pt x="2137111" y="496514"/>
                  </a:lnTo>
                  <a:lnTo>
                    <a:pt x="2137111" y="495732"/>
                  </a:lnTo>
                  <a:lnTo>
                    <a:pt x="2138026" y="495732"/>
                  </a:lnTo>
                  <a:lnTo>
                    <a:pt x="2138026" y="494949"/>
                  </a:lnTo>
                  <a:lnTo>
                    <a:pt x="2138561" y="494949"/>
                  </a:lnTo>
                  <a:lnTo>
                    <a:pt x="2138561" y="494167"/>
                  </a:lnTo>
                  <a:lnTo>
                    <a:pt x="2140269" y="494167"/>
                  </a:lnTo>
                  <a:lnTo>
                    <a:pt x="2140269" y="493385"/>
                  </a:lnTo>
                  <a:lnTo>
                    <a:pt x="2144520" y="493385"/>
                  </a:lnTo>
                  <a:lnTo>
                    <a:pt x="2144520" y="492603"/>
                  </a:lnTo>
                  <a:lnTo>
                    <a:pt x="2149920" y="492603"/>
                  </a:lnTo>
                  <a:lnTo>
                    <a:pt x="2149920" y="491821"/>
                  </a:lnTo>
                  <a:lnTo>
                    <a:pt x="2150137" y="491821"/>
                  </a:lnTo>
                  <a:lnTo>
                    <a:pt x="2150137" y="491039"/>
                  </a:lnTo>
                  <a:lnTo>
                    <a:pt x="2150937" y="491039"/>
                  </a:lnTo>
                  <a:lnTo>
                    <a:pt x="2150937" y="490256"/>
                  </a:lnTo>
                  <a:lnTo>
                    <a:pt x="2151105" y="490256"/>
                  </a:lnTo>
                  <a:lnTo>
                    <a:pt x="2151105" y="489474"/>
                  </a:lnTo>
                  <a:lnTo>
                    <a:pt x="2154292" y="489474"/>
                  </a:lnTo>
                  <a:lnTo>
                    <a:pt x="2154292" y="488692"/>
                  </a:lnTo>
                  <a:lnTo>
                    <a:pt x="2154352" y="488692"/>
                  </a:lnTo>
                  <a:lnTo>
                    <a:pt x="2154352" y="487910"/>
                  </a:lnTo>
                  <a:lnTo>
                    <a:pt x="2155555" y="487910"/>
                  </a:lnTo>
                  <a:lnTo>
                    <a:pt x="2155555" y="487128"/>
                  </a:lnTo>
                  <a:lnTo>
                    <a:pt x="2156752" y="487128"/>
                  </a:lnTo>
                  <a:lnTo>
                    <a:pt x="2156752" y="486346"/>
                  </a:lnTo>
                  <a:lnTo>
                    <a:pt x="2158436" y="486346"/>
                  </a:lnTo>
                  <a:lnTo>
                    <a:pt x="2158436" y="485563"/>
                  </a:lnTo>
                  <a:lnTo>
                    <a:pt x="2158640" y="485563"/>
                  </a:lnTo>
                  <a:lnTo>
                    <a:pt x="2158640" y="484786"/>
                  </a:lnTo>
                  <a:lnTo>
                    <a:pt x="2161021" y="484786"/>
                  </a:lnTo>
                  <a:lnTo>
                    <a:pt x="2161021" y="484004"/>
                  </a:lnTo>
                  <a:lnTo>
                    <a:pt x="2162050" y="484004"/>
                  </a:lnTo>
                  <a:lnTo>
                    <a:pt x="2162050" y="483221"/>
                  </a:lnTo>
                  <a:lnTo>
                    <a:pt x="2162489" y="483221"/>
                  </a:lnTo>
                  <a:lnTo>
                    <a:pt x="2162489" y="482439"/>
                  </a:lnTo>
                  <a:lnTo>
                    <a:pt x="2162820" y="482439"/>
                  </a:lnTo>
                  <a:lnTo>
                    <a:pt x="2162820" y="481657"/>
                  </a:lnTo>
                  <a:lnTo>
                    <a:pt x="2167564" y="481657"/>
                  </a:lnTo>
                  <a:lnTo>
                    <a:pt x="2167564" y="480875"/>
                  </a:lnTo>
                  <a:lnTo>
                    <a:pt x="2170276" y="480875"/>
                  </a:lnTo>
                  <a:lnTo>
                    <a:pt x="2170276" y="480093"/>
                  </a:lnTo>
                  <a:lnTo>
                    <a:pt x="2170619" y="480093"/>
                  </a:lnTo>
                  <a:lnTo>
                    <a:pt x="2170619" y="479311"/>
                  </a:lnTo>
                  <a:lnTo>
                    <a:pt x="2173584" y="479311"/>
                  </a:lnTo>
                  <a:lnTo>
                    <a:pt x="2173584" y="478529"/>
                  </a:lnTo>
                  <a:lnTo>
                    <a:pt x="2178828" y="478529"/>
                  </a:lnTo>
                  <a:lnTo>
                    <a:pt x="2178828" y="477746"/>
                  </a:lnTo>
                  <a:lnTo>
                    <a:pt x="2179032" y="477746"/>
                  </a:lnTo>
                  <a:lnTo>
                    <a:pt x="2179032" y="476964"/>
                  </a:lnTo>
                  <a:lnTo>
                    <a:pt x="2179393" y="476964"/>
                  </a:lnTo>
                  <a:lnTo>
                    <a:pt x="2179393" y="476182"/>
                  </a:lnTo>
                  <a:lnTo>
                    <a:pt x="2179910" y="476182"/>
                  </a:lnTo>
                  <a:lnTo>
                    <a:pt x="2179910" y="475400"/>
                  </a:lnTo>
                  <a:lnTo>
                    <a:pt x="2180295" y="475400"/>
                  </a:lnTo>
                  <a:lnTo>
                    <a:pt x="2180295" y="474618"/>
                  </a:lnTo>
                  <a:lnTo>
                    <a:pt x="2181612" y="474618"/>
                  </a:lnTo>
                  <a:lnTo>
                    <a:pt x="2181612" y="473836"/>
                  </a:lnTo>
                  <a:lnTo>
                    <a:pt x="2183067" y="473836"/>
                  </a:lnTo>
                  <a:lnTo>
                    <a:pt x="2183067" y="473053"/>
                  </a:lnTo>
                  <a:lnTo>
                    <a:pt x="2184318" y="473053"/>
                  </a:lnTo>
                  <a:lnTo>
                    <a:pt x="2184318" y="472271"/>
                  </a:lnTo>
                  <a:lnTo>
                    <a:pt x="2184649" y="472271"/>
                  </a:lnTo>
                  <a:lnTo>
                    <a:pt x="2184649" y="471489"/>
                  </a:lnTo>
                  <a:lnTo>
                    <a:pt x="2186819" y="471489"/>
                  </a:lnTo>
                  <a:lnTo>
                    <a:pt x="2186819" y="470711"/>
                  </a:lnTo>
                  <a:lnTo>
                    <a:pt x="2189153" y="470711"/>
                  </a:lnTo>
                  <a:lnTo>
                    <a:pt x="2189153" y="469929"/>
                  </a:lnTo>
                  <a:lnTo>
                    <a:pt x="2190037" y="469929"/>
                  </a:lnTo>
                  <a:lnTo>
                    <a:pt x="2190037" y="469147"/>
                  </a:lnTo>
                  <a:lnTo>
                    <a:pt x="2196153" y="469147"/>
                  </a:lnTo>
                  <a:lnTo>
                    <a:pt x="2196153" y="468365"/>
                  </a:lnTo>
                  <a:lnTo>
                    <a:pt x="2196916" y="468365"/>
                  </a:lnTo>
                  <a:lnTo>
                    <a:pt x="2196916" y="467583"/>
                  </a:lnTo>
                  <a:lnTo>
                    <a:pt x="2197530" y="467583"/>
                  </a:lnTo>
                  <a:lnTo>
                    <a:pt x="2197530" y="466801"/>
                  </a:lnTo>
                  <a:lnTo>
                    <a:pt x="2198191" y="466801"/>
                  </a:lnTo>
                  <a:lnTo>
                    <a:pt x="2198191" y="466018"/>
                  </a:lnTo>
                  <a:lnTo>
                    <a:pt x="2198636" y="466018"/>
                  </a:lnTo>
                  <a:lnTo>
                    <a:pt x="2198636" y="465236"/>
                  </a:lnTo>
                  <a:lnTo>
                    <a:pt x="2201583" y="465236"/>
                  </a:lnTo>
                  <a:lnTo>
                    <a:pt x="2201583" y="464454"/>
                  </a:lnTo>
                  <a:lnTo>
                    <a:pt x="2202076" y="464454"/>
                  </a:lnTo>
                  <a:lnTo>
                    <a:pt x="2202076" y="463672"/>
                  </a:lnTo>
                  <a:lnTo>
                    <a:pt x="2203868" y="463672"/>
                  </a:lnTo>
                  <a:lnTo>
                    <a:pt x="2203868" y="462890"/>
                  </a:lnTo>
                  <a:lnTo>
                    <a:pt x="2207182" y="462890"/>
                  </a:lnTo>
                  <a:lnTo>
                    <a:pt x="2207182" y="462108"/>
                  </a:lnTo>
                  <a:lnTo>
                    <a:pt x="2209852" y="462108"/>
                  </a:lnTo>
                  <a:lnTo>
                    <a:pt x="2209852" y="461325"/>
                  </a:lnTo>
                  <a:lnTo>
                    <a:pt x="2210640" y="461325"/>
                  </a:lnTo>
                  <a:lnTo>
                    <a:pt x="2210640" y="460543"/>
                  </a:lnTo>
                  <a:lnTo>
                    <a:pt x="2210928" y="460543"/>
                  </a:lnTo>
                  <a:lnTo>
                    <a:pt x="2210928" y="459761"/>
                  </a:lnTo>
                  <a:lnTo>
                    <a:pt x="2214542" y="459761"/>
                  </a:lnTo>
                  <a:lnTo>
                    <a:pt x="2214542" y="458979"/>
                  </a:lnTo>
                  <a:lnTo>
                    <a:pt x="2216665" y="458979"/>
                  </a:lnTo>
                  <a:lnTo>
                    <a:pt x="2216665" y="458197"/>
                  </a:lnTo>
                  <a:lnTo>
                    <a:pt x="2217363" y="458197"/>
                  </a:lnTo>
                  <a:lnTo>
                    <a:pt x="2217363" y="457419"/>
                  </a:lnTo>
                  <a:lnTo>
                    <a:pt x="2220255" y="457419"/>
                  </a:lnTo>
                  <a:lnTo>
                    <a:pt x="2220255" y="456637"/>
                  </a:lnTo>
                  <a:lnTo>
                    <a:pt x="2220851" y="456637"/>
                  </a:lnTo>
                  <a:lnTo>
                    <a:pt x="2220851" y="455855"/>
                  </a:lnTo>
                  <a:lnTo>
                    <a:pt x="2221331" y="455855"/>
                  </a:lnTo>
                  <a:lnTo>
                    <a:pt x="2221331" y="455073"/>
                  </a:lnTo>
                  <a:lnTo>
                    <a:pt x="2222107" y="455073"/>
                  </a:lnTo>
                  <a:lnTo>
                    <a:pt x="2222107" y="454291"/>
                  </a:lnTo>
                  <a:lnTo>
                    <a:pt x="2223725" y="454291"/>
                  </a:lnTo>
                  <a:lnTo>
                    <a:pt x="2223725" y="453508"/>
                  </a:lnTo>
                  <a:lnTo>
                    <a:pt x="2226112" y="453508"/>
                  </a:lnTo>
                  <a:lnTo>
                    <a:pt x="2226112" y="452726"/>
                  </a:lnTo>
                  <a:lnTo>
                    <a:pt x="2226810" y="452726"/>
                  </a:lnTo>
                  <a:lnTo>
                    <a:pt x="2226810" y="451944"/>
                  </a:lnTo>
                  <a:lnTo>
                    <a:pt x="2227201" y="451944"/>
                  </a:lnTo>
                  <a:lnTo>
                    <a:pt x="2227201" y="451162"/>
                  </a:lnTo>
                  <a:lnTo>
                    <a:pt x="2228457" y="451162"/>
                  </a:lnTo>
                  <a:lnTo>
                    <a:pt x="2228457" y="450380"/>
                  </a:lnTo>
                  <a:lnTo>
                    <a:pt x="2229774" y="450380"/>
                  </a:lnTo>
                  <a:lnTo>
                    <a:pt x="2229774" y="449598"/>
                  </a:lnTo>
                  <a:lnTo>
                    <a:pt x="2230887" y="449598"/>
                  </a:lnTo>
                  <a:lnTo>
                    <a:pt x="2230887" y="448815"/>
                  </a:lnTo>
                  <a:lnTo>
                    <a:pt x="2232402" y="448815"/>
                  </a:lnTo>
                  <a:lnTo>
                    <a:pt x="2232402" y="448033"/>
                  </a:lnTo>
                  <a:lnTo>
                    <a:pt x="2233984" y="448033"/>
                  </a:lnTo>
                  <a:lnTo>
                    <a:pt x="2233984" y="447251"/>
                  </a:lnTo>
                  <a:lnTo>
                    <a:pt x="2237550" y="447251"/>
                  </a:lnTo>
                  <a:lnTo>
                    <a:pt x="2237550" y="446469"/>
                  </a:lnTo>
                  <a:lnTo>
                    <a:pt x="2240431" y="446469"/>
                  </a:lnTo>
                  <a:lnTo>
                    <a:pt x="2240431" y="445687"/>
                  </a:lnTo>
                  <a:lnTo>
                    <a:pt x="2240743" y="445687"/>
                  </a:lnTo>
                  <a:lnTo>
                    <a:pt x="2240743" y="444905"/>
                  </a:lnTo>
                  <a:lnTo>
                    <a:pt x="2243558" y="444905"/>
                  </a:lnTo>
                  <a:lnTo>
                    <a:pt x="2243558" y="444122"/>
                  </a:lnTo>
                  <a:lnTo>
                    <a:pt x="2243846" y="444122"/>
                  </a:lnTo>
                  <a:lnTo>
                    <a:pt x="2243846" y="443345"/>
                  </a:lnTo>
                  <a:lnTo>
                    <a:pt x="2244863" y="443345"/>
                  </a:lnTo>
                  <a:lnTo>
                    <a:pt x="2244863" y="442563"/>
                  </a:lnTo>
                  <a:lnTo>
                    <a:pt x="2244965" y="442563"/>
                  </a:lnTo>
                  <a:lnTo>
                    <a:pt x="2244965" y="441780"/>
                  </a:lnTo>
                  <a:lnTo>
                    <a:pt x="2248747" y="441780"/>
                  </a:lnTo>
                  <a:lnTo>
                    <a:pt x="2248747" y="440998"/>
                  </a:lnTo>
                  <a:lnTo>
                    <a:pt x="2250437" y="440998"/>
                  </a:lnTo>
                  <a:lnTo>
                    <a:pt x="2250437" y="440216"/>
                  </a:lnTo>
                  <a:lnTo>
                    <a:pt x="2255380" y="440216"/>
                  </a:lnTo>
                  <a:lnTo>
                    <a:pt x="2255380" y="439434"/>
                  </a:lnTo>
                  <a:lnTo>
                    <a:pt x="2257467" y="439434"/>
                  </a:lnTo>
                  <a:lnTo>
                    <a:pt x="2257467" y="438652"/>
                  </a:lnTo>
                  <a:lnTo>
                    <a:pt x="2259596" y="438652"/>
                  </a:lnTo>
                  <a:lnTo>
                    <a:pt x="2259596" y="437870"/>
                  </a:lnTo>
                  <a:lnTo>
                    <a:pt x="2260221" y="437870"/>
                  </a:lnTo>
                  <a:lnTo>
                    <a:pt x="2260221" y="437087"/>
                  </a:lnTo>
                  <a:lnTo>
                    <a:pt x="2261195" y="437087"/>
                  </a:lnTo>
                  <a:lnTo>
                    <a:pt x="2261195" y="436305"/>
                  </a:lnTo>
                  <a:lnTo>
                    <a:pt x="2261292" y="436305"/>
                  </a:lnTo>
                  <a:lnTo>
                    <a:pt x="2261292" y="435523"/>
                  </a:lnTo>
                  <a:lnTo>
                    <a:pt x="2263974" y="435523"/>
                  </a:lnTo>
                  <a:lnTo>
                    <a:pt x="2263974" y="434741"/>
                  </a:lnTo>
                  <a:lnTo>
                    <a:pt x="2265567" y="434741"/>
                  </a:lnTo>
                  <a:lnTo>
                    <a:pt x="2265567" y="433959"/>
                  </a:lnTo>
                  <a:lnTo>
                    <a:pt x="2267137" y="433959"/>
                  </a:lnTo>
                  <a:lnTo>
                    <a:pt x="2267137" y="433177"/>
                  </a:lnTo>
                  <a:lnTo>
                    <a:pt x="2267233" y="433177"/>
                  </a:lnTo>
                  <a:lnTo>
                    <a:pt x="2267233" y="432394"/>
                  </a:lnTo>
                  <a:lnTo>
                    <a:pt x="2269386" y="432394"/>
                  </a:lnTo>
                  <a:lnTo>
                    <a:pt x="2269386" y="431612"/>
                  </a:lnTo>
                  <a:lnTo>
                    <a:pt x="2269458" y="431612"/>
                  </a:lnTo>
                  <a:lnTo>
                    <a:pt x="2269458" y="430830"/>
                  </a:lnTo>
                  <a:lnTo>
                    <a:pt x="2269921" y="430830"/>
                  </a:lnTo>
                  <a:lnTo>
                    <a:pt x="2269921" y="430052"/>
                  </a:lnTo>
                  <a:lnTo>
                    <a:pt x="2270511" y="430052"/>
                  </a:lnTo>
                  <a:lnTo>
                    <a:pt x="2270511" y="429266"/>
                  </a:lnTo>
                  <a:lnTo>
                    <a:pt x="2273210" y="429266"/>
                  </a:lnTo>
                  <a:lnTo>
                    <a:pt x="2273210" y="428488"/>
                  </a:lnTo>
                  <a:lnTo>
                    <a:pt x="2273926" y="428488"/>
                  </a:lnTo>
                  <a:lnTo>
                    <a:pt x="2273926" y="427706"/>
                  </a:lnTo>
                  <a:lnTo>
                    <a:pt x="2275634" y="427706"/>
                  </a:lnTo>
                  <a:lnTo>
                    <a:pt x="2275634" y="426924"/>
                  </a:lnTo>
                  <a:lnTo>
                    <a:pt x="2278749" y="426924"/>
                  </a:lnTo>
                  <a:lnTo>
                    <a:pt x="2278749" y="426142"/>
                  </a:lnTo>
                  <a:lnTo>
                    <a:pt x="2279501" y="426142"/>
                  </a:lnTo>
                  <a:lnTo>
                    <a:pt x="2279501" y="425360"/>
                  </a:lnTo>
                  <a:lnTo>
                    <a:pt x="2279934" y="425360"/>
                  </a:lnTo>
                  <a:lnTo>
                    <a:pt x="2279934" y="424577"/>
                  </a:lnTo>
                  <a:lnTo>
                    <a:pt x="2282201" y="424577"/>
                  </a:lnTo>
                  <a:lnTo>
                    <a:pt x="2282201" y="423795"/>
                  </a:lnTo>
                  <a:lnTo>
                    <a:pt x="2282549" y="423795"/>
                  </a:lnTo>
                  <a:lnTo>
                    <a:pt x="2282549" y="423013"/>
                  </a:lnTo>
                  <a:lnTo>
                    <a:pt x="2282778" y="423013"/>
                  </a:lnTo>
                  <a:lnTo>
                    <a:pt x="2282778" y="422231"/>
                  </a:lnTo>
                  <a:lnTo>
                    <a:pt x="2283644" y="422231"/>
                  </a:lnTo>
                  <a:lnTo>
                    <a:pt x="2283644" y="421449"/>
                  </a:lnTo>
                  <a:lnTo>
                    <a:pt x="2284835" y="421449"/>
                  </a:lnTo>
                  <a:lnTo>
                    <a:pt x="2284835" y="420666"/>
                  </a:lnTo>
                  <a:lnTo>
                    <a:pt x="2286897" y="420666"/>
                  </a:lnTo>
                  <a:lnTo>
                    <a:pt x="2286897" y="419884"/>
                  </a:lnTo>
                  <a:lnTo>
                    <a:pt x="2289898" y="419884"/>
                  </a:lnTo>
                  <a:lnTo>
                    <a:pt x="2289898" y="419102"/>
                  </a:lnTo>
                  <a:lnTo>
                    <a:pt x="2292177" y="419102"/>
                  </a:lnTo>
                  <a:lnTo>
                    <a:pt x="2292177" y="418320"/>
                  </a:lnTo>
                  <a:lnTo>
                    <a:pt x="2292280" y="418320"/>
                  </a:lnTo>
                  <a:lnTo>
                    <a:pt x="2292280" y="417538"/>
                  </a:lnTo>
                  <a:lnTo>
                    <a:pt x="2292694" y="417538"/>
                  </a:lnTo>
                  <a:lnTo>
                    <a:pt x="2292694" y="416756"/>
                  </a:lnTo>
                  <a:lnTo>
                    <a:pt x="2293140" y="416756"/>
                  </a:lnTo>
                  <a:lnTo>
                    <a:pt x="2293140" y="415974"/>
                  </a:lnTo>
                  <a:lnTo>
                    <a:pt x="2297235" y="415974"/>
                  </a:lnTo>
                  <a:lnTo>
                    <a:pt x="2297235" y="415196"/>
                  </a:lnTo>
                  <a:lnTo>
                    <a:pt x="2306171" y="415196"/>
                  </a:lnTo>
                  <a:lnTo>
                    <a:pt x="2306171" y="414414"/>
                  </a:lnTo>
                  <a:lnTo>
                    <a:pt x="2307740" y="414414"/>
                  </a:lnTo>
                  <a:lnTo>
                    <a:pt x="2307740" y="413632"/>
                  </a:lnTo>
                  <a:lnTo>
                    <a:pt x="2308654" y="413632"/>
                  </a:lnTo>
                  <a:lnTo>
                    <a:pt x="2308654" y="412849"/>
                  </a:lnTo>
                  <a:lnTo>
                    <a:pt x="2309424" y="412849"/>
                  </a:lnTo>
                  <a:lnTo>
                    <a:pt x="2309424" y="412067"/>
                  </a:lnTo>
                  <a:lnTo>
                    <a:pt x="2312786" y="412067"/>
                  </a:lnTo>
                  <a:lnTo>
                    <a:pt x="2312786" y="411285"/>
                  </a:lnTo>
                  <a:lnTo>
                    <a:pt x="2313249" y="411285"/>
                  </a:lnTo>
                  <a:lnTo>
                    <a:pt x="2313249" y="410503"/>
                  </a:lnTo>
                  <a:lnTo>
                    <a:pt x="2316544" y="410503"/>
                  </a:lnTo>
                  <a:lnTo>
                    <a:pt x="2316544" y="409721"/>
                  </a:lnTo>
                  <a:lnTo>
                    <a:pt x="2320333" y="409721"/>
                  </a:lnTo>
                  <a:lnTo>
                    <a:pt x="2320333" y="408939"/>
                  </a:lnTo>
                  <a:lnTo>
                    <a:pt x="2320922" y="408939"/>
                  </a:lnTo>
                  <a:lnTo>
                    <a:pt x="2320922" y="408156"/>
                  </a:lnTo>
                  <a:lnTo>
                    <a:pt x="2321343" y="408156"/>
                  </a:lnTo>
                  <a:lnTo>
                    <a:pt x="2321343" y="407374"/>
                  </a:lnTo>
                  <a:lnTo>
                    <a:pt x="2321481" y="407374"/>
                  </a:lnTo>
                  <a:lnTo>
                    <a:pt x="2321481" y="406592"/>
                  </a:lnTo>
                  <a:lnTo>
                    <a:pt x="2322203" y="406592"/>
                  </a:lnTo>
                  <a:lnTo>
                    <a:pt x="2322203" y="405810"/>
                  </a:lnTo>
                  <a:lnTo>
                    <a:pt x="2324025" y="405810"/>
                  </a:lnTo>
                  <a:lnTo>
                    <a:pt x="2324025" y="405028"/>
                  </a:lnTo>
                  <a:lnTo>
                    <a:pt x="2324885" y="405028"/>
                  </a:lnTo>
                  <a:lnTo>
                    <a:pt x="2324885" y="404246"/>
                  </a:lnTo>
                  <a:lnTo>
                    <a:pt x="2326455" y="404246"/>
                  </a:lnTo>
                  <a:lnTo>
                    <a:pt x="2326455" y="403463"/>
                  </a:lnTo>
                  <a:lnTo>
                    <a:pt x="2327128" y="403463"/>
                  </a:lnTo>
                  <a:lnTo>
                    <a:pt x="2327128" y="402681"/>
                  </a:lnTo>
                  <a:lnTo>
                    <a:pt x="2327543" y="402681"/>
                  </a:lnTo>
                  <a:lnTo>
                    <a:pt x="2327543" y="401899"/>
                  </a:lnTo>
                  <a:lnTo>
                    <a:pt x="2327832" y="401899"/>
                  </a:lnTo>
                  <a:lnTo>
                    <a:pt x="2327832" y="401121"/>
                  </a:lnTo>
                  <a:lnTo>
                    <a:pt x="2328162" y="401121"/>
                  </a:lnTo>
                  <a:lnTo>
                    <a:pt x="2328162" y="400339"/>
                  </a:lnTo>
                  <a:lnTo>
                    <a:pt x="2335132" y="400339"/>
                  </a:lnTo>
                  <a:lnTo>
                    <a:pt x="2335132" y="399557"/>
                  </a:lnTo>
                  <a:lnTo>
                    <a:pt x="2339949" y="399557"/>
                  </a:lnTo>
                  <a:lnTo>
                    <a:pt x="2339949" y="398775"/>
                  </a:lnTo>
                  <a:lnTo>
                    <a:pt x="2342006" y="398775"/>
                  </a:lnTo>
                  <a:lnTo>
                    <a:pt x="2342006" y="397993"/>
                  </a:lnTo>
                  <a:lnTo>
                    <a:pt x="2342577" y="397993"/>
                  </a:lnTo>
                  <a:lnTo>
                    <a:pt x="2342577" y="397211"/>
                  </a:lnTo>
                  <a:lnTo>
                    <a:pt x="2342667" y="397211"/>
                  </a:lnTo>
                  <a:lnTo>
                    <a:pt x="2342667" y="396428"/>
                  </a:lnTo>
                  <a:lnTo>
                    <a:pt x="2346931" y="396428"/>
                  </a:lnTo>
                  <a:lnTo>
                    <a:pt x="2346931" y="395646"/>
                  </a:lnTo>
                  <a:lnTo>
                    <a:pt x="2348494" y="395646"/>
                  </a:lnTo>
                  <a:lnTo>
                    <a:pt x="2348494" y="394864"/>
                  </a:lnTo>
                  <a:lnTo>
                    <a:pt x="2349679" y="394864"/>
                  </a:lnTo>
                  <a:lnTo>
                    <a:pt x="2349679" y="394082"/>
                  </a:lnTo>
                  <a:lnTo>
                    <a:pt x="2351423" y="394082"/>
                  </a:lnTo>
                  <a:lnTo>
                    <a:pt x="2351423" y="393300"/>
                  </a:lnTo>
                  <a:lnTo>
                    <a:pt x="2353131" y="393300"/>
                  </a:lnTo>
                  <a:lnTo>
                    <a:pt x="2353131" y="392518"/>
                  </a:lnTo>
                  <a:lnTo>
                    <a:pt x="2358116" y="392518"/>
                  </a:lnTo>
                  <a:lnTo>
                    <a:pt x="2358116" y="391736"/>
                  </a:lnTo>
                  <a:lnTo>
                    <a:pt x="2359361" y="391736"/>
                  </a:lnTo>
                  <a:lnTo>
                    <a:pt x="2359361" y="390953"/>
                  </a:lnTo>
                  <a:lnTo>
                    <a:pt x="2363089" y="390953"/>
                  </a:lnTo>
                  <a:lnTo>
                    <a:pt x="2363089" y="390171"/>
                  </a:lnTo>
                  <a:lnTo>
                    <a:pt x="2363492" y="390171"/>
                  </a:lnTo>
                  <a:lnTo>
                    <a:pt x="2363492" y="389389"/>
                  </a:lnTo>
                  <a:lnTo>
                    <a:pt x="2364869" y="389389"/>
                  </a:lnTo>
                  <a:lnTo>
                    <a:pt x="2364869" y="388607"/>
                  </a:lnTo>
                  <a:lnTo>
                    <a:pt x="2366072" y="388607"/>
                  </a:lnTo>
                  <a:lnTo>
                    <a:pt x="2366072" y="387829"/>
                  </a:lnTo>
                  <a:lnTo>
                    <a:pt x="2372404" y="387829"/>
                  </a:lnTo>
                  <a:lnTo>
                    <a:pt x="2372404" y="387047"/>
                  </a:lnTo>
                  <a:lnTo>
                    <a:pt x="2372470" y="387047"/>
                  </a:lnTo>
                  <a:lnTo>
                    <a:pt x="2372470" y="386265"/>
                  </a:lnTo>
                  <a:lnTo>
                    <a:pt x="2376698" y="386265"/>
                  </a:lnTo>
                  <a:lnTo>
                    <a:pt x="2376698" y="385483"/>
                  </a:lnTo>
                  <a:lnTo>
                    <a:pt x="2379807" y="385483"/>
                  </a:lnTo>
                  <a:lnTo>
                    <a:pt x="2379807" y="384701"/>
                  </a:lnTo>
                  <a:lnTo>
                    <a:pt x="2380216" y="384701"/>
                  </a:lnTo>
                  <a:lnTo>
                    <a:pt x="2380216" y="383918"/>
                  </a:lnTo>
                  <a:lnTo>
                    <a:pt x="2381677" y="383918"/>
                  </a:lnTo>
                  <a:lnTo>
                    <a:pt x="2381677" y="383136"/>
                  </a:lnTo>
                  <a:lnTo>
                    <a:pt x="2382465" y="383136"/>
                  </a:lnTo>
                  <a:lnTo>
                    <a:pt x="2382465" y="382354"/>
                  </a:lnTo>
                  <a:lnTo>
                    <a:pt x="2383968" y="382354"/>
                  </a:lnTo>
                  <a:lnTo>
                    <a:pt x="2383968" y="381572"/>
                  </a:lnTo>
                  <a:lnTo>
                    <a:pt x="2385105" y="381572"/>
                  </a:lnTo>
                  <a:lnTo>
                    <a:pt x="2385105" y="380790"/>
                  </a:lnTo>
                  <a:lnTo>
                    <a:pt x="2389471" y="380790"/>
                  </a:lnTo>
                  <a:lnTo>
                    <a:pt x="2389471" y="380008"/>
                  </a:lnTo>
                  <a:lnTo>
                    <a:pt x="2394516" y="380008"/>
                  </a:lnTo>
                  <a:lnTo>
                    <a:pt x="2394516" y="379225"/>
                  </a:lnTo>
                  <a:lnTo>
                    <a:pt x="2395737" y="379225"/>
                  </a:lnTo>
                  <a:lnTo>
                    <a:pt x="2395737" y="378443"/>
                  </a:lnTo>
                  <a:lnTo>
                    <a:pt x="2399056" y="378443"/>
                  </a:lnTo>
                  <a:lnTo>
                    <a:pt x="2399056" y="377661"/>
                  </a:lnTo>
                  <a:lnTo>
                    <a:pt x="2399892" y="377661"/>
                  </a:lnTo>
                  <a:lnTo>
                    <a:pt x="2399892" y="376879"/>
                  </a:lnTo>
                  <a:lnTo>
                    <a:pt x="2401708" y="376879"/>
                  </a:lnTo>
                  <a:lnTo>
                    <a:pt x="2401708" y="376097"/>
                  </a:lnTo>
                  <a:lnTo>
                    <a:pt x="2401967" y="376097"/>
                  </a:lnTo>
                  <a:lnTo>
                    <a:pt x="2401967" y="375315"/>
                  </a:lnTo>
                  <a:lnTo>
                    <a:pt x="2404312" y="375315"/>
                  </a:lnTo>
                  <a:lnTo>
                    <a:pt x="2404312" y="374532"/>
                  </a:lnTo>
                  <a:lnTo>
                    <a:pt x="2407746" y="374532"/>
                  </a:lnTo>
                  <a:lnTo>
                    <a:pt x="2407746" y="373755"/>
                  </a:lnTo>
                  <a:lnTo>
                    <a:pt x="2409436" y="373755"/>
                  </a:lnTo>
                  <a:lnTo>
                    <a:pt x="2409436" y="372973"/>
                  </a:lnTo>
                  <a:lnTo>
                    <a:pt x="2410296" y="372973"/>
                  </a:lnTo>
                  <a:lnTo>
                    <a:pt x="2410296" y="372190"/>
                  </a:lnTo>
                  <a:lnTo>
                    <a:pt x="2411101" y="372190"/>
                  </a:lnTo>
                  <a:lnTo>
                    <a:pt x="2411101" y="371408"/>
                  </a:lnTo>
                  <a:lnTo>
                    <a:pt x="2411378" y="371408"/>
                  </a:lnTo>
                  <a:lnTo>
                    <a:pt x="2411378" y="370626"/>
                  </a:lnTo>
                  <a:lnTo>
                    <a:pt x="2411901" y="370626"/>
                  </a:lnTo>
                  <a:lnTo>
                    <a:pt x="2411901" y="369844"/>
                  </a:lnTo>
                  <a:lnTo>
                    <a:pt x="2413874" y="369844"/>
                  </a:lnTo>
                  <a:lnTo>
                    <a:pt x="2413874" y="369062"/>
                  </a:lnTo>
                  <a:lnTo>
                    <a:pt x="2415690" y="369062"/>
                  </a:lnTo>
                  <a:lnTo>
                    <a:pt x="2415690" y="368280"/>
                  </a:lnTo>
                  <a:lnTo>
                    <a:pt x="2415786" y="368280"/>
                  </a:lnTo>
                  <a:lnTo>
                    <a:pt x="2415786" y="367497"/>
                  </a:lnTo>
                  <a:lnTo>
                    <a:pt x="2416514" y="367497"/>
                  </a:lnTo>
                  <a:lnTo>
                    <a:pt x="2416514" y="366715"/>
                  </a:lnTo>
                  <a:lnTo>
                    <a:pt x="2418107" y="366715"/>
                  </a:lnTo>
                  <a:lnTo>
                    <a:pt x="2418107" y="365933"/>
                  </a:lnTo>
                  <a:lnTo>
                    <a:pt x="2418925" y="365933"/>
                  </a:lnTo>
                  <a:lnTo>
                    <a:pt x="2418925" y="365151"/>
                  </a:lnTo>
                  <a:lnTo>
                    <a:pt x="2420585" y="365151"/>
                  </a:lnTo>
                  <a:lnTo>
                    <a:pt x="2420585" y="364369"/>
                  </a:lnTo>
                  <a:lnTo>
                    <a:pt x="2422659" y="364369"/>
                  </a:lnTo>
                  <a:lnTo>
                    <a:pt x="2422659" y="363587"/>
                  </a:lnTo>
                  <a:lnTo>
                    <a:pt x="2422786" y="363587"/>
                  </a:lnTo>
                  <a:lnTo>
                    <a:pt x="2422786" y="362805"/>
                  </a:lnTo>
                  <a:lnTo>
                    <a:pt x="2423832" y="362805"/>
                  </a:lnTo>
                  <a:lnTo>
                    <a:pt x="2423832" y="362022"/>
                  </a:lnTo>
                  <a:lnTo>
                    <a:pt x="2427615" y="362022"/>
                  </a:lnTo>
                  <a:lnTo>
                    <a:pt x="2427615" y="361240"/>
                  </a:lnTo>
                  <a:lnTo>
                    <a:pt x="2427969" y="361240"/>
                  </a:lnTo>
                  <a:lnTo>
                    <a:pt x="2427969" y="360463"/>
                  </a:lnTo>
                  <a:lnTo>
                    <a:pt x="2430874" y="360463"/>
                  </a:lnTo>
                  <a:lnTo>
                    <a:pt x="2430874" y="359680"/>
                  </a:lnTo>
                  <a:lnTo>
                    <a:pt x="2431969" y="359680"/>
                  </a:lnTo>
                  <a:lnTo>
                    <a:pt x="2431969" y="358898"/>
                  </a:lnTo>
                  <a:lnTo>
                    <a:pt x="2432991" y="358898"/>
                  </a:lnTo>
                  <a:lnTo>
                    <a:pt x="2432991" y="358116"/>
                  </a:lnTo>
                  <a:lnTo>
                    <a:pt x="2433147" y="358116"/>
                  </a:lnTo>
                  <a:lnTo>
                    <a:pt x="2433147" y="357334"/>
                  </a:lnTo>
                  <a:lnTo>
                    <a:pt x="2437549" y="357334"/>
                  </a:lnTo>
                  <a:lnTo>
                    <a:pt x="2437549" y="356552"/>
                  </a:lnTo>
                  <a:lnTo>
                    <a:pt x="2438391" y="356552"/>
                  </a:lnTo>
                  <a:lnTo>
                    <a:pt x="2438391" y="355770"/>
                  </a:lnTo>
                  <a:lnTo>
                    <a:pt x="2439714" y="355770"/>
                  </a:lnTo>
                  <a:lnTo>
                    <a:pt x="2439714" y="354987"/>
                  </a:lnTo>
                  <a:lnTo>
                    <a:pt x="2441374" y="354987"/>
                  </a:lnTo>
                  <a:lnTo>
                    <a:pt x="2441374" y="354205"/>
                  </a:lnTo>
                  <a:lnTo>
                    <a:pt x="2443959" y="354205"/>
                  </a:lnTo>
                  <a:lnTo>
                    <a:pt x="2443959" y="353423"/>
                  </a:lnTo>
                  <a:lnTo>
                    <a:pt x="2445325" y="353423"/>
                  </a:lnTo>
                  <a:lnTo>
                    <a:pt x="2445325" y="352641"/>
                  </a:lnTo>
                  <a:lnTo>
                    <a:pt x="2445740" y="352641"/>
                  </a:lnTo>
                  <a:lnTo>
                    <a:pt x="2445740" y="351859"/>
                  </a:lnTo>
                  <a:lnTo>
                    <a:pt x="2446696" y="351859"/>
                  </a:lnTo>
                  <a:lnTo>
                    <a:pt x="2446696" y="351077"/>
                  </a:lnTo>
                  <a:lnTo>
                    <a:pt x="2447892" y="351077"/>
                  </a:lnTo>
                  <a:lnTo>
                    <a:pt x="2447892" y="350294"/>
                  </a:lnTo>
                  <a:lnTo>
                    <a:pt x="2449288" y="350294"/>
                  </a:lnTo>
                  <a:lnTo>
                    <a:pt x="2449288" y="349512"/>
                  </a:lnTo>
                  <a:lnTo>
                    <a:pt x="2450328" y="349512"/>
                  </a:lnTo>
                  <a:lnTo>
                    <a:pt x="2450328" y="348730"/>
                  </a:lnTo>
                  <a:lnTo>
                    <a:pt x="2452288" y="348730"/>
                  </a:lnTo>
                  <a:lnTo>
                    <a:pt x="2452288" y="347948"/>
                  </a:lnTo>
                  <a:lnTo>
                    <a:pt x="2453251" y="347948"/>
                  </a:lnTo>
                  <a:lnTo>
                    <a:pt x="2453251" y="347166"/>
                  </a:lnTo>
                  <a:lnTo>
                    <a:pt x="2456372" y="347166"/>
                  </a:lnTo>
                  <a:lnTo>
                    <a:pt x="2456372" y="346388"/>
                  </a:lnTo>
                  <a:lnTo>
                    <a:pt x="2456889" y="346388"/>
                  </a:lnTo>
                  <a:lnTo>
                    <a:pt x="2456889" y="345606"/>
                  </a:lnTo>
                  <a:lnTo>
                    <a:pt x="2463594" y="345606"/>
                  </a:lnTo>
                  <a:lnTo>
                    <a:pt x="2463594" y="344824"/>
                  </a:lnTo>
                  <a:lnTo>
                    <a:pt x="2463937" y="344824"/>
                  </a:lnTo>
                  <a:lnTo>
                    <a:pt x="2463937" y="344042"/>
                  </a:lnTo>
                  <a:lnTo>
                    <a:pt x="2465145" y="344042"/>
                  </a:lnTo>
                  <a:lnTo>
                    <a:pt x="2465145" y="343259"/>
                  </a:lnTo>
                  <a:lnTo>
                    <a:pt x="2471015" y="343259"/>
                  </a:lnTo>
                  <a:lnTo>
                    <a:pt x="2471015" y="342477"/>
                  </a:lnTo>
                  <a:lnTo>
                    <a:pt x="2472398" y="342477"/>
                  </a:lnTo>
                  <a:lnTo>
                    <a:pt x="2472398" y="341695"/>
                  </a:lnTo>
                  <a:lnTo>
                    <a:pt x="2473955" y="341695"/>
                  </a:lnTo>
                  <a:lnTo>
                    <a:pt x="2473955" y="340913"/>
                  </a:lnTo>
                  <a:lnTo>
                    <a:pt x="2475729" y="340913"/>
                  </a:lnTo>
                  <a:lnTo>
                    <a:pt x="2475729" y="340131"/>
                  </a:lnTo>
                  <a:lnTo>
                    <a:pt x="2480053" y="340131"/>
                  </a:lnTo>
                  <a:lnTo>
                    <a:pt x="2480053" y="339349"/>
                  </a:lnTo>
                  <a:lnTo>
                    <a:pt x="2481466" y="339349"/>
                  </a:lnTo>
                  <a:lnTo>
                    <a:pt x="2481466" y="338566"/>
                  </a:lnTo>
                  <a:lnTo>
                    <a:pt x="2482164" y="338566"/>
                  </a:lnTo>
                  <a:lnTo>
                    <a:pt x="2482164" y="337784"/>
                  </a:lnTo>
                  <a:lnTo>
                    <a:pt x="2482338" y="337784"/>
                  </a:lnTo>
                  <a:lnTo>
                    <a:pt x="2482338" y="337002"/>
                  </a:lnTo>
                  <a:lnTo>
                    <a:pt x="2483294" y="337002"/>
                  </a:lnTo>
                  <a:lnTo>
                    <a:pt x="2483294" y="336220"/>
                  </a:lnTo>
                  <a:lnTo>
                    <a:pt x="2483986" y="336220"/>
                  </a:lnTo>
                  <a:lnTo>
                    <a:pt x="2483986" y="335438"/>
                  </a:lnTo>
                  <a:lnTo>
                    <a:pt x="2486698" y="335438"/>
                  </a:lnTo>
                  <a:lnTo>
                    <a:pt x="2486698" y="334656"/>
                  </a:lnTo>
                  <a:lnTo>
                    <a:pt x="2487666" y="334656"/>
                  </a:lnTo>
                  <a:lnTo>
                    <a:pt x="2487666" y="333873"/>
                  </a:lnTo>
                  <a:lnTo>
                    <a:pt x="2489025" y="333873"/>
                  </a:lnTo>
                  <a:lnTo>
                    <a:pt x="2489025" y="333096"/>
                  </a:lnTo>
                  <a:lnTo>
                    <a:pt x="2489272" y="333096"/>
                  </a:lnTo>
                  <a:lnTo>
                    <a:pt x="2489272" y="332309"/>
                  </a:lnTo>
                  <a:lnTo>
                    <a:pt x="2491515" y="332309"/>
                  </a:lnTo>
                  <a:lnTo>
                    <a:pt x="2491515" y="331532"/>
                  </a:lnTo>
                  <a:lnTo>
                    <a:pt x="2493331" y="331532"/>
                  </a:lnTo>
                  <a:lnTo>
                    <a:pt x="2493331" y="330749"/>
                  </a:lnTo>
                  <a:lnTo>
                    <a:pt x="2493385" y="330749"/>
                  </a:lnTo>
                  <a:lnTo>
                    <a:pt x="2493385" y="329967"/>
                  </a:lnTo>
                  <a:lnTo>
                    <a:pt x="2494997" y="329967"/>
                  </a:lnTo>
                  <a:lnTo>
                    <a:pt x="2494997" y="329185"/>
                  </a:lnTo>
                  <a:lnTo>
                    <a:pt x="2495490" y="329185"/>
                  </a:lnTo>
                  <a:lnTo>
                    <a:pt x="2495490" y="328403"/>
                  </a:lnTo>
                  <a:lnTo>
                    <a:pt x="2495706" y="328403"/>
                  </a:lnTo>
                  <a:lnTo>
                    <a:pt x="2495706" y="327621"/>
                  </a:lnTo>
                  <a:lnTo>
                    <a:pt x="2499326" y="327621"/>
                  </a:lnTo>
                  <a:lnTo>
                    <a:pt x="2499326" y="326839"/>
                  </a:lnTo>
                  <a:lnTo>
                    <a:pt x="2499735" y="326839"/>
                  </a:lnTo>
                  <a:lnTo>
                    <a:pt x="2499735" y="326056"/>
                  </a:lnTo>
                  <a:lnTo>
                    <a:pt x="2502243" y="326056"/>
                  </a:lnTo>
                  <a:lnTo>
                    <a:pt x="2502243" y="325274"/>
                  </a:lnTo>
                  <a:lnTo>
                    <a:pt x="2502700" y="325274"/>
                  </a:lnTo>
                  <a:lnTo>
                    <a:pt x="2502700" y="324492"/>
                  </a:lnTo>
                  <a:lnTo>
                    <a:pt x="2507818" y="324492"/>
                  </a:lnTo>
                  <a:lnTo>
                    <a:pt x="2507818" y="323710"/>
                  </a:lnTo>
                  <a:lnTo>
                    <a:pt x="2512412" y="323710"/>
                  </a:lnTo>
                  <a:lnTo>
                    <a:pt x="2512412" y="322928"/>
                  </a:lnTo>
                  <a:lnTo>
                    <a:pt x="2512544" y="322928"/>
                  </a:lnTo>
                  <a:lnTo>
                    <a:pt x="2512544" y="322146"/>
                  </a:lnTo>
                  <a:lnTo>
                    <a:pt x="2513699" y="322146"/>
                  </a:lnTo>
                  <a:lnTo>
                    <a:pt x="2513699" y="321363"/>
                  </a:lnTo>
                  <a:lnTo>
                    <a:pt x="2517012" y="321363"/>
                  </a:lnTo>
                  <a:lnTo>
                    <a:pt x="2517012" y="320581"/>
                  </a:lnTo>
                  <a:lnTo>
                    <a:pt x="2518835" y="320581"/>
                  </a:lnTo>
                  <a:lnTo>
                    <a:pt x="2518835" y="319799"/>
                  </a:lnTo>
                  <a:lnTo>
                    <a:pt x="2520374" y="319799"/>
                  </a:lnTo>
                  <a:lnTo>
                    <a:pt x="2520374" y="319017"/>
                  </a:lnTo>
                  <a:lnTo>
                    <a:pt x="2521108" y="319017"/>
                  </a:lnTo>
                  <a:lnTo>
                    <a:pt x="2521108" y="318235"/>
                  </a:lnTo>
                  <a:lnTo>
                    <a:pt x="2525461" y="318235"/>
                  </a:lnTo>
                  <a:lnTo>
                    <a:pt x="2525461" y="317457"/>
                  </a:lnTo>
                  <a:lnTo>
                    <a:pt x="2527392" y="317457"/>
                  </a:lnTo>
                  <a:lnTo>
                    <a:pt x="2527392" y="316675"/>
                  </a:lnTo>
                  <a:lnTo>
                    <a:pt x="2527524" y="316675"/>
                  </a:lnTo>
                  <a:lnTo>
                    <a:pt x="2527524" y="315893"/>
                  </a:lnTo>
                  <a:lnTo>
                    <a:pt x="2530886" y="315893"/>
                  </a:lnTo>
                  <a:lnTo>
                    <a:pt x="2530886" y="315111"/>
                  </a:lnTo>
                  <a:lnTo>
                    <a:pt x="2532485" y="315111"/>
                  </a:lnTo>
                  <a:lnTo>
                    <a:pt x="2532485" y="314328"/>
                  </a:lnTo>
                  <a:lnTo>
                    <a:pt x="2534415" y="314328"/>
                  </a:lnTo>
                  <a:lnTo>
                    <a:pt x="2534415" y="313546"/>
                  </a:lnTo>
                  <a:lnTo>
                    <a:pt x="2534758" y="313546"/>
                  </a:lnTo>
                  <a:lnTo>
                    <a:pt x="2534758" y="312764"/>
                  </a:lnTo>
                  <a:lnTo>
                    <a:pt x="2538920" y="312764"/>
                  </a:lnTo>
                  <a:lnTo>
                    <a:pt x="2538920" y="311982"/>
                  </a:lnTo>
                  <a:lnTo>
                    <a:pt x="2539732" y="311982"/>
                  </a:lnTo>
                  <a:lnTo>
                    <a:pt x="2539732" y="311200"/>
                  </a:lnTo>
                  <a:lnTo>
                    <a:pt x="2540922" y="311200"/>
                  </a:lnTo>
                  <a:lnTo>
                    <a:pt x="2540922" y="310418"/>
                  </a:lnTo>
                  <a:lnTo>
                    <a:pt x="2541066" y="310418"/>
                  </a:lnTo>
                  <a:lnTo>
                    <a:pt x="2541066" y="309635"/>
                  </a:lnTo>
                  <a:lnTo>
                    <a:pt x="2543574" y="309635"/>
                  </a:lnTo>
                  <a:lnTo>
                    <a:pt x="2543574" y="308853"/>
                  </a:lnTo>
                  <a:lnTo>
                    <a:pt x="2543863" y="308853"/>
                  </a:lnTo>
                  <a:lnTo>
                    <a:pt x="2543863" y="308071"/>
                  </a:lnTo>
                  <a:lnTo>
                    <a:pt x="2545324" y="308071"/>
                  </a:lnTo>
                  <a:lnTo>
                    <a:pt x="2545324" y="307289"/>
                  </a:lnTo>
                  <a:lnTo>
                    <a:pt x="2548487" y="307289"/>
                  </a:lnTo>
                  <a:lnTo>
                    <a:pt x="2548487" y="306507"/>
                  </a:lnTo>
                  <a:lnTo>
                    <a:pt x="2549155" y="306507"/>
                  </a:lnTo>
                  <a:lnTo>
                    <a:pt x="2549155" y="305725"/>
                  </a:lnTo>
                  <a:lnTo>
                    <a:pt x="2549798" y="305725"/>
                  </a:lnTo>
                  <a:lnTo>
                    <a:pt x="2549798" y="304942"/>
                  </a:lnTo>
                  <a:lnTo>
                    <a:pt x="2552877" y="304942"/>
                  </a:lnTo>
                  <a:lnTo>
                    <a:pt x="2552877" y="304165"/>
                  </a:lnTo>
                  <a:lnTo>
                    <a:pt x="2557863" y="304165"/>
                  </a:lnTo>
                  <a:lnTo>
                    <a:pt x="2557863" y="303383"/>
                  </a:lnTo>
                  <a:lnTo>
                    <a:pt x="2565271" y="303383"/>
                  </a:lnTo>
                  <a:lnTo>
                    <a:pt x="2565271" y="302600"/>
                  </a:lnTo>
                  <a:lnTo>
                    <a:pt x="2570359" y="302600"/>
                  </a:lnTo>
                  <a:lnTo>
                    <a:pt x="2570359" y="301818"/>
                  </a:lnTo>
                  <a:lnTo>
                    <a:pt x="2572986" y="301818"/>
                  </a:lnTo>
                  <a:lnTo>
                    <a:pt x="2572986" y="301036"/>
                  </a:lnTo>
                  <a:lnTo>
                    <a:pt x="2575662" y="301036"/>
                  </a:lnTo>
                  <a:lnTo>
                    <a:pt x="2575662" y="300254"/>
                  </a:lnTo>
                  <a:lnTo>
                    <a:pt x="2581309" y="300254"/>
                  </a:lnTo>
                  <a:lnTo>
                    <a:pt x="2581309" y="299472"/>
                  </a:lnTo>
                  <a:lnTo>
                    <a:pt x="2581574" y="299472"/>
                  </a:lnTo>
                  <a:lnTo>
                    <a:pt x="2581574" y="298690"/>
                  </a:lnTo>
                  <a:lnTo>
                    <a:pt x="2582596" y="298690"/>
                  </a:lnTo>
                  <a:lnTo>
                    <a:pt x="2582596" y="297908"/>
                  </a:lnTo>
                  <a:lnTo>
                    <a:pt x="2582686" y="297908"/>
                  </a:lnTo>
                  <a:lnTo>
                    <a:pt x="2582686" y="297125"/>
                  </a:lnTo>
                  <a:lnTo>
                    <a:pt x="2583955" y="297125"/>
                  </a:lnTo>
                  <a:lnTo>
                    <a:pt x="2583955" y="296343"/>
                  </a:lnTo>
                  <a:lnTo>
                    <a:pt x="2591009" y="296343"/>
                  </a:lnTo>
                  <a:lnTo>
                    <a:pt x="2591009" y="295561"/>
                  </a:lnTo>
                  <a:lnTo>
                    <a:pt x="2594683" y="295561"/>
                  </a:lnTo>
                  <a:lnTo>
                    <a:pt x="2594683" y="294779"/>
                  </a:lnTo>
                  <a:lnTo>
                    <a:pt x="2595592" y="294779"/>
                  </a:lnTo>
                  <a:lnTo>
                    <a:pt x="2595592" y="293997"/>
                  </a:lnTo>
                  <a:lnTo>
                    <a:pt x="2597756" y="293997"/>
                  </a:lnTo>
                  <a:lnTo>
                    <a:pt x="2597756" y="293215"/>
                  </a:lnTo>
                  <a:lnTo>
                    <a:pt x="2598478" y="293215"/>
                  </a:lnTo>
                  <a:lnTo>
                    <a:pt x="2598478" y="292432"/>
                  </a:lnTo>
                  <a:lnTo>
                    <a:pt x="2603373" y="292432"/>
                  </a:lnTo>
                  <a:lnTo>
                    <a:pt x="2603373" y="291650"/>
                  </a:lnTo>
                  <a:lnTo>
                    <a:pt x="2603836" y="291650"/>
                  </a:lnTo>
                  <a:lnTo>
                    <a:pt x="2603836" y="290868"/>
                  </a:lnTo>
                  <a:lnTo>
                    <a:pt x="2608106" y="290868"/>
                  </a:lnTo>
                  <a:lnTo>
                    <a:pt x="2608106" y="290090"/>
                  </a:lnTo>
                  <a:lnTo>
                    <a:pt x="2613632" y="290090"/>
                  </a:lnTo>
                  <a:lnTo>
                    <a:pt x="2613632" y="289308"/>
                  </a:lnTo>
                  <a:lnTo>
                    <a:pt x="2614552" y="289308"/>
                  </a:lnTo>
                  <a:lnTo>
                    <a:pt x="2614552" y="288526"/>
                  </a:lnTo>
                  <a:lnTo>
                    <a:pt x="2616603" y="288526"/>
                  </a:lnTo>
                  <a:lnTo>
                    <a:pt x="2616603" y="287744"/>
                  </a:lnTo>
                  <a:lnTo>
                    <a:pt x="2616711" y="287744"/>
                  </a:lnTo>
                  <a:lnTo>
                    <a:pt x="2616711" y="286962"/>
                  </a:lnTo>
                  <a:lnTo>
                    <a:pt x="2617132" y="286962"/>
                  </a:lnTo>
                  <a:lnTo>
                    <a:pt x="2617132" y="286180"/>
                  </a:lnTo>
                  <a:lnTo>
                    <a:pt x="2618647" y="286180"/>
                  </a:lnTo>
                  <a:lnTo>
                    <a:pt x="2618647" y="285397"/>
                  </a:lnTo>
                  <a:lnTo>
                    <a:pt x="2619273" y="285397"/>
                  </a:lnTo>
                  <a:lnTo>
                    <a:pt x="2619273" y="284615"/>
                  </a:lnTo>
                  <a:lnTo>
                    <a:pt x="2620157" y="284615"/>
                  </a:lnTo>
                  <a:lnTo>
                    <a:pt x="2620157" y="283833"/>
                  </a:lnTo>
                  <a:lnTo>
                    <a:pt x="2620957" y="283833"/>
                  </a:lnTo>
                  <a:lnTo>
                    <a:pt x="2620957" y="283051"/>
                  </a:lnTo>
                  <a:lnTo>
                    <a:pt x="2623043" y="283051"/>
                  </a:lnTo>
                  <a:lnTo>
                    <a:pt x="2623043" y="282269"/>
                  </a:lnTo>
                  <a:lnTo>
                    <a:pt x="2625647" y="282269"/>
                  </a:lnTo>
                  <a:lnTo>
                    <a:pt x="2625647" y="281487"/>
                  </a:lnTo>
                  <a:lnTo>
                    <a:pt x="2628564" y="281487"/>
                  </a:lnTo>
                  <a:lnTo>
                    <a:pt x="2628564" y="280704"/>
                  </a:lnTo>
                  <a:lnTo>
                    <a:pt x="2629917" y="280704"/>
                  </a:lnTo>
                  <a:lnTo>
                    <a:pt x="2629917" y="279922"/>
                  </a:lnTo>
                  <a:lnTo>
                    <a:pt x="2632190" y="279922"/>
                  </a:lnTo>
                  <a:lnTo>
                    <a:pt x="2632190" y="279140"/>
                  </a:lnTo>
                  <a:lnTo>
                    <a:pt x="2633742" y="279140"/>
                  </a:lnTo>
                  <a:lnTo>
                    <a:pt x="2633742" y="278358"/>
                  </a:lnTo>
                  <a:lnTo>
                    <a:pt x="2635257" y="278358"/>
                  </a:lnTo>
                  <a:lnTo>
                    <a:pt x="2635257" y="277576"/>
                  </a:lnTo>
                  <a:lnTo>
                    <a:pt x="2635864" y="277576"/>
                  </a:lnTo>
                  <a:lnTo>
                    <a:pt x="2635864" y="276798"/>
                  </a:lnTo>
                  <a:lnTo>
                    <a:pt x="2636773" y="276798"/>
                  </a:lnTo>
                  <a:lnTo>
                    <a:pt x="2636773" y="276016"/>
                  </a:lnTo>
                  <a:lnTo>
                    <a:pt x="2641758" y="276016"/>
                  </a:lnTo>
                  <a:lnTo>
                    <a:pt x="2641758" y="275234"/>
                  </a:lnTo>
                  <a:lnTo>
                    <a:pt x="2641932" y="275234"/>
                  </a:lnTo>
                  <a:lnTo>
                    <a:pt x="2641932" y="274452"/>
                  </a:lnTo>
                  <a:lnTo>
                    <a:pt x="2642648" y="274452"/>
                  </a:lnTo>
                  <a:lnTo>
                    <a:pt x="2642648" y="273670"/>
                  </a:lnTo>
                  <a:lnTo>
                    <a:pt x="2643760" y="273670"/>
                  </a:lnTo>
                  <a:lnTo>
                    <a:pt x="2643760" y="272887"/>
                  </a:lnTo>
                  <a:lnTo>
                    <a:pt x="2647910" y="272887"/>
                  </a:lnTo>
                  <a:lnTo>
                    <a:pt x="2647910" y="272105"/>
                  </a:lnTo>
                  <a:lnTo>
                    <a:pt x="2652275" y="272105"/>
                  </a:lnTo>
                  <a:lnTo>
                    <a:pt x="2652275" y="271323"/>
                  </a:lnTo>
                  <a:lnTo>
                    <a:pt x="2653207" y="271323"/>
                  </a:lnTo>
                  <a:lnTo>
                    <a:pt x="2653207" y="270541"/>
                  </a:lnTo>
                  <a:lnTo>
                    <a:pt x="2656202" y="270541"/>
                  </a:lnTo>
                  <a:lnTo>
                    <a:pt x="2656202" y="269759"/>
                  </a:lnTo>
                  <a:lnTo>
                    <a:pt x="2657345" y="269759"/>
                  </a:lnTo>
                  <a:lnTo>
                    <a:pt x="2657345" y="268977"/>
                  </a:lnTo>
                  <a:lnTo>
                    <a:pt x="2657904" y="268977"/>
                  </a:lnTo>
                  <a:lnTo>
                    <a:pt x="2657904" y="268194"/>
                  </a:lnTo>
                  <a:lnTo>
                    <a:pt x="2661494" y="268194"/>
                  </a:lnTo>
                  <a:lnTo>
                    <a:pt x="2661494" y="267412"/>
                  </a:lnTo>
                  <a:lnTo>
                    <a:pt x="2661614" y="267412"/>
                  </a:lnTo>
                  <a:lnTo>
                    <a:pt x="2661614" y="266630"/>
                  </a:lnTo>
                  <a:lnTo>
                    <a:pt x="2663310" y="266630"/>
                  </a:lnTo>
                  <a:lnTo>
                    <a:pt x="2663310" y="265848"/>
                  </a:lnTo>
                  <a:lnTo>
                    <a:pt x="2665313" y="265848"/>
                  </a:lnTo>
                  <a:lnTo>
                    <a:pt x="2665313" y="265066"/>
                  </a:lnTo>
                  <a:lnTo>
                    <a:pt x="2670983" y="265066"/>
                  </a:lnTo>
                  <a:lnTo>
                    <a:pt x="2670983" y="264284"/>
                  </a:lnTo>
                  <a:lnTo>
                    <a:pt x="2672661" y="264284"/>
                  </a:lnTo>
                  <a:lnTo>
                    <a:pt x="2672661" y="263506"/>
                  </a:lnTo>
                  <a:lnTo>
                    <a:pt x="2672679" y="263506"/>
                  </a:lnTo>
                  <a:lnTo>
                    <a:pt x="2672679" y="262724"/>
                  </a:lnTo>
                  <a:lnTo>
                    <a:pt x="2675674" y="262724"/>
                  </a:lnTo>
                  <a:lnTo>
                    <a:pt x="2675674" y="261942"/>
                  </a:lnTo>
                  <a:lnTo>
                    <a:pt x="2675698" y="261942"/>
                  </a:lnTo>
                  <a:lnTo>
                    <a:pt x="2675698" y="261159"/>
                  </a:lnTo>
                  <a:lnTo>
                    <a:pt x="2690558" y="261159"/>
                  </a:lnTo>
                  <a:lnTo>
                    <a:pt x="2690558" y="260377"/>
                  </a:lnTo>
                  <a:lnTo>
                    <a:pt x="2704660" y="260377"/>
                  </a:lnTo>
                  <a:lnTo>
                    <a:pt x="2704660" y="259595"/>
                  </a:lnTo>
                  <a:lnTo>
                    <a:pt x="2710168" y="259595"/>
                  </a:lnTo>
                  <a:lnTo>
                    <a:pt x="2710168" y="258813"/>
                  </a:lnTo>
                  <a:lnTo>
                    <a:pt x="2711172" y="258813"/>
                  </a:lnTo>
                  <a:lnTo>
                    <a:pt x="2711172" y="258031"/>
                  </a:lnTo>
                  <a:lnTo>
                    <a:pt x="2718058" y="258031"/>
                  </a:lnTo>
                  <a:lnTo>
                    <a:pt x="2718058" y="257249"/>
                  </a:lnTo>
                  <a:lnTo>
                    <a:pt x="2718966" y="257249"/>
                  </a:lnTo>
                  <a:lnTo>
                    <a:pt x="2718966" y="256466"/>
                  </a:lnTo>
                  <a:lnTo>
                    <a:pt x="2729892" y="256466"/>
                  </a:lnTo>
                  <a:lnTo>
                    <a:pt x="2729892" y="255684"/>
                  </a:lnTo>
                  <a:lnTo>
                    <a:pt x="2729946" y="255684"/>
                  </a:lnTo>
                  <a:lnTo>
                    <a:pt x="2729946" y="254902"/>
                  </a:lnTo>
                  <a:lnTo>
                    <a:pt x="2731089" y="254902"/>
                  </a:lnTo>
                  <a:lnTo>
                    <a:pt x="2731089" y="254120"/>
                  </a:lnTo>
                  <a:lnTo>
                    <a:pt x="2732490" y="254120"/>
                  </a:lnTo>
                  <a:lnTo>
                    <a:pt x="2732490" y="253338"/>
                  </a:lnTo>
                  <a:lnTo>
                    <a:pt x="2752167" y="253338"/>
                  </a:lnTo>
                  <a:lnTo>
                    <a:pt x="2752167" y="252556"/>
                  </a:lnTo>
                  <a:lnTo>
                    <a:pt x="2755642" y="252556"/>
                  </a:lnTo>
                  <a:lnTo>
                    <a:pt x="2755642" y="251773"/>
                  </a:lnTo>
                  <a:lnTo>
                    <a:pt x="2761530" y="251773"/>
                  </a:lnTo>
                  <a:lnTo>
                    <a:pt x="2761530" y="250991"/>
                  </a:lnTo>
                  <a:lnTo>
                    <a:pt x="2765835" y="250991"/>
                  </a:lnTo>
                  <a:lnTo>
                    <a:pt x="2765835" y="250209"/>
                  </a:lnTo>
                  <a:lnTo>
                    <a:pt x="2776924" y="250209"/>
                  </a:lnTo>
                  <a:lnTo>
                    <a:pt x="2776924" y="249431"/>
                  </a:lnTo>
                  <a:lnTo>
                    <a:pt x="2780328" y="249431"/>
                  </a:lnTo>
                  <a:lnTo>
                    <a:pt x="2780328" y="248645"/>
                  </a:lnTo>
                  <a:lnTo>
                    <a:pt x="2782277" y="248645"/>
                  </a:lnTo>
                  <a:lnTo>
                    <a:pt x="2782277" y="247867"/>
                  </a:lnTo>
                  <a:lnTo>
                    <a:pt x="2787701" y="247867"/>
                  </a:lnTo>
                  <a:lnTo>
                    <a:pt x="2787701" y="247085"/>
                  </a:lnTo>
                  <a:lnTo>
                    <a:pt x="2798381" y="247085"/>
                  </a:lnTo>
                  <a:lnTo>
                    <a:pt x="2798381" y="246303"/>
                  </a:lnTo>
                  <a:lnTo>
                    <a:pt x="2800035" y="246303"/>
                  </a:lnTo>
                  <a:lnTo>
                    <a:pt x="2800035" y="245521"/>
                  </a:lnTo>
                  <a:lnTo>
                    <a:pt x="2800035" y="245521"/>
                  </a:lnTo>
                  <a:lnTo>
                    <a:pt x="2800035" y="244739"/>
                  </a:lnTo>
                  <a:lnTo>
                    <a:pt x="2804442" y="244739"/>
                  </a:lnTo>
                  <a:lnTo>
                    <a:pt x="2804442" y="243956"/>
                  </a:lnTo>
                  <a:lnTo>
                    <a:pt x="2805014" y="243956"/>
                  </a:lnTo>
                  <a:lnTo>
                    <a:pt x="2805014" y="243174"/>
                  </a:lnTo>
                  <a:lnTo>
                    <a:pt x="2808869" y="243174"/>
                  </a:lnTo>
                  <a:lnTo>
                    <a:pt x="2808869" y="242392"/>
                  </a:lnTo>
                  <a:lnTo>
                    <a:pt x="2808983" y="242392"/>
                  </a:lnTo>
                  <a:lnTo>
                    <a:pt x="2808983" y="241610"/>
                  </a:lnTo>
                  <a:lnTo>
                    <a:pt x="2812513" y="241610"/>
                  </a:lnTo>
                  <a:lnTo>
                    <a:pt x="2812513" y="240828"/>
                  </a:lnTo>
                  <a:lnTo>
                    <a:pt x="2815574" y="240828"/>
                  </a:lnTo>
                  <a:lnTo>
                    <a:pt x="2815574" y="240046"/>
                  </a:lnTo>
                  <a:lnTo>
                    <a:pt x="2816500" y="240046"/>
                  </a:lnTo>
                  <a:lnTo>
                    <a:pt x="2816500" y="239263"/>
                  </a:lnTo>
                  <a:lnTo>
                    <a:pt x="2818069" y="239263"/>
                  </a:lnTo>
                  <a:lnTo>
                    <a:pt x="2818069" y="238481"/>
                  </a:lnTo>
                  <a:lnTo>
                    <a:pt x="2828431" y="238481"/>
                  </a:lnTo>
                  <a:lnTo>
                    <a:pt x="2828431" y="237699"/>
                  </a:lnTo>
                  <a:lnTo>
                    <a:pt x="2831564" y="237699"/>
                  </a:lnTo>
                  <a:lnTo>
                    <a:pt x="2831564" y="236917"/>
                  </a:lnTo>
                  <a:lnTo>
                    <a:pt x="2832231" y="236917"/>
                  </a:lnTo>
                  <a:lnTo>
                    <a:pt x="2832231" y="236135"/>
                  </a:lnTo>
                  <a:lnTo>
                    <a:pt x="2841119" y="236135"/>
                  </a:lnTo>
                  <a:lnTo>
                    <a:pt x="2841119" y="235353"/>
                  </a:lnTo>
                  <a:lnTo>
                    <a:pt x="2842569" y="235353"/>
                  </a:lnTo>
                  <a:lnTo>
                    <a:pt x="2842569" y="234570"/>
                  </a:lnTo>
                  <a:lnTo>
                    <a:pt x="2844667" y="234570"/>
                  </a:lnTo>
                  <a:lnTo>
                    <a:pt x="2844667" y="233793"/>
                  </a:lnTo>
                  <a:lnTo>
                    <a:pt x="2852070" y="233793"/>
                  </a:lnTo>
                  <a:lnTo>
                    <a:pt x="2852070" y="233011"/>
                  </a:lnTo>
                  <a:lnTo>
                    <a:pt x="2852437" y="233011"/>
                  </a:lnTo>
                  <a:lnTo>
                    <a:pt x="2852437" y="232228"/>
                  </a:lnTo>
                  <a:lnTo>
                    <a:pt x="2852665" y="232228"/>
                  </a:lnTo>
                  <a:lnTo>
                    <a:pt x="2852665" y="231446"/>
                  </a:lnTo>
                  <a:lnTo>
                    <a:pt x="2855095" y="231446"/>
                  </a:lnTo>
                  <a:lnTo>
                    <a:pt x="2855095" y="230664"/>
                  </a:lnTo>
                  <a:lnTo>
                    <a:pt x="2861608" y="230664"/>
                  </a:lnTo>
                  <a:lnTo>
                    <a:pt x="2861608" y="229882"/>
                  </a:lnTo>
                  <a:lnTo>
                    <a:pt x="2868060" y="229882"/>
                  </a:lnTo>
                  <a:lnTo>
                    <a:pt x="2868060" y="229100"/>
                  </a:lnTo>
                  <a:lnTo>
                    <a:pt x="2870526" y="229100"/>
                  </a:lnTo>
                  <a:lnTo>
                    <a:pt x="2870526" y="228318"/>
                  </a:lnTo>
                  <a:lnTo>
                    <a:pt x="2873430" y="228318"/>
                  </a:lnTo>
                  <a:lnTo>
                    <a:pt x="2873430" y="227535"/>
                  </a:lnTo>
                  <a:lnTo>
                    <a:pt x="2873496" y="227535"/>
                  </a:lnTo>
                  <a:lnTo>
                    <a:pt x="2873496" y="226753"/>
                  </a:lnTo>
                  <a:lnTo>
                    <a:pt x="2873749" y="226753"/>
                  </a:lnTo>
                  <a:lnTo>
                    <a:pt x="2873749" y="225971"/>
                  </a:lnTo>
                  <a:lnTo>
                    <a:pt x="2873935" y="225971"/>
                  </a:lnTo>
                  <a:lnTo>
                    <a:pt x="2873935" y="225189"/>
                  </a:lnTo>
                  <a:lnTo>
                    <a:pt x="2875649" y="225189"/>
                  </a:lnTo>
                  <a:lnTo>
                    <a:pt x="2875649" y="224407"/>
                  </a:lnTo>
                  <a:lnTo>
                    <a:pt x="2878530" y="224407"/>
                  </a:lnTo>
                  <a:lnTo>
                    <a:pt x="2878530" y="223625"/>
                  </a:lnTo>
                  <a:lnTo>
                    <a:pt x="2878945" y="223625"/>
                  </a:lnTo>
                  <a:lnTo>
                    <a:pt x="2878945" y="222842"/>
                  </a:lnTo>
                  <a:lnTo>
                    <a:pt x="2880929" y="222842"/>
                  </a:lnTo>
                  <a:lnTo>
                    <a:pt x="2880929" y="222060"/>
                  </a:lnTo>
                  <a:lnTo>
                    <a:pt x="2888470" y="222060"/>
                  </a:lnTo>
                  <a:lnTo>
                    <a:pt x="2888470" y="221278"/>
                  </a:lnTo>
                  <a:lnTo>
                    <a:pt x="2888777" y="221278"/>
                  </a:lnTo>
                  <a:lnTo>
                    <a:pt x="2888777" y="220500"/>
                  </a:lnTo>
                  <a:lnTo>
                    <a:pt x="2894255" y="220500"/>
                  </a:lnTo>
                  <a:lnTo>
                    <a:pt x="2894255" y="219718"/>
                  </a:lnTo>
                  <a:lnTo>
                    <a:pt x="2906258" y="219718"/>
                  </a:lnTo>
                  <a:lnTo>
                    <a:pt x="2906258" y="218936"/>
                  </a:lnTo>
                  <a:lnTo>
                    <a:pt x="2907659" y="218936"/>
                  </a:lnTo>
                  <a:lnTo>
                    <a:pt x="2907659" y="218154"/>
                  </a:lnTo>
                  <a:lnTo>
                    <a:pt x="2919674" y="218154"/>
                  </a:lnTo>
                  <a:lnTo>
                    <a:pt x="2919674" y="217372"/>
                  </a:lnTo>
                  <a:lnTo>
                    <a:pt x="2921388" y="217372"/>
                  </a:lnTo>
                  <a:lnTo>
                    <a:pt x="2921388" y="216590"/>
                  </a:lnTo>
                  <a:lnTo>
                    <a:pt x="2928358" y="216590"/>
                  </a:lnTo>
                  <a:lnTo>
                    <a:pt x="2928358" y="215807"/>
                  </a:lnTo>
                  <a:lnTo>
                    <a:pt x="2928610" y="215807"/>
                  </a:lnTo>
                  <a:lnTo>
                    <a:pt x="2928610" y="215025"/>
                  </a:lnTo>
                  <a:lnTo>
                    <a:pt x="2938316" y="215025"/>
                  </a:lnTo>
                  <a:lnTo>
                    <a:pt x="2938316" y="214243"/>
                  </a:lnTo>
                  <a:lnTo>
                    <a:pt x="2939982" y="214243"/>
                  </a:lnTo>
                  <a:lnTo>
                    <a:pt x="2939982" y="213461"/>
                  </a:lnTo>
                  <a:lnTo>
                    <a:pt x="2940565" y="213461"/>
                  </a:lnTo>
                  <a:lnTo>
                    <a:pt x="2940565" y="212679"/>
                  </a:lnTo>
                  <a:lnTo>
                    <a:pt x="2940740" y="212679"/>
                  </a:lnTo>
                  <a:lnTo>
                    <a:pt x="2940740" y="211897"/>
                  </a:lnTo>
                  <a:lnTo>
                    <a:pt x="2941107" y="211897"/>
                  </a:lnTo>
                  <a:lnTo>
                    <a:pt x="2941107" y="211115"/>
                  </a:lnTo>
                  <a:lnTo>
                    <a:pt x="2943705" y="211115"/>
                  </a:lnTo>
                  <a:lnTo>
                    <a:pt x="2943705" y="210332"/>
                  </a:lnTo>
                  <a:lnTo>
                    <a:pt x="2947271" y="210332"/>
                  </a:lnTo>
                  <a:lnTo>
                    <a:pt x="2947271" y="209550"/>
                  </a:lnTo>
                  <a:lnTo>
                    <a:pt x="2961836" y="209550"/>
                  </a:lnTo>
                  <a:lnTo>
                    <a:pt x="2961836" y="208768"/>
                  </a:lnTo>
                  <a:lnTo>
                    <a:pt x="2972137" y="208768"/>
                  </a:lnTo>
                  <a:lnTo>
                    <a:pt x="2972137" y="207986"/>
                  </a:lnTo>
                  <a:lnTo>
                    <a:pt x="2972828" y="207986"/>
                  </a:lnTo>
                  <a:lnTo>
                    <a:pt x="2972828" y="207208"/>
                  </a:lnTo>
                  <a:lnTo>
                    <a:pt x="2973183" y="207208"/>
                  </a:lnTo>
                  <a:lnTo>
                    <a:pt x="2973183" y="206426"/>
                  </a:lnTo>
                  <a:lnTo>
                    <a:pt x="2978367" y="206426"/>
                  </a:lnTo>
                  <a:lnTo>
                    <a:pt x="2978367" y="205644"/>
                  </a:lnTo>
                  <a:lnTo>
                    <a:pt x="2978583" y="205644"/>
                  </a:lnTo>
                  <a:lnTo>
                    <a:pt x="2978583" y="204862"/>
                  </a:lnTo>
                  <a:lnTo>
                    <a:pt x="2981446" y="204862"/>
                  </a:lnTo>
                  <a:lnTo>
                    <a:pt x="2981446" y="204080"/>
                  </a:lnTo>
                  <a:lnTo>
                    <a:pt x="2983562" y="204080"/>
                  </a:lnTo>
                  <a:lnTo>
                    <a:pt x="2983562" y="203297"/>
                  </a:lnTo>
                  <a:lnTo>
                    <a:pt x="2987862" y="203297"/>
                  </a:lnTo>
                  <a:lnTo>
                    <a:pt x="2987862" y="202515"/>
                  </a:lnTo>
                  <a:lnTo>
                    <a:pt x="2991115" y="202515"/>
                  </a:lnTo>
                  <a:lnTo>
                    <a:pt x="2991115" y="201733"/>
                  </a:lnTo>
                  <a:lnTo>
                    <a:pt x="3001447" y="201733"/>
                  </a:lnTo>
                  <a:lnTo>
                    <a:pt x="3001447" y="200951"/>
                  </a:lnTo>
                  <a:lnTo>
                    <a:pt x="3001645" y="200951"/>
                  </a:lnTo>
                  <a:lnTo>
                    <a:pt x="3001645" y="200169"/>
                  </a:lnTo>
                  <a:lnTo>
                    <a:pt x="3002703" y="200169"/>
                  </a:lnTo>
                  <a:lnTo>
                    <a:pt x="3002703" y="199387"/>
                  </a:lnTo>
                  <a:lnTo>
                    <a:pt x="3014400" y="199387"/>
                  </a:lnTo>
                  <a:lnTo>
                    <a:pt x="3014400" y="198604"/>
                  </a:lnTo>
                  <a:lnTo>
                    <a:pt x="3017190" y="198604"/>
                  </a:lnTo>
                  <a:lnTo>
                    <a:pt x="3017190" y="197822"/>
                  </a:lnTo>
                  <a:lnTo>
                    <a:pt x="3021219" y="197822"/>
                  </a:lnTo>
                  <a:lnTo>
                    <a:pt x="3021219" y="197040"/>
                  </a:lnTo>
                  <a:lnTo>
                    <a:pt x="3025934" y="197040"/>
                  </a:lnTo>
                  <a:lnTo>
                    <a:pt x="3025934" y="196258"/>
                  </a:lnTo>
                  <a:lnTo>
                    <a:pt x="3030065" y="196258"/>
                  </a:lnTo>
                  <a:lnTo>
                    <a:pt x="3030065" y="195476"/>
                  </a:lnTo>
                  <a:lnTo>
                    <a:pt x="3030624" y="195476"/>
                  </a:lnTo>
                  <a:lnTo>
                    <a:pt x="3030624" y="194694"/>
                  </a:lnTo>
                  <a:lnTo>
                    <a:pt x="3032814" y="194694"/>
                  </a:lnTo>
                  <a:lnTo>
                    <a:pt x="3032814" y="193911"/>
                  </a:lnTo>
                  <a:lnTo>
                    <a:pt x="3034076" y="193911"/>
                  </a:lnTo>
                  <a:lnTo>
                    <a:pt x="3034076" y="193134"/>
                  </a:lnTo>
                  <a:lnTo>
                    <a:pt x="3039741" y="193134"/>
                  </a:lnTo>
                  <a:lnTo>
                    <a:pt x="3039741" y="192352"/>
                  </a:lnTo>
                  <a:lnTo>
                    <a:pt x="3041244" y="192352"/>
                  </a:lnTo>
                  <a:lnTo>
                    <a:pt x="3041244" y="191569"/>
                  </a:lnTo>
                  <a:lnTo>
                    <a:pt x="3041690" y="191569"/>
                  </a:lnTo>
                  <a:lnTo>
                    <a:pt x="3041690" y="190787"/>
                  </a:lnTo>
                  <a:lnTo>
                    <a:pt x="3042387" y="190787"/>
                  </a:lnTo>
                  <a:lnTo>
                    <a:pt x="3042387" y="190005"/>
                  </a:lnTo>
                  <a:lnTo>
                    <a:pt x="3042411" y="190005"/>
                  </a:lnTo>
                  <a:lnTo>
                    <a:pt x="3042411" y="189223"/>
                  </a:lnTo>
                  <a:lnTo>
                    <a:pt x="3043987" y="189223"/>
                  </a:lnTo>
                  <a:lnTo>
                    <a:pt x="3043987" y="188441"/>
                  </a:lnTo>
                  <a:lnTo>
                    <a:pt x="3048208" y="188441"/>
                  </a:lnTo>
                  <a:lnTo>
                    <a:pt x="3048208" y="187659"/>
                  </a:lnTo>
                  <a:lnTo>
                    <a:pt x="3055917" y="187659"/>
                  </a:lnTo>
                  <a:lnTo>
                    <a:pt x="3055917" y="186876"/>
                  </a:lnTo>
                  <a:lnTo>
                    <a:pt x="3058804" y="186876"/>
                  </a:lnTo>
                  <a:lnTo>
                    <a:pt x="3058804" y="186094"/>
                  </a:lnTo>
                  <a:lnTo>
                    <a:pt x="3068005" y="186094"/>
                  </a:lnTo>
                  <a:lnTo>
                    <a:pt x="3068005" y="185312"/>
                  </a:lnTo>
                  <a:lnTo>
                    <a:pt x="3068420" y="185312"/>
                  </a:lnTo>
                  <a:lnTo>
                    <a:pt x="3068420" y="184530"/>
                  </a:lnTo>
                  <a:lnTo>
                    <a:pt x="3070976" y="184530"/>
                  </a:lnTo>
                  <a:lnTo>
                    <a:pt x="3070976" y="183748"/>
                  </a:lnTo>
                  <a:lnTo>
                    <a:pt x="3071252" y="183748"/>
                  </a:lnTo>
                  <a:lnTo>
                    <a:pt x="3071252" y="182966"/>
                  </a:lnTo>
                  <a:lnTo>
                    <a:pt x="3073766" y="182966"/>
                  </a:lnTo>
                  <a:lnTo>
                    <a:pt x="3073766" y="182184"/>
                  </a:lnTo>
                  <a:lnTo>
                    <a:pt x="3076773" y="182184"/>
                  </a:lnTo>
                  <a:lnTo>
                    <a:pt x="3076773" y="181401"/>
                  </a:lnTo>
                  <a:lnTo>
                    <a:pt x="3077212" y="181401"/>
                  </a:lnTo>
                  <a:lnTo>
                    <a:pt x="3077212" y="180619"/>
                  </a:lnTo>
                  <a:lnTo>
                    <a:pt x="3089088" y="180619"/>
                  </a:lnTo>
                  <a:lnTo>
                    <a:pt x="3089088" y="179842"/>
                  </a:lnTo>
                  <a:lnTo>
                    <a:pt x="3092931" y="179842"/>
                  </a:lnTo>
                  <a:lnTo>
                    <a:pt x="3092931" y="179059"/>
                  </a:lnTo>
                  <a:lnTo>
                    <a:pt x="3095523" y="179059"/>
                  </a:lnTo>
                  <a:lnTo>
                    <a:pt x="3095523" y="178277"/>
                  </a:lnTo>
                  <a:lnTo>
                    <a:pt x="3098301" y="178277"/>
                  </a:lnTo>
                  <a:lnTo>
                    <a:pt x="3098301" y="177495"/>
                  </a:lnTo>
                  <a:lnTo>
                    <a:pt x="3101843" y="177495"/>
                  </a:lnTo>
                  <a:lnTo>
                    <a:pt x="3101843" y="176713"/>
                  </a:lnTo>
                  <a:lnTo>
                    <a:pt x="3107652" y="176713"/>
                  </a:lnTo>
                  <a:lnTo>
                    <a:pt x="3107652" y="175931"/>
                  </a:lnTo>
                  <a:lnTo>
                    <a:pt x="3113437" y="175931"/>
                  </a:lnTo>
                  <a:lnTo>
                    <a:pt x="3113437" y="175149"/>
                  </a:lnTo>
                  <a:lnTo>
                    <a:pt x="3126872" y="175149"/>
                  </a:lnTo>
                  <a:lnTo>
                    <a:pt x="3126872" y="174366"/>
                  </a:lnTo>
                  <a:lnTo>
                    <a:pt x="3133601" y="174366"/>
                  </a:lnTo>
                  <a:lnTo>
                    <a:pt x="3133601" y="173584"/>
                  </a:lnTo>
                  <a:lnTo>
                    <a:pt x="3139434" y="173584"/>
                  </a:lnTo>
                  <a:lnTo>
                    <a:pt x="3139434" y="172802"/>
                  </a:lnTo>
                  <a:lnTo>
                    <a:pt x="3141893" y="172802"/>
                  </a:lnTo>
                  <a:lnTo>
                    <a:pt x="3141893" y="172020"/>
                  </a:lnTo>
                  <a:lnTo>
                    <a:pt x="3144852" y="172020"/>
                  </a:lnTo>
                  <a:lnTo>
                    <a:pt x="3144852" y="171238"/>
                  </a:lnTo>
                  <a:lnTo>
                    <a:pt x="3148436" y="171238"/>
                  </a:lnTo>
                  <a:lnTo>
                    <a:pt x="3148436" y="170456"/>
                  </a:lnTo>
                  <a:lnTo>
                    <a:pt x="3149609" y="170456"/>
                  </a:lnTo>
                  <a:lnTo>
                    <a:pt x="3149609" y="169673"/>
                  </a:lnTo>
                  <a:lnTo>
                    <a:pt x="3160770" y="169673"/>
                  </a:lnTo>
                  <a:lnTo>
                    <a:pt x="3160770" y="168891"/>
                  </a:lnTo>
                  <a:lnTo>
                    <a:pt x="3167848" y="168891"/>
                  </a:lnTo>
                  <a:lnTo>
                    <a:pt x="3167848" y="168109"/>
                  </a:lnTo>
                  <a:lnTo>
                    <a:pt x="3171378" y="168109"/>
                  </a:lnTo>
                  <a:lnTo>
                    <a:pt x="3171378" y="167327"/>
                  </a:lnTo>
                  <a:lnTo>
                    <a:pt x="3171973" y="167327"/>
                  </a:lnTo>
                  <a:lnTo>
                    <a:pt x="3171973" y="166549"/>
                  </a:lnTo>
                  <a:lnTo>
                    <a:pt x="3189100" y="166549"/>
                  </a:lnTo>
                  <a:lnTo>
                    <a:pt x="3189100" y="165763"/>
                  </a:lnTo>
                  <a:lnTo>
                    <a:pt x="3190832" y="165763"/>
                  </a:lnTo>
                  <a:lnTo>
                    <a:pt x="3190832" y="164985"/>
                  </a:lnTo>
                  <a:lnTo>
                    <a:pt x="3194121" y="164985"/>
                  </a:lnTo>
                  <a:lnTo>
                    <a:pt x="3194121" y="164203"/>
                  </a:lnTo>
                  <a:lnTo>
                    <a:pt x="3202119" y="164203"/>
                  </a:lnTo>
                  <a:lnTo>
                    <a:pt x="3202119" y="163421"/>
                  </a:lnTo>
                  <a:lnTo>
                    <a:pt x="3203118" y="163421"/>
                  </a:lnTo>
                  <a:lnTo>
                    <a:pt x="3203118" y="162638"/>
                  </a:lnTo>
                  <a:lnTo>
                    <a:pt x="3204988" y="162638"/>
                  </a:lnTo>
                  <a:lnTo>
                    <a:pt x="3204988" y="161856"/>
                  </a:lnTo>
                  <a:lnTo>
                    <a:pt x="3230305" y="161856"/>
                  </a:lnTo>
                  <a:lnTo>
                    <a:pt x="3230305" y="161074"/>
                  </a:lnTo>
                  <a:lnTo>
                    <a:pt x="3239680" y="161074"/>
                  </a:lnTo>
                  <a:lnTo>
                    <a:pt x="3239680" y="160292"/>
                  </a:lnTo>
                  <a:lnTo>
                    <a:pt x="3252922" y="160292"/>
                  </a:lnTo>
                  <a:lnTo>
                    <a:pt x="3252922" y="159510"/>
                  </a:lnTo>
                  <a:lnTo>
                    <a:pt x="3254642" y="159510"/>
                  </a:lnTo>
                  <a:lnTo>
                    <a:pt x="3254642" y="158728"/>
                  </a:lnTo>
                  <a:lnTo>
                    <a:pt x="3263746" y="158728"/>
                  </a:lnTo>
                  <a:lnTo>
                    <a:pt x="3263746" y="157945"/>
                  </a:lnTo>
                  <a:lnTo>
                    <a:pt x="3264486" y="157945"/>
                  </a:lnTo>
                  <a:lnTo>
                    <a:pt x="3264486" y="157163"/>
                  </a:lnTo>
                  <a:lnTo>
                    <a:pt x="3267337" y="157163"/>
                  </a:lnTo>
                  <a:lnTo>
                    <a:pt x="3267337" y="156381"/>
                  </a:lnTo>
                  <a:lnTo>
                    <a:pt x="3274950" y="156381"/>
                  </a:lnTo>
                  <a:lnTo>
                    <a:pt x="3274950" y="155599"/>
                  </a:lnTo>
                  <a:lnTo>
                    <a:pt x="3287007" y="155599"/>
                  </a:lnTo>
                  <a:lnTo>
                    <a:pt x="3287007" y="154817"/>
                  </a:lnTo>
                  <a:lnTo>
                    <a:pt x="3297988" y="154817"/>
                  </a:lnTo>
                  <a:lnTo>
                    <a:pt x="3297988" y="154035"/>
                  </a:lnTo>
                  <a:lnTo>
                    <a:pt x="3298294" y="154035"/>
                  </a:lnTo>
                  <a:lnTo>
                    <a:pt x="3298294" y="153253"/>
                  </a:lnTo>
                  <a:lnTo>
                    <a:pt x="3300543" y="153253"/>
                  </a:lnTo>
                  <a:lnTo>
                    <a:pt x="3300543" y="152470"/>
                  </a:lnTo>
                  <a:lnTo>
                    <a:pt x="3303490" y="152470"/>
                  </a:lnTo>
                  <a:lnTo>
                    <a:pt x="3303490" y="151693"/>
                  </a:lnTo>
                  <a:lnTo>
                    <a:pt x="3315343" y="151693"/>
                  </a:lnTo>
                  <a:lnTo>
                    <a:pt x="3315343" y="150911"/>
                  </a:lnTo>
                  <a:lnTo>
                    <a:pt x="3320929" y="150911"/>
                  </a:lnTo>
                  <a:lnTo>
                    <a:pt x="3320929" y="150128"/>
                  </a:lnTo>
                  <a:lnTo>
                    <a:pt x="3328055" y="150128"/>
                  </a:lnTo>
                  <a:lnTo>
                    <a:pt x="3328055" y="149346"/>
                  </a:lnTo>
                  <a:lnTo>
                    <a:pt x="3330545" y="149346"/>
                  </a:lnTo>
                  <a:lnTo>
                    <a:pt x="3330545" y="148564"/>
                  </a:lnTo>
                  <a:lnTo>
                    <a:pt x="3341021" y="148564"/>
                  </a:lnTo>
                  <a:lnTo>
                    <a:pt x="3341021" y="147782"/>
                  </a:lnTo>
                  <a:lnTo>
                    <a:pt x="3356704" y="147782"/>
                  </a:lnTo>
                  <a:lnTo>
                    <a:pt x="3356704" y="147000"/>
                  </a:lnTo>
                  <a:lnTo>
                    <a:pt x="3358418" y="147000"/>
                  </a:lnTo>
                  <a:lnTo>
                    <a:pt x="3358418" y="146218"/>
                  </a:lnTo>
                  <a:lnTo>
                    <a:pt x="3365123" y="146218"/>
                  </a:lnTo>
                  <a:lnTo>
                    <a:pt x="3365123" y="145435"/>
                  </a:lnTo>
                  <a:lnTo>
                    <a:pt x="3372910" y="145435"/>
                  </a:lnTo>
                  <a:lnTo>
                    <a:pt x="3372910" y="144653"/>
                  </a:lnTo>
                  <a:lnTo>
                    <a:pt x="3377312" y="144653"/>
                  </a:lnTo>
                  <a:lnTo>
                    <a:pt x="3377312" y="143871"/>
                  </a:lnTo>
                  <a:lnTo>
                    <a:pt x="3381576" y="143871"/>
                  </a:lnTo>
                  <a:lnTo>
                    <a:pt x="3381576" y="143089"/>
                  </a:lnTo>
                  <a:lnTo>
                    <a:pt x="3383398" y="143089"/>
                  </a:lnTo>
                  <a:lnTo>
                    <a:pt x="3383398" y="142307"/>
                  </a:lnTo>
                  <a:lnTo>
                    <a:pt x="3383639" y="142307"/>
                  </a:lnTo>
                  <a:lnTo>
                    <a:pt x="3383639" y="141525"/>
                  </a:lnTo>
                  <a:lnTo>
                    <a:pt x="3385262" y="141525"/>
                  </a:lnTo>
                  <a:lnTo>
                    <a:pt x="3385262" y="140742"/>
                  </a:lnTo>
                  <a:lnTo>
                    <a:pt x="3386092" y="140742"/>
                  </a:lnTo>
                  <a:lnTo>
                    <a:pt x="3386092" y="139960"/>
                  </a:lnTo>
                  <a:lnTo>
                    <a:pt x="3386633" y="139960"/>
                  </a:lnTo>
                  <a:lnTo>
                    <a:pt x="3386633" y="139178"/>
                  </a:lnTo>
                  <a:lnTo>
                    <a:pt x="3386784" y="139178"/>
                  </a:lnTo>
                  <a:lnTo>
                    <a:pt x="3386784" y="138400"/>
                  </a:lnTo>
                  <a:lnTo>
                    <a:pt x="3393248" y="138400"/>
                  </a:lnTo>
                  <a:lnTo>
                    <a:pt x="3393248" y="137614"/>
                  </a:lnTo>
                  <a:lnTo>
                    <a:pt x="3401745" y="137614"/>
                  </a:lnTo>
                  <a:lnTo>
                    <a:pt x="3401745" y="136836"/>
                  </a:lnTo>
                  <a:lnTo>
                    <a:pt x="3403616" y="136836"/>
                  </a:lnTo>
                  <a:lnTo>
                    <a:pt x="3403616" y="136054"/>
                  </a:lnTo>
                  <a:lnTo>
                    <a:pt x="3406009" y="136054"/>
                  </a:lnTo>
                  <a:lnTo>
                    <a:pt x="3406009" y="135272"/>
                  </a:lnTo>
                  <a:lnTo>
                    <a:pt x="3406689" y="135272"/>
                  </a:lnTo>
                  <a:lnTo>
                    <a:pt x="3406689" y="134490"/>
                  </a:lnTo>
                  <a:lnTo>
                    <a:pt x="3411259" y="134490"/>
                  </a:lnTo>
                  <a:lnTo>
                    <a:pt x="3411259" y="133707"/>
                  </a:lnTo>
                  <a:lnTo>
                    <a:pt x="3420141" y="133707"/>
                  </a:lnTo>
                  <a:lnTo>
                    <a:pt x="3420141" y="132925"/>
                  </a:lnTo>
                  <a:lnTo>
                    <a:pt x="3429733" y="132925"/>
                  </a:lnTo>
                  <a:lnTo>
                    <a:pt x="3429733" y="132143"/>
                  </a:lnTo>
                  <a:lnTo>
                    <a:pt x="3435397" y="132143"/>
                  </a:lnTo>
                  <a:lnTo>
                    <a:pt x="3435397" y="131361"/>
                  </a:lnTo>
                  <a:lnTo>
                    <a:pt x="3448844" y="131361"/>
                  </a:lnTo>
                  <a:lnTo>
                    <a:pt x="3448844" y="130579"/>
                  </a:lnTo>
                  <a:lnTo>
                    <a:pt x="3449619" y="130579"/>
                  </a:lnTo>
                  <a:lnTo>
                    <a:pt x="3449619" y="129797"/>
                  </a:lnTo>
                  <a:lnTo>
                    <a:pt x="3455831" y="129797"/>
                  </a:lnTo>
                  <a:lnTo>
                    <a:pt x="3455831" y="129014"/>
                  </a:lnTo>
                  <a:lnTo>
                    <a:pt x="3485370" y="129014"/>
                  </a:lnTo>
                  <a:lnTo>
                    <a:pt x="3485370" y="128232"/>
                  </a:lnTo>
                  <a:lnTo>
                    <a:pt x="3489080" y="128232"/>
                  </a:lnTo>
                  <a:lnTo>
                    <a:pt x="3489080" y="127450"/>
                  </a:lnTo>
                  <a:lnTo>
                    <a:pt x="3496483" y="127450"/>
                  </a:lnTo>
                  <a:lnTo>
                    <a:pt x="3496483" y="126668"/>
                  </a:lnTo>
                  <a:lnTo>
                    <a:pt x="3502022" y="126668"/>
                  </a:lnTo>
                  <a:lnTo>
                    <a:pt x="3502022" y="125886"/>
                  </a:lnTo>
                  <a:lnTo>
                    <a:pt x="3508685" y="125886"/>
                  </a:lnTo>
                  <a:lnTo>
                    <a:pt x="3508685" y="125104"/>
                  </a:lnTo>
                  <a:lnTo>
                    <a:pt x="3510501" y="125104"/>
                  </a:lnTo>
                  <a:lnTo>
                    <a:pt x="3510501" y="124322"/>
                  </a:lnTo>
                  <a:lnTo>
                    <a:pt x="3510849" y="124322"/>
                  </a:lnTo>
                  <a:lnTo>
                    <a:pt x="3510849" y="123544"/>
                  </a:lnTo>
                  <a:lnTo>
                    <a:pt x="3513273" y="123544"/>
                  </a:lnTo>
                  <a:lnTo>
                    <a:pt x="3513273" y="122762"/>
                  </a:lnTo>
                  <a:lnTo>
                    <a:pt x="3525487" y="122762"/>
                  </a:lnTo>
                  <a:lnTo>
                    <a:pt x="3525487" y="121980"/>
                  </a:lnTo>
                  <a:lnTo>
                    <a:pt x="3531296" y="121980"/>
                  </a:lnTo>
                  <a:lnTo>
                    <a:pt x="3531296" y="121197"/>
                  </a:lnTo>
                  <a:lnTo>
                    <a:pt x="3538536" y="121197"/>
                  </a:lnTo>
                  <a:lnTo>
                    <a:pt x="3538536" y="120415"/>
                  </a:lnTo>
                  <a:lnTo>
                    <a:pt x="3539029" y="120415"/>
                  </a:lnTo>
                  <a:lnTo>
                    <a:pt x="3539029" y="119633"/>
                  </a:lnTo>
                  <a:lnTo>
                    <a:pt x="3549649" y="119633"/>
                  </a:lnTo>
                  <a:lnTo>
                    <a:pt x="3549649" y="118851"/>
                  </a:lnTo>
                  <a:lnTo>
                    <a:pt x="3557280" y="118851"/>
                  </a:lnTo>
                  <a:lnTo>
                    <a:pt x="3557280" y="118069"/>
                  </a:lnTo>
                  <a:lnTo>
                    <a:pt x="3557437" y="118069"/>
                  </a:lnTo>
                  <a:lnTo>
                    <a:pt x="3557437" y="117287"/>
                  </a:lnTo>
                  <a:lnTo>
                    <a:pt x="3560407" y="117287"/>
                  </a:lnTo>
                  <a:lnTo>
                    <a:pt x="3560407" y="116504"/>
                  </a:lnTo>
                  <a:lnTo>
                    <a:pt x="3573944" y="116504"/>
                  </a:lnTo>
                  <a:lnTo>
                    <a:pt x="3573944" y="115722"/>
                  </a:lnTo>
                  <a:lnTo>
                    <a:pt x="3578701" y="115722"/>
                  </a:lnTo>
                  <a:lnTo>
                    <a:pt x="3578701" y="114940"/>
                  </a:lnTo>
                  <a:lnTo>
                    <a:pt x="3582970" y="114940"/>
                  </a:lnTo>
                  <a:lnTo>
                    <a:pt x="3582970" y="114158"/>
                  </a:lnTo>
                  <a:lnTo>
                    <a:pt x="3587294" y="114158"/>
                  </a:lnTo>
                  <a:lnTo>
                    <a:pt x="3587294" y="113376"/>
                  </a:lnTo>
                  <a:lnTo>
                    <a:pt x="3593356" y="113376"/>
                  </a:lnTo>
                  <a:lnTo>
                    <a:pt x="3593356" y="112594"/>
                  </a:lnTo>
                  <a:lnTo>
                    <a:pt x="3593530" y="112594"/>
                  </a:lnTo>
                  <a:lnTo>
                    <a:pt x="3593530" y="111811"/>
                  </a:lnTo>
                  <a:lnTo>
                    <a:pt x="3613988" y="111811"/>
                  </a:lnTo>
                  <a:lnTo>
                    <a:pt x="3613988" y="111034"/>
                  </a:lnTo>
                  <a:lnTo>
                    <a:pt x="3617229" y="111034"/>
                  </a:lnTo>
                  <a:lnTo>
                    <a:pt x="3617229" y="110252"/>
                  </a:lnTo>
                  <a:lnTo>
                    <a:pt x="3632883" y="110252"/>
                  </a:lnTo>
                  <a:lnTo>
                    <a:pt x="3632883" y="109469"/>
                  </a:lnTo>
                  <a:lnTo>
                    <a:pt x="3643394" y="109469"/>
                  </a:lnTo>
                  <a:lnTo>
                    <a:pt x="3643394" y="108687"/>
                  </a:lnTo>
                  <a:lnTo>
                    <a:pt x="3662788" y="108687"/>
                  </a:lnTo>
                  <a:lnTo>
                    <a:pt x="3662788" y="107905"/>
                  </a:lnTo>
                  <a:lnTo>
                    <a:pt x="3673919" y="107905"/>
                  </a:lnTo>
                  <a:lnTo>
                    <a:pt x="3673919" y="107123"/>
                  </a:lnTo>
                  <a:lnTo>
                    <a:pt x="3676463" y="107123"/>
                  </a:lnTo>
                  <a:lnTo>
                    <a:pt x="3676463" y="106341"/>
                  </a:lnTo>
                  <a:lnTo>
                    <a:pt x="3748343" y="106341"/>
                  </a:lnTo>
                  <a:lnTo>
                    <a:pt x="3748343" y="105559"/>
                  </a:lnTo>
                  <a:lnTo>
                    <a:pt x="3754236" y="105559"/>
                  </a:lnTo>
                  <a:lnTo>
                    <a:pt x="3754236" y="104776"/>
                  </a:lnTo>
                  <a:lnTo>
                    <a:pt x="3755072" y="104776"/>
                  </a:lnTo>
                  <a:lnTo>
                    <a:pt x="3755072" y="103994"/>
                  </a:lnTo>
                  <a:lnTo>
                    <a:pt x="3776817" y="103994"/>
                  </a:lnTo>
                  <a:lnTo>
                    <a:pt x="3776817" y="103212"/>
                  </a:lnTo>
                  <a:lnTo>
                    <a:pt x="3777581" y="103212"/>
                  </a:lnTo>
                  <a:lnTo>
                    <a:pt x="3777581" y="102430"/>
                  </a:lnTo>
                  <a:lnTo>
                    <a:pt x="3778856" y="102430"/>
                  </a:lnTo>
                  <a:lnTo>
                    <a:pt x="3778856" y="101648"/>
                  </a:lnTo>
                  <a:lnTo>
                    <a:pt x="3806560" y="101648"/>
                  </a:lnTo>
                  <a:lnTo>
                    <a:pt x="3806560" y="100866"/>
                  </a:lnTo>
                  <a:lnTo>
                    <a:pt x="3810662" y="100866"/>
                  </a:lnTo>
                  <a:lnTo>
                    <a:pt x="3810662" y="100083"/>
                  </a:lnTo>
                  <a:lnTo>
                    <a:pt x="3841740" y="100083"/>
                  </a:lnTo>
                  <a:lnTo>
                    <a:pt x="3841740" y="99301"/>
                  </a:lnTo>
                  <a:lnTo>
                    <a:pt x="3846827" y="99301"/>
                  </a:lnTo>
                  <a:lnTo>
                    <a:pt x="3846827" y="98519"/>
                  </a:lnTo>
                  <a:lnTo>
                    <a:pt x="3849040" y="98519"/>
                  </a:lnTo>
                  <a:lnTo>
                    <a:pt x="3849040" y="97737"/>
                  </a:lnTo>
                  <a:lnTo>
                    <a:pt x="3858728" y="97737"/>
                  </a:lnTo>
                  <a:lnTo>
                    <a:pt x="3858728" y="96955"/>
                  </a:lnTo>
                  <a:lnTo>
                    <a:pt x="3864549" y="96955"/>
                  </a:lnTo>
                  <a:lnTo>
                    <a:pt x="3864549" y="96177"/>
                  </a:lnTo>
                  <a:lnTo>
                    <a:pt x="3886968" y="96177"/>
                  </a:lnTo>
                  <a:lnTo>
                    <a:pt x="3886968" y="95395"/>
                  </a:lnTo>
                  <a:lnTo>
                    <a:pt x="3899061" y="95395"/>
                  </a:lnTo>
                  <a:lnTo>
                    <a:pt x="3899061" y="94613"/>
                  </a:lnTo>
                  <a:lnTo>
                    <a:pt x="3905496" y="94613"/>
                  </a:lnTo>
                  <a:lnTo>
                    <a:pt x="3905496" y="93831"/>
                  </a:lnTo>
                  <a:lnTo>
                    <a:pt x="3915286" y="93831"/>
                  </a:lnTo>
                  <a:lnTo>
                    <a:pt x="3915286" y="93049"/>
                  </a:lnTo>
                  <a:lnTo>
                    <a:pt x="3930927" y="93049"/>
                  </a:lnTo>
                  <a:lnTo>
                    <a:pt x="3930927" y="92266"/>
                  </a:lnTo>
                  <a:lnTo>
                    <a:pt x="3931895" y="92266"/>
                  </a:lnTo>
                  <a:lnTo>
                    <a:pt x="3931895" y="91484"/>
                  </a:lnTo>
                  <a:lnTo>
                    <a:pt x="3939935" y="91484"/>
                  </a:lnTo>
                  <a:lnTo>
                    <a:pt x="3939935" y="90702"/>
                  </a:lnTo>
                  <a:lnTo>
                    <a:pt x="3941890" y="90702"/>
                  </a:lnTo>
                  <a:lnTo>
                    <a:pt x="3941890" y="89920"/>
                  </a:lnTo>
                  <a:lnTo>
                    <a:pt x="3944006" y="89920"/>
                  </a:lnTo>
                  <a:lnTo>
                    <a:pt x="3944006" y="89138"/>
                  </a:lnTo>
                  <a:lnTo>
                    <a:pt x="3957417" y="89138"/>
                  </a:lnTo>
                  <a:lnTo>
                    <a:pt x="3957417" y="88356"/>
                  </a:lnTo>
                  <a:lnTo>
                    <a:pt x="3959167" y="88356"/>
                  </a:lnTo>
                  <a:lnTo>
                    <a:pt x="3959167" y="87573"/>
                  </a:lnTo>
                  <a:lnTo>
                    <a:pt x="3968031" y="87573"/>
                  </a:lnTo>
                  <a:lnTo>
                    <a:pt x="3968031" y="86791"/>
                  </a:lnTo>
                  <a:lnTo>
                    <a:pt x="3981753" y="86791"/>
                  </a:lnTo>
                  <a:lnTo>
                    <a:pt x="3981753" y="86009"/>
                  </a:lnTo>
                  <a:lnTo>
                    <a:pt x="4001490" y="86009"/>
                  </a:lnTo>
                  <a:lnTo>
                    <a:pt x="4001490" y="85227"/>
                  </a:lnTo>
                  <a:lnTo>
                    <a:pt x="4001935" y="85227"/>
                  </a:lnTo>
                  <a:lnTo>
                    <a:pt x="4001935" y="84445"/>
                  </a:lnTo>
                  <a:lnTo>
                    <a:pt x="4004341" y="84445"/>
                  </a:lnTo>
                  <a:lnTo>
                    <a:pt x="4004341" y="83663"/>
                  </a:lnTo>
                  <a:lnTo>
                    <a:pt x="4006415" y="83663"/>
                  </a:lnTo>
                  <a:lnTo>
                    <a:pt x="4006415" y="82885"/>
                  </a:lnTo>
                  <a:lnTo>
                    <a:pt x="4009416" y="82885"/>
                  </a:lnTo>
                  <a:lnTo>
                    <a:pt x="4009416" y="82098"/>
                  </a:lnTo>
                  <a:lnTo>
                    <a:pt x="4013908" y="82098"/>
                  </a:lnTo>
                  <a:lnTo>
                    <a:pt x="4013908" y="81321"/>
                  </a:lnTo>
                  <a:lnTo>
                    <a:pt x="4019801" y="81321"/>
                  </a:lnTo>
                  <a:lnTo>
                    <a:pt x="4019801" y="80538"/>
                  </a:lnTo>
                  <a:lnTo>
                    <a:pt x="4047013" y="80538"/>
                  </a:lnTo>
                  <a:lnTo>
                    <a:pt x="4047013" y="79756"/>
                  </a:lnTo>
                  <a:lnTo>
                    <a:pt x="4063117" y="79756"/>
                  </a:lnTo>
                  <a:lnTo>
                    <a:pt x="4063117" y="78974"/>
                  </a:lnTo>
                  <a:lnTo>
                    <a:pt x="4071241" y="78974"/>
                  </a:lnTo>
                  <a:lnTo>
                    <a:pt x="4071241" y="78192"/>
                  </a:lnTo>
                  <a:lnTo>
                    <a:pt x="4073538" y="78192"/>
                  </a:lnTo>
                  <a:lnTo>
                    <a:pt x="4073538" y="77410"/>
                  </a:lnTo>
                  <a:lnTo>
                    <a:pt x="4081837" y="77410"/>
                  </a:lnTo>
                  <a:lnTo>
                    <a:pt x="4081837" y="76628"/>
                  </a:lnTo>
                  <a:lnTo>
                    <a:pt x="4097827" y="76628"/>
                  </a:lnTo>
                  <a:lnTo>
                    <a:pt x="4097827" y="75845"/>
                  </a:lnTo>
                  <a:lnTo>
                    <a:pt x="4107419" y="75845"/>
                  </a:lnTo>
                  <a:lnTo>
                    <a:pt x="4107419" y="75063"/>
                  </a:lnTo>
                  <a:lnTo>
                    <a:pt x="4116391" y="75063"/>
                  </a:lnTo>
                  <a:lnTo>
                    <a:pt x="4116391" y="74281"/>
                  </a:lnTo>
                  <a:lnTo>
                    <a:pt x="4125766" y="74281"/>
                  </a:lnTo>
                  <a:lnTo>
                    <a:pt x="4125766" y="73499"/>
                  </a:lnTo>
                  <a:lnTo>
                    <a:pt x="4130685" y="73499"/>
                  </a:lnTo>
                  <a:lnTo>
                    <a:pt x="4130685" y="72717"/>
                  </a:lnTo>
                  <a:lnTo>
                    <a:pt x="4131906" y="72717"/>
                  </a:lnTo>
                  <a:lnTo>
                    <a:pt x="4131906" y="71935"/>
                  </a:lnTo>
                  <a:lnTo>
                    <a:pt x="4143470" y="71935"/>
                  </a:lnTo>
                  <a:lnTo>
                    <a:pt x="4143470" y="71152"/>
                  </a:lnTo>
                  <a:lnTo>
                    <a:pt x="4155732" y="71152"/>
                  </a:lnTo>
                  <a:lnTo>
                    <a:pt x="4155732" y="70370"/>
                  </a:lnTo>
                  <a:lnTo>
                    <a:pt x="4162233" y="70370"/>
                  </a:lnTo>
                  <a:lnTo>
                    <a:pt x="4162233" y="69588"/>
                  </a:lnTo>
                  <a:lnTo>
                    <a:pt x="4166370" y="69588"/>
                  </a:lnTo>
                  <a:lnTo>
                    <a:pt x="4166370" y="68806"/>
                  </a:lnTo>
                  <a:lnTo>
                    <a:pt x="4169118" y="68806"/>
                  </a:lnTo>
                  <a:lnTo>
                    <a:pt x="4169118" y="68028"/>
                  </a:lnTo>
                  <a:lnTo>
                    <a:pt x="4212849" y="68028"/>
                  </a:lnTo>
                  <a:lnTo>
                    <a:pt x="4212849" y="67246"/>
                  </a:lnTo>
                  <a:lnTo>
                    <a:pt x="4215399" y="67246"/>
                  </a:lnTo>
                  <a:lnTo>
                    <a:pt x="4215399" y="66464"/>
                  </a:lnTo>
                  <a:lnTo>
                    <a:pt x="4239820" y="66464"/>
                  </a:lnTo>
                  <a:lnTo>
                    <a:pt x="4239820" y="65682"/>
                  </a:lnTo>
                  <a:lnTo>
                    <a:pt x="4251606" y="65682"/>
                  </a:lnTo>
                  <a:lnTo>
                    <a:pt x="4251606" y="64900"/>
                  </a:lnTo>
                  <a:lnTo>
                    <a:pt x="4260717" y="64900"/>
                  </a:lnTo>
                  <a:lnTo>
                    <a:pt x="4260717" y="64118"/>
                  </a:lnTo>
                  <a:lnTo>
                    <a:pt x="4266351" y="64118"/>
                  </a:lnTo>
                  <a:lnTo>
                    <a:pt x="4266351" y="63335"/>
                  </a:lnTo>
                  <a:lnTo>
                    <a:pt x="4273315" y="63335"/>
                  </a:lnTo>
                  <a:lnTo>
                    <a:pt x="4273315" y="62553"/>
                  </a:lnTo>
                  <a:lnTo>
                    <a:pt x="4297243" y="62553"/>
                  </a:lnTo>
                  <a:lnTo>
                    <a:pt x="4297243" y="61771"/>
                  </a:lnTo>
                  <a:lnTo>
                    <a:pt x="4312740" y="61771"/>
                  </a:lnTo>
                  <a:lnTo>
                    <a:pt x="4312740" y="60989"/>
                  </a:lnTo>
                  <a:lnTo>
                    <a:pt x="4313834" y="60989"/>
                  </a:lnTo>
                  <a:lnTo>
                    <a:pt x="4313834" y="60207"/>
                  </a:lnTo>
                  <a:lnTo>
                    <a:pt x="4354294" y="60207"/>
                  </a:lnTo>
                  <a:lnTo>
                    <a:pt x="4354294" y="59425"/>
                  </a:lnTo>
                  <a:lnTo>
                    <a:pt x="4367975" y="59425"/>
                  </a:lnTo>
                  <a:lnTo>
                    <a:pt x="4367975" y="58642"/>
                  </a:lnTo>
                  <a:lnTo>
                    <a:pt x="4415193" y="58642"/>
                  </a:lnTo>
                  <a:lnTo>
                    <a:pt x="4415193" y="57860"/>
                  </a:lnTo>
                  <a:lnTo>
                    <a:pt x="4427509" y="57860"/>
                  </a:lnTo>
                  <a:lnTo>
                    <a:pt x="4427509" y="57078"/>
                  </a:lnTo>
                  <a:lnTo>
                    <a:pt x="4427791" y="57078"/>
                  </a:lnTo>
                  <a:lnTo>
                    <a:pt x="4427791" y="56296"/>
                  </a:lnTo>
                  <a:lnTo>
                    <a:pt x="4439386" y="56296"/>
                  </a:lnTo>
                  <a:lnTo>
                    <a:pt x="4439386" y="55514"/>
                  </a:lnTo>
                  <a:lnTo>
                    <a:pt x="4472015" y="55514"/>
                  </a:lnTo>
                  <a:lnTo>
                    <a:pt x="4472015" y="54736"/>
                  </a:lnTo>
                  <a:lnTo>
                    <a:pt x="4476129" y="54736"/>
                  </a:lnTo>
                  <a:lnTo>
                    <a:pt x="4476129" y="53954"/>
                  </a:lnTo>
                  <a:lnTo>
                    <a:pt x="4505445" y="53954"/>
                  </a:lnTo>
                  <a:lnTo>
                    <a:pt x="4505445" y="53172"/>
                  </a:lnTo>
                  <a:lnTo>
                    <a:pt x="4526925" y="53172"/>
                  </a:lnTo>
                  <a:lnTo>
                    <a:pt x="4526925" y="52390"/>
                  </a:lnTo>
                  <a:lnTo>
                    <a:pt x="4529553" y="52390"/>
                  </a:lnTo>
                  <a:lnTo>
                    <a:pt x="4529553" y="51607"/>
                  </a:lnTo>
                  <a:lnTo>
                    <a:pt x="4542692" y="51607"/>
                  </a:lnTo>
                  <a:lnTo>
                    <a:pt x="4542692" y="50825"/>
                  </a:lnTo>
                  <a:lnTo>
                    <a:pt x="4546157" y="50825"/>
                  </a:lnTo>
                  <a:lnTo>
                    <a:pt x="4546157" y="50043"/>
                  </a:lnTo>
                  <a:lnTo>
                    <a:pt x="4583777" y="50043"/>
                  </a:lnTo>
                  <a:lnTo>
                    <a:pt x="4583777" y="49261"/>
                  </a:lnTo>
                  <a:lnTo>
                    <a:pt x="4588612" y="49261"/>
                  </a:lnTo>
                  <a:lnTo>
                    <a:pt x="4588612" y="48479"/>
                  </a:lnTo>
                  <a:lnTo>
                    <a:pt x="4601241" y="48479"/>
                  </a:lnTo>
                  <a:lnTo>
                    <a:pt x="4601241" y="47697"/>
                  </a:lnTo>
                  <a:lnTo>
                    <a:pt x="4624152" y="47697"/>
                  </a:lnTo>
                  <a:lnTo>
                    <a:pt x="4624152" y="46915"/>
                  </a:lnTo>
                  <a:lnTo>
                    <a:pt x="4633954" y="46915"/>
                  </a:lnTo>
                  <a:lnTo>
                    <a:pt x="4633954" y="46133"/>
                  </a:lnTo>
                  <a:lnTo>
                    <a:pt x="4634857" y="46133"/>
                  </a:lnTo>
                  <a:lnTo>
                    <a:pt x="4634857" y="45351"/>
                  </a:lnTo>
                  <a:lnTo>
                    <a:pt x="4640930" y="45351"/>
                  </a:lnTo>
                  <a:lnTo>
                    <a:pt x="4640930" y="44569"/>
                  </a:lnTo>
                  <a:lnTo>
                    <a:pt x="4658430" y="44569"/>
                  </a:lnTo>
                  <a:lnTo>
                    <a:pt x="4658430" y="43787"/>
                  </a:lnTo>
                  <a:lnTo>
                    <a:pt x="4667149" y="43787"/>
                  </a:lnTo>
                  <a:lnTo>
                    <a:pt x="4667149" y="43005"/>
                  </a:lnTo>
                  <a:lnTo>
                    <a:pt x="4680800" y="43005"/>
                  </a:lnTo>
                  <a:lnTo>
                    <a:pt x="4680800" y="42223"/>
                  </a:lnTo>
                  <a:lnTo>
                    <a:pt x="4734020" y="42223"/>
                  </a:lnTo>
                  <a:lnTo>
                    <a:pt x="4734020" y="41442"/>
                  </a:lnTo>
                  <a:lnTo>
                    <a:pt x="4753083" y="41442"/>
                  </a:lnTo>
                  <a:lnTo>
                    <a:pt x="4753083" y="40660"/>
                  </a:lnTo>
                  <a:lnTo>
                    <a:pt x="4757533" y="40660"/>
                  </a:lnTo>
                  <a:lnTo>
                    <a:pt x="4757533" y="39878"/>
                  </a:lnTo>
                  <a:lnTo>
                    <a:pt x="4770402" y="39878"/>
                  </a:lnTo>
                  <a:lnTo>
                    <a:pt x="4770402" y="39096"/>
                  </a:lnTo>
                  <a:lnTo>
                    <a:pt x="4797403" y="39096"/>
                  </a:lnTo>
                  <a:lnTo>
                    <a:pt x="4797403" y="38314"/>
                  </a:lnTo>
                  <a:lnTo>
                    <a:pt x="4825847" y="38314"/>
                  </a:lnTo>
                  <a:lnTo>
                    <a:pt x="4825847" y="37532"/>
                  </a:lnTo>
                  <a:lnTo>
                    <a:pt x="4857719" y="37532"/>
                  </a:lnTo>
                  <a:lnTo>
                    <a:pt x="4857719" y="36750"/>
                  </a:lnTo>
                  <a:lnTo>
                    <a:pt x="4890192" y="36750"/>
                  </a:lnTo>
                  <a:lnTo>
                    <a:pt x="4890192" y="35968"/>
                  </a:lnTo>
                  <a:lnTo>
                    <a:pt x="4922064" y="35968"/>
                  </a:lnTo>
                  <a:lnTo>
                    <a:pt x="4922064" y="35186"/>
                  </a:lnTo>
                  <a:lnTo>
                    <a:pt x="4940105" y="35186"/>
                  </a:lnTo>
                  <a:lnTo>
                    <a:pt x="4940105" y="34404"/>
                  </a:lnTo>
                  <a:lnTo>
                    <a:pt x="4951831" y="34404"/>
                  </a:lnTo>
                  <a:lnTo>
                    <a:pt x="4951831" y="33622"/>
                  </a:lnTo>
                  <a:lnTo>
                    <a:pt x="4956582" y="33622"/>
                  </a:lnTo>
                  <a:lnTo>
                    <a:pt x="4956582" y="32840"/>
                  </a:lnTo>
                  <a:lnTo>
                    <a:pt x="4974382" y="32840"/>
                  </a:lnTo>
                  <a:lnTo>
                    <a:pt x="4974382" y="32058"/>
                  </a:lnTo>
                  <a:lnTo>
                    <a:pt x="4974803" y="32058"/>
                  </a:lnTo>
                  <a:lnTo>
                    <a:pt x="4974803" y="31277"/>
                  </a:lnTo>
                  <a:lnTo>
                    <a:pt x="4976366" y="31277"/>
                  </a:lnTo>
                  <a:lnTo>
                    <a:pt x="4976366" y="30494"/>
                  </a:lnTo>
                  <a:lnTo>
                    <a:pt x="4977148" y="30494"/>
                  </a:lnTo>
                  <a:lnTo>
                    <a:pt x="4977148" y="29713"/>
                  </a:lnTo>
                  <a:lnTo>
                    <a:pt x="5026460" y="29713"/>
                  </a:lnTo>
                  <a:lnTo>
                    <a:pt x="5026460" y="28931"/>
                  </a:lnTo>
                  <a:lnTo>
                    <a:pt x="5054723" y="28931"/>
                  </a:lnTo>
                  <a:lnTo>
                    <a:pt x="5054723" y="28149"/>
                  </a:lnTo>
                  <a:lnTo>
                    <a:pt x="5060256" y="28149"/>
                  </a:lnTo>
                  <a:lnTo>
                    <a:pt x="5060256" y="27367"/>
                  </a:lnTo>
                  <a:lnTo>
                    <a:pt x="5103553" y="27367"/>
                  </a:lnTo>
                  <a:lnTo>
                    <a:pt x="5103553" y="26585"/>
                  </a:lnTo>
                  <a:lnTo>
                    <a:pt x="5127908" y="26585"/>
                  </a:lnTo>
                  <a:lnTo>
                    <a:pt x="5127908" y="25803"/>
                  </a:lnTo>
                  <a:lnTo>
                    <a:pt x="5143183" y="25803"/>
                  </a:lnTo>
                  <a:lnTo>
                    <a:pt x="5143183" y="25021"/>
                  </a:lnTo>
                  <a:lnTo>
                    <a:pt x="5144746" y="25021"/>
                  </a:lnTo>
                  <a:lnTo>
                    <a:pt x="5144746" y="24239"/>
                  </a:lnTo>
                  <a:lnTo>
                    <a:pt x="5159058" y="24239"/>
                  </a:lnTo>
                  <a:lnTo>
                    <a:pt x="5159058" y="23458"/>
                  </a:lnTo>
                  <a:lnTo>
                    <a:pt x="5233387" y="23458"/>
                  </a:lnTo>
                  <a:lnTo>
                    <a:pt x="5233387" y="22676"/>
                  </a:lnTo>
                  <a:lnTo>
                    <a:pt x="5259545" y="22676"/>
                  </a:lnTo>
                  <a:lnTo>
                    <a:pt x="5259545" y="21894"/>
                  </a:lnTo>
                  <a:lnTo>
                    <a:pt x="5287147" y="21894"/>
                  </a:lnTo>
                  <a:lnTo>
                    <a:pt x="5287147" y="21112"/>
                  </a:lnTo>
                  <a:lnTo>
                    <a:pt x="5313126" y="21112"/>
                  </a:lnTo>
                  <a:lnTo>
                    <a:pt x="5313126" y="20330"/>
                  </a:lnTo>
                  <a:lnTo>
                    <a:pt x="5354379" y="20330"/>
                  </a:lnTo>
                  <a:lnTo>
                    <a:pt x="5354379" y="19548"/>
                  </a:lnTo>
                  <a:lnTo>
                    <a:pt x="5374224" y="19548"/>
                  </a:lnTo>
                  <a:lnTo>
                    <a:pt x="5374224" y="18766"/>
                  </a:lnTo>
                  <a:lnTo>
                    <a:pt x="5398939" y="18766"/>
                  </a:lnTo>
                  <a:lnTo>
                    <a:pt x="5398939" y="17984"/>
                  </a:lnTo>
                  <a:lnTo>
                    <a:pt x="5409644" y="17984"/>
                  </a:lnTo>
                  <a:lnTo>
                    <a:pt x="5409644" y="17202"/>
                  </a:lnTo>
                  <a:lnTo>
                    <a:pt x="5431714" y="17202"/>
                  </a:lnTo>
                  <a:lnTo>
                    <a:pt x="5431714" y="16420"/>
                  </a:lnTo>
                  <a:lnTo>
                    <a:pt x="5480122" y="16420"/>
                  </a:lnTo>
                  <a:lnTo>
                    <a:pt x="5480122" y="15638"/>
                  </a:lnTo>
                  <a:lnTo>
                    <a:pt x="5507845" y="15638"/>
                  </a:lnTo>
                  <a:lnTo>
                    <a:pt x="5507845" y="14857"/>
                  </a:lnTo>
                  <a:lnTo>
                    <a:pt x="5616209" y="14857"/>
                  </a:lnTo>
                  <a:lnTo>
                    <a:pt x="5616209" y="14074"/>
                  </a:lnTo>
                  <a:lnTo>
                    <a:pt x="5694626" y="14074"/>
                  </a:lnTo>
                  <a:lnTo>
                    <a:pt x="5694626" y="13293"/>
                  </a:lnTo>
                  <a:lnTo>
                    <a:pt x="5702684" y="13293"/>
                  </a:lnTo>
                  <a:lnTo>
                    <a:pt x="5702684" y="12511"/>
                  </a:lnTo>
                  <a:lnTo>
                    <a:pt x="5727280" y="12511"/>
                  </a:lnTo>
                  <a:lnTo>
                    <a:pt x="5727280" y="11729"/>
                  </a:lnTo>
                  <a:lnTo>
                    <a:pt x="5737142" y="11729"/>
                  </a:lnTo>
                  <a:lnTo>
                    <a:pt x="5737142" y="10947"/>
                  </a:lnTo>
                  <a:lnTo>
                    <a:pt x="5817123" y="10947"/>
                  </a:lnTo>
                  <a:lnTo>
                    <a:pt x="5817123" y="10165"/>
                  </a:lnTo>
                  <a:lnTo>
                    <a:pt x="5867757" y="10165"/>
                  </a:lnTo>
                  <a:lnTo>
                    <a:pt x="5867757" y="9383"/>
                  </a:lnTo>
                  <a:lnTo>
                    <a:pt x="5916707" y="9383"/>
                  </a:lnTo>
                  <a:lnTo>
                    <a:pt x="5916707" y="8602"/>
                  </a:lnTo>
                  <a:lnTo>
                    <a:pt x="5976362" y="8602"/>
                  </a:lnTo>
                  <a:lnTo>
                    <a:pt x="5976362" y="7819"/>
                  </a:lnTo>
                  <a:lnTo>
                    <a:pt x="6000295" y="7819"/>
                  </a:lnTo>
                  <a:lnTo>
                    <a:pt x="6000295" y="7038"/>
                  </a:lnTo>
                  <a:lnTo>
                    <a:pt x="6023869" y="7038"/>
                  </a:lnTo>
                  <a:lnTo>
                    <a:pt x="6023869" y="6256"/>
                  </a:lnTo>
                  <a:lnTo>
                    <a:pt x="6068068" y="6256"/>
                  </a:lnTo>
                  <a:lnTo>
                    <a:pt x="6068068" y="5473"/>
                  </a:lnTo>
                  <a:lnTo>
                    <a:pt x="6131632" y="5473"/>
                  </a:lnTo>
                  <a:lnTo>
                    <a:pt x="6131632" y="4692"/>
                  </a:lnTo>
                  <a:lnTo>
                    <a:pt x="6319255" y="4692"/>
                  </a:lnTo>
                  <a:lnTo>
                    <a:pt x="6319255" y="3910"/>
                  </a:lnTo>
                  <a:lnTo>
                    <a:pt x="6335011" y="3910"/>
                  </a:lnTo>
                  <a:lnTo>
                    <a:pt x="6335011" y="3128"/>
                  </a:lnTo>
                  <a:lnTo>
                    <a:pt x="6654571" y="3128"/>
                  </a:lnTo>
                  <a:lnTo>
                    <a:pt x="6654571" y="2346"/>
                  </a:lnTo>
                  <a:lnTo>
                    <a:pt x="6857469" y="2346"/>
                  </a:lnTo>
                  <a:lnTo>
                    <a:pt x="6857469" y="1564"/>
                  </a:lnTo>
                  <a:lnTo>
                    <a:pt x="6879719" y="1564"/>
                  </a:lnTo>
                  <a:lnTo>
                    <a:pt x="6879719" y="782"/>
                  </a:lnTo>
                  <a:lnTo>
                    <a:pt x="7877910" y="782"/>
                  </a:lnTo>
                  <a:lnTo>
                    <a:pt x="7877910" y="0"/>
                  </a:lnTo>
                  <a:lnTo>
                    <a:pt x="7881458" y="0"/>
                  </a:lnTo>
                </a:path>
              </a:pathLst>
            </a:custGeom>
            <a:noFill/>
            <a:ln w="40068" cap="flat">
              <a:solidFill>
                <a:srgbClr val="0000FF"/>
              </a:solidFill>
              <a:prstDash val="solid"/>
              <a:round/>
            </a:ln>
          </p:spPr>
          <p:txBody>
            <a:bodyPr rtlCol="0" anchor="ctr"/>
            <a:lstStyle/>
            <a:p>
              <a:endParaRPr lang="en-IN" sz="2400"/>
            </a:p>
          </p:txBody>
        </p:sp>
        <p:sp>
          <p:nvSpPr>
            <p:cNvPr id="230" name="Freeform: Shape 229">
              <a:extLst>
                <a:ext uri="{FF2B5EF4-FFF2-40B4-BE49-F238E27FC236}">
                  <a16:creationId xmlns:a16="http://schemas.microsoft.com/office/drawing/2014/main" id="{BFC35127-A124-3350-2936-EE16D01A59B2}"/>
                </a:ext>
              </a:extLst>
            </p:cNvPr>
            <p:cNvSpPr/>
            <p:nvPr/>
          </p:nvSpPr>
          <p:spPr>
            <a:xfrm>
              <a:off x="3669990" y="3247147"/>
              <a:ext cx="5464292" cy="2297070"/>
            </a:xfrm>
            <a:custGeom>
              <a:avLst/>
              <a:gdLst>
                <a:gd name="connsiteX0" fmla="*/ 0 w 7771752"/>
                <a:gd name="connsiteY0" fmla="*/ 3267077 h 3267076"/>
                <a:gd name="connsiteX1" fmla="*/ 0 w 7771752"/>
                <a:gd name="connsiteY1" fmla="*/ 3266816 h 3267076"/>
                <a:gd name="connsiteX2" fmla="*/ 1558 w 7771752"/>
                <a:gd name="connsiteY2" fmla="*/ 3266816 h 3267076"/>
                <a:gd name="connsiteX3" fmla="*/ 1558 w 7771752"/>
                <a:gd name="connsiteY3" fmla="*/ 3266034 h 3267076"/>
                <a:gd name="connsiteX4" fmla="*/ 3578 w 7771752"/>
                <a:gd name="connsiteY4" fmla="*/ 3266034 h 3267076"/>
                <a:gd name="connsiteX5" fmla="*/ 3578 w 7771752"/>
                <a:gd name="connsiteY5" fmla="*/ 3265252 h 3267076"/>
                <a:gd name="connsiteX6" fmla="*/ 5569 w 7771752"/>
                <a:gd name="connsiteY6" fmla="*/ 3265252 h 3267076"/>
                <a:gd name="connsiteX7" fmla="*/ 5569 w 7771752"/>
                <a:gd name="connsiteY7" fmla="*/ 3264470 h 3267076"/>
                <a:gd name="connsiteX8" fmla="*/ 6831 w 7771752"/>
                <a:gd name="connsiteY8" fmla="*/ 3264470 h 3267076"/>
                <a:gd name="connsiteX9" fmla="*/ 6831 w 7771752"/>
                <a:gd name="connsiteY9" fmla="*/ 3263687 h 3267076"/>
                <a:gd name="connsiteX10" fmla="*/ 7403 w 7771752"/>
                <a:gd name="connsiteY10" fmla="*/ 3263687 h 3267076"/>
                <a:gd name="connsiteX11" fmla="*/ 7403 w 7771752"/>
                <a:gd name="connsiteY11" fmla="*/ 3262905 h 3267076"/>
                <a:gd name="connsiteX12" fmla="*/ 8094 w 7771752"/>
                <a:gd name="connsiteY12" fmla="*/ 3262905 h 3267076"/>
                <a:gd name="connsiteX13" fmla="*/ 8094 w 7771752"/>
                <a:gd name="connsiteY13" fmla="*/ 3262123 h 3267076"/>
                <a:gd name="connsiteX14" fmla="*/ 15256 w 7771752"/>
                <a:gd name="connsiteY14" fmla="*/ 3262123 h 3267076"/>
                <a:gd name="connsiteX15" fmla="*/ 15256 w 7771752"/>
                <a:gd name="connsiteY15" fmla="*/ 3261341 h 3267076"/>
                <a:gd name="connsiteX16" fmla="*/ 18516 w 7771752"/>
                <a:gd name="connsiteY16" fmla="*/ 3261341 h 3267076"/>
                <a:gd name="connsiteX17" fmla="*/ 18516 w 7771752"/>
                <a:gd name="connsiteY17" fmla="*/ 3260559 h 3267076"/>
                <a:gd name="connsiteX18" fmla="*/ 20019 w 7771752"/>
                <a:gd name="connsiteY18" fmla="*/ 3260559 h 3267076"/>
                <a:gd name="connsiteX19" fmla="*/ 20019 w 7771752"/>
                <a:gd name="connsiteY19" fmla="*/ 3259777 h 3267076"/>
                <a:gd name="connsiteX20" fmla="*/ 24914 w 7771752"/>
                <a:gd name="connsiteY20" fmla="*/ 3259777 h 3267076"/>
                <a:gd name="connsiteX21" fmla="*/ 24914 w 7771752"/>
                <a:gd name="connsiteY21" fmla="*/ 3258994 h 3267076"/>
                <a:gd name="connsiteX22" fmla="*/ 36220 w 7771752"/>
                <a:gd name="connsiteY22" fmla="*/ 3258994 h 3267076"/>
                <a:gd name="connsiteX23" fmla="*/ 36220 w 7771752"/>
                <a:gd name="connsiteY23" fmla="*/ 3258212 h 3267076"/>
                <a:gd name="connsiteX24" fmla="*/ 36232 w 7771752"/>
                <a:gd name="connsiteY24" fmla="*/ 3258212 h 3267076"/>
                <a:gd name="connsiteX25" fmla="*/ 36232 w 7771752"/>
                <a:gd name="connsiteY25" fmla="*/ 3257430 h 3267076"/>
                <a:gd name="connsiteX26" fmla="*/ 40501 w 7771752"/>
                <a:gd name="connsiteY26" fmla="*/ 3257430 h 3267076"/>
                <a:gd name="connsiteX27" fmla="*/ 40501 w 7771752"/>
                <a:gd name="connsiteY27" fmla="*/ 3256648 h 3267076"/>
                <a:gd name="connsiteX28" fmla="*/ 46238 w 7771752"/>
                <a:gd name="connsiteY28" fmla="*/ 3256648 h 3267076"/>
                <a:gd name="connsiteX29" fmla="*/ 46238 w 7771752"/>
                <a:gd name="connsiteY29" fmla="*/ 3255866 h 3267076"/>
                <a:gd name="connsiteX30" fmla="*/ 48866 w 7771752"/>
                <a:gd name="connsiteY30" fmla="*/ 3255866 h 3267076"/>
                <a:gd name="connsiteX31" fmla="*/ 48866 w 7771752"/>
                <a:gd name="connsiteY31" fmla="*/ 3255088 h 3267076"/>
                <a:gd name="connsiteX32" fmla="*/ 50995 w 7771752"/>
                <a:gd name="connsiteY32" fmla="*/ 3255088 h 3267076"/>
                <a:gd name="connsiteX33" fmla="*/ 50995 w 7771752"/>
                <a:gd name="connsiteY33" fmla="*/ 3254306 h 3267076"/>
                <a:gd name="connsiteX34" fmla="*/ 53635 w 7771752"/>
                <a:gd name="connsiteY34" fmla="*/ 3254306 h 3267076"/>
                <a:gd name="connsiteX35" fmla="*/ 53635 w 7771752"/>
                <a:gd name="connsiteY35" fmla="*/ 3253524 h 3267076"/>
                <a:gd name="connsiteX36" fmla="*/ 58356 w 7771752"/>
                <a:gd name="connsiteY36" fmla="*/ 3253524 h 3267076"/>
                <a:gd name="connsiteX37" fmla="*/ 58356 w 7771752"/>
                <a:gd name="connsiteY37" fmla="*/ 3252742 h 3267076"/>
                <a:gd name="connsiteX38" fmla="*/ 59534 w 7771752"/>
                <a:gd name="connsiteY38" fmla="*/ 3252742 h 3267076"/>
                <a:gd name="connsiteX39" fmla="*/ 59534 w 7771752"/>
                <a:gd name="connsiteY39" fmla="*/ 3251959 h 3267076"/>
                <a:gd name="connsiteX40" fmla="*/ 62066 w 7771752"/>
                <a:gd name="connsiteY40" fmla="*/ 3251959 h 3267076"/>
                <a:gd name="connsiteX41" fmla="*/ 62066 w 7771752"/>
                <a:gd name="connsiteY41" fmla="*/ 3251178 h 3267076"/>
                <a:gd name="connsiteX42" fmla="*/ 63461 w 7771752"/>
                <a:gd name="connsiteY42" fmla="*/ 3251178 h 3267076"/>
                <a:gd name="connsiteX43" fmla="*/ 63461 w 7771752"/>
                <a:gd name="connsiteY43" fmla="*/ 3250395 h 3267076"/>
                <a:gd name="connsiteX44" fmla="*/ 64207 w 7771752"/>
                <a:gd name="connsiteY44" fmla="*/ 3250395 h 3267076"/>
                <a:gd name="connsiteX45" fmla="*/ 64207 w 7771752"/>
                <a:gd name="connsiteY45" fmla="*/ 3249613 h 3267076"/>
                <a:gd name="connsiteX46" fmla="*/ 70431 w 7771752"/>
                <a:gd name="connsiteY46" fmla="*/ 3249613 h 3267076"/>
                <a:gd name="connsiteX47" fmla="*/ 70431 w 7771752"/>
                <a:gd name="connsiteY47" fmla="*/ 3248831 h 3267076"/>
                <a:gd name="connsiteX48" fmla="*/ 73895 w 7771752"/>
                <a:gd name="connsiteY48" fmla="*/ 3248831 h 3267076"/>
                <a:gd name="connsiteX49" fmla="*/ 73895 w 7771752"/>
                <a:gd name="connsiteY49" fmla="*/ 3248049 h 3267076"/>
                <a:gd name="connsiteX50" fmla="*/ 74340 w 7771752"/>
                <a:gd name="connsiteY50" fmla="*/ 3248049 h 3267076"/>
                <a:gd name="connsiteX51" fmla="*/ 74340 w 7771752"/>
                <a:gd name="connsiteY51" fmla="*/ 3247267 h 3267076"/>
                <a:gd name="connsiteX52" fmla="*/ 76919 w 7771752"/>
                <a:gd name="connsiteY52" fmla="*/ 3247267 h 3267076"/>
                <a:gd name="connsiteX53" fmla="*/ 76919 w 7771752"/>
                <a:gd name="connsiteY53" fmla="*/ 3246485 h 3267076"/>
                <a:gd name="connsiteX54" fmla="*/ 83077 w 7771752"/>
                <a:gd name="connsiteY54" fmla="*/ 3246485 h 3267076"/>
                <a:gd name="connsiteX55" fmla="*/ 83077 w 7771752"/>
                <a:gd name="connsiteY55" fmla="*/ 3245702 h 3267076"/>
                <a:gd name="connsiteX56" fmla="*/ 84268 w 7771752"/>
                <a:gd name="connsiteY56" fmla="*/ 3245702 h 3267076"/>
                <a:gd name="connsiteX57" fmla="*/ 84268 w 7771752"/>
                <a:gd name="connsiteY57" fmla="*/ 3244920 h 3267076"/>
                <a:gd name="connsiteX58" fmla="*/ 85098 w 7771752"/>
                <a:gd name="connsiteY58" fmla="*/ 3244920 h 3267076"/>
                <a:gd name="connsiteX59" fmla="*/ 85098 w 7771752"/>
                <a:gd name="connsiteY59" fmla="*/ 3244138 h 3267076"/>
                <a:gd name="connsiteX60" fmla="*/ 86589 w 7771752"/>
                <a:gd name="connsiteY60" fmla="*/ 3244138 h 3267076"/>
                <a:gd name="connsiteX61" fmla="*/ 86589 w 7771752"/>
                <a:gd name="connsiteY61" fmla="*/ 3243360 h 3267076"/>
                <a:gd name="connsiteX62" fmla="*/ 86908 w 7771752"/>
                <a:gd name="connsiteY62" fmla="*/ 3243360 h 3267076"/>
                <a:gd name="connsiteX63" fmla="*/ 86908 w 7771752"/>
                <a:gd name="connsiteY63" fmla="*/ 3242578 h 3267076"/>
                <a:gd name="connsiteX64" fmla="*/ 87160 w 7771752"/>
                <a:gd name="connsiteY64" fmla="*/ 3242578 h 3267076"/>
                <a:gd name="connsiteX65" fmla="*/ 87160 w 7771752"/>
                <a:gd name="connsiteY65" fmla="*/ 3241796 h 3267076"/>
                <a:gd name="connsiteX66" fmla="*/ 89085 w 7771752"/>
                <a:gd name="connsiteY66" fmla="*/ 3241796 h 3267076"/>
                <a:gd name="connsiteX67" fmla="*/ 89085 w 7771752"/>
                <a:gd name="connsiteY67" fmla="*/ 3241014 h 3267076"/>
                <a:gd name="connsiteX68" fmla="*/ 90721 w 7771752"/>
                <a:gd name="connsiteY68" fmla="*/ 3241014 h 3267076"/>
                <a:gd name="connsiteX69" fmla="*/ 90721 w 7771752"/>
                <a:gd name="connsiteY69" fmla="*/ 3240232 h 3267076"/>
                <a:gd name="connsiteX70" fmla="*/ 96000 w 7771752"/>
                <a:gd name="connsiteY70" fmla="*/ 3240232 h 3267076"/>
                <a:gd name="connsiteX71" fmla="*/ 96000 w 7771752"/>
                <a:gd name="connsiteY71" fmla="*/ 3239450 h 3267076"/>
                <a:gd name="connsiteX72" fmla="*/ 98274 w 7771752"/>
                <a:gd name="connsiteY72" fmla="*/ 3239450 h 3267076"/>
                <a:gd name="connsiteX73" fmla="*/ 98274 w 7771752"/>
                <a:gd name="connsiteY73" fmla="*/ 3238667 h 3267076"/>
                <a:gd name="connsiteX74" fmla="*/ 104883 w 7771752"/>
                <a:gd name="connsiteY74" fmla="*/ 3238667 h 3267076"/>
                <a:gd name="connsiteX75" fmla="*/ 104883 w 7771752"/>
                <a:gd name="connsiteY75" fmla="*/ 3237885 h 3267076"/>
                <a:gd name="connsiteX76" fmla="*/ 108028 w 7771752"/>
                <a:gd name="connsiteY76" fmla="*/ 3237885 h 3267076"/>
                <a:gd name="connsiteX77" fmla="*/ 108028 w 7771752"/>
                <a:gd name="connsiteY77" fmla="*/ 3237103 h 3267076"/>
                <a:gd name="connsiteX78" fmla="*/ 108437 w 7771752"/>
                <a:gd name="connsiteY78" fmla="*/ 3237103 h 3267076"/>
                <a:gd name="connsiteX79" fmla="*/ 108437 w 7771752"/>
                <a:gd name="connsiteY79" fmla="*/ 3236321 h 3267076"/>
                <a:gd name="connsiteX80" fmla="*/ 110030 w 7771752"/>
                <a:gd name="connsiteY80" fmla="*/ 3236321 h 3267076"/>
                <a:gd name="connsiteX81" fmla="*/ 110030 w 7771752"/>
                <a:gd name="connsiteY81" fmla="*/ 3235539 h 3267076"/>
                <a:gd name="connsiteX82" fmla="*/ 115358 w 7771752"/>
                <a:gd name="connsiteY82" fmla="*/ 3235539 h 3267076"/>
                <a:gd name="connsiteX83" fmla="*/ 115358 w 7771752"/>
                <a:gd name="connsiteY83" fmla="*/ 3234757 h 3267076"/>
                <a:gd name="connsiteX84" fmla="*/ 115911 w 7771752"/>
                <a:gd name="connsiteY84" fmla="*/ 3234757 h 3267076"/>
                <a:gd name="connsiteX85" fmla="*/ 115911 w 7771752"/>
                <a:gd name="connsiteY85" fmla="*/ 3233974 h 3267076"/>
                <a:gd name="connsiteX86" fmla="*/ 116002 w 7771752"/>
                <a:gd name="connsiteY86" fmla="*/ 3233974 h 3267076"/>
                <a:gd name="connsiteX87" fmla="*/ 116002 w 7771752"/>
                <a:gd name="connsiteY87" fmla="*/ 3233192 h 3267076"/>
                <a:gd name="connsiteX88" fmla="*/ 124234 w 7771752"/>
                <a:gd name="connsiteY88" fmla="*/ 3233192 h 3267076"/>
                <a:gd name="connsiteX89" fmla="*/ 124234 w 7771752"/>
                <a:gd name="connsiteY89" fmla="*/ 3232410 h 3267076"/>
                <a:gd name="connsiteX90" fmla="*/ 127403 w 7771752"/>
                <a:gd name="connsiteY90" fmla="*/ 3232410 h 3267076"/>
                <a:gd name="connsiteX91" fmla="*/ 127403 w 7771752"/>
                <a:gd name="connsiteY91" fmla="*/ 3231628 h 3267076"/>
                <a:gd name="connsiteX92" fmla="*/ 128438 w 7771752"/>
                <a:gd name="connsiteY92" fmla="*/ 3231628 h 3267076"/>
                <a:gd name="connsiteX93" fmla="*/ 128438 w 7771752"/>
                <a:gd name="connsiteY93" fmla="*/ 3230846 h 3267076"/>
                <a:gd name="connsiteX94" fmla="*/ 133164 w 7771752"/>
                <a:gd name="connsiteY94" fmla="*/ 3230846 h 3267076"/>
                <a:gd name="connsiteX95" fmla="*/ 133164 w 7771752"/>
                <a:gd name="connsiteY95" fmla="*/ 3230064 h 3267076"/>
                <a:gd name="connsiteX96" fmla="*/ 133609 w 7771752"/>
                <a:gd name="connsiteY96" fmla="*/ 3230064 h 3267076"/>
                <a:gd name="connsiteX97" fmla="*/ 133609 w 7771752"/>
                <a:gd name="connsiteY97" fmla="*/ 3229281 h 3267076"/>
                <a:gd name="connsiteX98" fmla="*/ 137290 w 7771752"/>
                <a:gd name="connsiteY98" fmla="*/ 3229281 h 3267076"/>
                <a:gd name="connsiteX99" fmla="*/ 137290 w 7771752"/>
                <a:gd name="connsiteY99" fmla="*/ 3228499 h 3267076"/>
                <a:gd name="connsiteX100" fmla="*/ 139274 w 7771752"/>
                <a:gd name="connsiteY100" fmla="*/ 3228499 h 3267076"/>
                <a:gd name="connsiteX101" fmla="*/ 139274 w 7771752"/>
                <a:gd name="connsiteY101" fmla="*/ 3227722 h 3267076"/>
                <a:gd name="connsiteX102" fmla="*/ 144806 w 7771752"/>
                <a:gd name="connsiteY102" fmla="*/ 3227722 h 3267076"/>
                <a:gd name="connsiteX103" fmla="*/ 144806 w 7771752"/>
                <a:gd name="connsiteY103" fmla="*/ 3226939 h 3267076"/>
                <a:gd name="connsiteX104" fmla="*/ 146617 w 7771752"/>
                <a:gd name="connsiteY104" fmla="*/ 3226939 h 3267076"/>
                <a:gd name="connsiteX105" fmla="*/ 146617 w 7771752"/>
                <a:gd name="connsiteY105" fmla="*/ 3226157 h 3267076"/>
                <a:gd name="connsiteX106" fmla="*/ 147206 w 7771752"/>
                <a:gd name="connsiteY106" fmla="*/ 3226157 h 3267076"/>
                <a:gd name="connsiteX107" fmla="*/ 147206 w 7771752"/>
                <a:gd name="connsiteY107" fmla="*/ 3225375 h 3267076"/>
                <a:gd name="connsiteX108" fmla="*/ 152245 w 7771752"/>
                <a:gd name="connsiteY108" fmla="*/ 3225375 h 3267076"/>
                <a:gd name="connsiteX109" fmla="*/ 152245 w 7771752"/>
                <a:gd name="connsiteY109" fmla="*/ 3224593 h 3267076"/>
                <a:gd name="connsiteX110" fmla="*/ 155072 w 7771752"/>
                <a:gd name="connsiteY110" fmla="*/ 3224593 h 3267076"/>
                <a:gd name="connsiteX111" fmla="*/ 155072 w 7771752"/>
                <a:gd name="connsiteY111" fmla="*/ 3223811 h 3267076"/>
                <a:gd name="connsiteX112" fmla="*/ 156786 w 7771752"/>
                <a:gd name="connsiteY112" fmla="*/ 3223811 h 3267076"/>
                <a:gd name="connsiteX113" fmla="*/ 156786 w 7771752"/>
                <a:gd name="connsiteY113" fmla="*/ 3223029 h 3267076"/>
                <a:gd name="connsiteX114" fmla="*/ 157176 w 7771752"/>
                <a:gd name="connsiteY114" fmla="*/ 3223029 h 3267076"/>
                <a:gd name="connsiteX115" fmla="*/ 157176 w 7771752"/>
                <a:gd name="connsiteY115" fmla="*/ 3222246 h 3267076"/>
                <a:gd name="connsiteX116" fmla="*/ 157369 w 7771752"/>
                <a:gd name="connsiteY116" fmla="*/ 3222246 h 3267076"/>
                <a:gd name="connsiteX117" fmla="*/ 157369 w 7771752"/>
                <a:gd name="connsiteY117" fmla="*/ 3221464 h 3267076"/>
                <a:gd name="connsiteX118" fmla="*/ 157880 w 7771752"/>
                <a:gd name="connsiteY118" fmla="*/ 3221464 h 3267076"/>
                <a:gd name="connsiteX119" fmla="*/ 157880 w 7771752"/>
                <a:gd name="connsiteY119" fmla="*/ 3220682 h 3267076"/>
                <a:gd name="connsiteX120" fmla="*/ 158722 w 7771752"/>
                <a:gd name="connsiteY120" fmla="*/ 3220682 h 3267076"/>
                <a:gd name="connsiteX121" fmla="*/ 158722 w 7771752"/>
                <a:gd name="connsiteY121" fmla="*/ 3219900 h 3267076"/>
                <a:gd name="connsiteX122" fmla="*/ 159383 w 7771752"/>
                <a:gd name="connsiteY122" fmla="*/ 3219900 h 3267076"/>
                <a:gd name="connsiteX123" fmla="*/ 159383 w 7771752"/>
                <a:gd name="connsiteY123" fmla="*/ 3219118 h 3267076"/>
                <a:gd name="connsiteX124" fmla="*/ 159636 w 7771752"/>
                <a:gd name="connsiteY124" fmla="*/ 3219118 h 3267076"/>
                <a:gd name="connsiteX125" fmla="*/ 159636 w 7771752"/>
                <a:gd name="connsiteY125" fmla="*/ 3218336 h 3267076"/>
                <a:gd name="connsiteX126" fmla="*/ 161314 w 7771752"/>
                <a:gd name="connsiteY126" fmla="*/ 3218336 h 3267076"/>
                <a:gd name="connsiteX127" fmla="*/ 161314 w 7771752"/>
                <a:gd name="connsiteY127" fmla="*/ 3217553 h 3267076"/>
                <a:gd name="connsiteX128" fmla="*/ 162673 w 7771752"/>
                <a:gd name="connsiteY128" fmla="*/ 3217553 h 3267076"/>
                <a:gd name="connsiteX129" fmla="*/ 162673 w 7771752"/>
                <a:gd name="connsiteY129" fmla="*/ 3216771 h 3267076"/>
                <a:gd name="connsiteX130" fmla="*/ 163016 w 7771752"/>
                <a:gd name="connsiteY130" fmla="*/ 3216771 h 3267076"/>
                <a:gd name="connsiteX131" fmla="*/ 163016 w 7771752"/>
                <a:gd name="connsiteY131" fmla="*/ 3215989 h 3267076"/>
                <a:gd name="connsiteX132" fmla="*/ 163292 w 7771752"/>
                <a:gd name="connsiteY132" fmla="*/ 3215989 h 3267076"/>
                <a:gd name="connsiteX133" fmla="*/ 163292 w 7771752"/>
                <a:gd name="connsiteY133" fmla="*/ 3215207 h 3267076"/>
                <a:gd name="connsiteX134" fmla="*/ 165391 w 7771752"/>
                <a:gd name="connsiteY134" fmla="*/ 3215207 h 3267076"/>
                <a:gd name="connsiteX135" fmla="*/ 165391 w 7771752"/>
                <a:gd name="connsiteY135" fmla="*/ 3214425 h 3267076"/>
                <a:gd name="connsiteX136" fmla="*/ 168055 w 7771752"/>
                <a:gd name="connsiteY136" fmla="*/ 3214425 h 3267076"/>
                <a:gd name="connsiteX137" fmla="*/ 168055 w 7771752"/>
                <a:gd name="connsiteY137" fmla="*/ 3213647 h 3267076"/>
                <a:gd name="connsiteX138" fmla="*/ 168554 w 7771752"/>
                <a:gd name="connsiteY138" fmla="*/ 3213647 h 3267076"/>
                <a:gd name="connsiteX139" fmla="*/ 168554 w 7771752"/>
                <a:gd name="connsiteY139" fmla="*/ 3212865 h 3267076"/>
                <a:gd name="connsiteX140" fmla="*/ 171128 w 7771752"/>
                <a:gd name="connsiteY140" fmla="*/ 3212865 h 3267076"/>
                <a:gd name="connsiteX141" fmla="*/ 171128 w 7771752"/>
                <a:gd name="connsiteY141" fmla="*/ 3212083 h 3267076"/>
                <a:gd name="connsiteX142" fmla="*/ 173870 w 7771752"/>
                <a:gd name="connsiteY142" fmla="*/ 3212083 h 3267076"/>
                <a:gd name="connsiteX143" fmla="*/ 173870 w 7771752"/>
                <a:gd name="connsiteY143" fmla="*/ 3211301 h 3267076"/>
                <a:gd name="connsiteX144" fmla="*/ 176318 w 7771752"/>
                <a:gd name="connsiteY144" fmla="*/ 3211301 h 3267076"/>
                <a:gd name="connsiteX145" fmla="*/ 176318 w 7771752"/>
                <a:gd name="connsiteY145" fmla="*/ 3210518 h 3267076"/>
                <a:gd name="connsiteX146" fmla="*/ 179571 w 7771752"/>
                <a:gd name="connsiteY146" fmla="*/ 3210518 h 3267076"/>
                <a:gd name="connsiteX147" fmla="*/ 179571 w 7771752"/>
                <a:gd name="connsiteY147" fmla="*/ 3209736 h 3267076"/>
                <a:gd name="connsiteX148" fmla="*/ 181261 w 7771752"/>
                <a:gd name="connsiteY148" fmla="*/ 3209736 h 3267076"/>
                <a:gd name="connsiteX149" fmla="*/ 181261 w 7771752"/>
                <a:gd name="connsiteY149" fmla="*/ 3208954 h 3267076"/>
                <a:gd name="connsiteX150" fmla="*/ 183167 w 7771752"/>
                <a:gd name="connsiteY150" fmla="*/ 3208954 h 3267076"/>
                <a:gd name="connsiteX151" fmla="*/ 183167 w 7771752"/>
                <a:gd name="connsiteY151" fmla="*/ 3208172 h 3267076"/>
                <a:gd name="connsiteX152" fmla="*/ 187052 w 7771752"/>
                <a:gd name="connsiteY152" fmla="*/ 3208172 h 3267076"/>
                <a:gd name="connsiteX153" fmla="*/ 187052 w 7771752"/>
                <a:gd name="connsiteY153" fmla="*/ 3207390 h 3267076"/>
                <a:gd name="connsiteX154" fmla="*/ 189457 w 7771752"/>
                <a:gd name="connsiteY154" fmla="*/ 3207390 h 3267076"/>
                <a:gd name="connsiteX155" fmla="*/ 189457 w 7771752"/>
                <a:gd name="connsiteY155" fmla="*/ 3206608 h 3267076"/>
                <a:gd name="connsiteX156" fmla="*/ 190329 w 7771752"/>
                <a:gd name="connsiteY156" fmla="*/ 3206608 h 3267076"/>
                <a:gd name="connsiteX157" fmla="*/ 190329 w 7771752"/>
                <a:gd name="connsiteY157" fmla="*/ 3205825 h 3267076"/>
                <a:gd name="connsiteX158" fmla="*/ 193601 w 7771752"/>
                <a:gd name="connsiteY158" fmla="*/ 3205825 h 3267076"/>
                <a:gd name="connsiteX159" fmla="*/ 193601 w 7771752"/>
                <a:gd name="connsiteY159" fmla="*/ 3205043 h 3267076"/>
                <a:gd name="connsiteX160" fmla="*/ 195681 w 7771752"/>
                <a:gd name="connsiteY160" fmla="*/ 3205043 h 3267076"/>
                <a:gd name="connsiteX161" fmla="*/ 195681 w 7771752"/>
                <a:gd name="connsiteY161" fmla="*/ 3204261 h 3267076"/>
                <a:gd name="connsiteX162" fmla="*/ 197016 w 7771752"/>
                <a:gd name="connsiteY162" fmla="*/ 3204261 h 3267076"/>
                <a:gd name="connsiteX163" fmla="*/ 197016 w 7771752"/>
                <a:gd name="connsiteY163" fmla="*/ 3203479 h 3267076"/>
                <a:gd name="connsiteX164" fmla="*/ 197118 w 7771752"/>
                <a:gd name="connsiteY164" fmla="*/ 3203479 h 3267076"/>
                <a:gd name="connsiteX165" fmla="*/ 197118 w 7771752"/>
                <a:gd name="connsiteY165" fmla="*/ 3202697 h 3267076"/>
                <a:gd name="connsiteX166" fmla="*/ 201953 w 7771752"/>
                <a:gd name="connsiteY166" fmla="*/ 3202697 h 3267076"/>
                <a:gd name="connsiteX167" fmla="*/ 201953 w 7771752"/>
                <a:gd name="connsiteY167" fmla="*/ 3201919 h 3267076"/>
                <a:gd name="connsiteX168" fmla="*/ 204906 w 7771752"/>
                <a:gd name="connsiteY168" fmla="*/ 3201919 h 3267076"/>
                <a:gd name="connsiteX169" fmla="*/ 204906 w 7771752"/>
                <a:gd name="connsiteY169" fmla="*/ 3201137 h 3267076"/>
                <a:gd name="connsiteX170" fmla="*/ 205393 w 7771752"/>
                <a:gd name="connsiteY170" fmla="*/ 3201137 h 3267076"/>
                <a:gd name="connsiteX171" fmla="*/ 205393 w 7771752"/>
                <a:gd name="connsiteY171" fmla="*/ 3200355 h 3267076"/>
                <a:gd name="connsiteX172" fmla="*/ 209158 w 7771752"/>
                <a:gd name="connsiteY172" fmla="*/ 3200355 h 3267076"/>
                <a:gd name="connsiteX173" fmla="*/ 209158 w 7771752"/>
                <a:gd name="connsiteY173" fmla="*/ 3199573 h 3267076"/>
                <a:gd name="connsiteX174" fmla="*/ 213999 w 7771752"/>
                <a:gd name="connsiteY174" fmla="*/ 3199573 h 3267076"/>
                <a:gd name="connsiteX175" fmla="*/ 213999 w 7771752"/>
                <a:gd name="connsiteY175" fmla="*/ 3198790 h 3267076"/>
                <a:gd name="connsiteX176" fmla="*/ 217577 w 7771752"/>
                <a:gd name="connsiteY176" fmla="*/ 3198790 h 3267076"/>
                <a:gd name="connsiteX177" fmla="*/ 217577 w 7771752"/>
                <a:gd name="connsiteY177" fmla="*/ 3198008 h 3267076"/>
                <a:gd name="connsiteX178" fmla="*/ 217613 w 7771752"/>
                <a:gd name="connsiteY178" fmla="*/ 3198008 h 3267076"/>
                <a:gd name="connsiteX179" fmla="*/ 217613 w 7771752"/>
                <a:gd name="connsiteY179" fmla="*/ 3197226 h 3267076"/>
                <a:gd name="connsiteX180" fmla="*/ 221323 w 7771752"/>
                <a:gd name="connsiteY180" fmla="*/ 3197226 h 3267076"/>
                <a:gd name="connsiteX181" fmla="*/ 221323 w 7771752"/>
                <a:gd name="connsiteY181" fmla="*/ 3196444 h 3267076"/>
                <a:gd name="connsiteX182" fmla="*/ 223807 w 7771752"/>
                <a:gd name="connsiteY182" fmla="*/ 3196444 h 3267076"/>
                <a:gd name="connsiteX183" fmla="*/ 223807 w 7771752"/>
                <a:gd name="connsiteY183" fmla="*/ 3195662 h 3267076"/>
                <a:gd name="connsiteX184" fmla="*/ 227012 w 7771752"/>
                <a:gd name="connsiteY184" fmla="*/ 3195662 h 3267076"/>
                <a:gd name="connsiteX185" fmla="*/ 227012 w 7771752"/>
                <a:gd name="connsiteY185" fmla="*/ 3194880 h 3267076"/>
                <a:gd name="connsiteX186" fmla="*/ 227319 w 7771752"/>
                <a:gd name="connsiteY186" fmla="*/ 3194880 h 3267076"/>
                <a:gd name="connsiteX187" fmla="*/ 227319 w 7771752"/>
                <a:gd name="connsiteY187" fmla="*/ 3194098 h 3267076"/>
                <a:gd name="connsiteX188" fmla="*/ 228112 w 7771752"/>
                <a:gd name="connsiteY188" fmla="*/ 3194098 h 3267076"/>
                <a:gd name="connsiteX189" fmla="*/ 228112 w 7771752"/>
                <a:gd name="connsiteY189" fmla="*/ 3193315 h 3267076"/>
                <a:gd name="connsiteX190" fmla="*/ 229538 w 7771752"/>
                <a:gd name="connsiteY190" fmla="*/ 3193315 h 3267076"/>
                <a:gd name="connsiteX191" fmla="*/ 229538 w 7771752"/>
                <a:gd name="connsiteY191" fmla="*/ 3192533 h 3267076"/>
                <a:gd name="connsiteX192" fmla="*/ 231606 w 7771752"/>
                <a:gd name="connsiteY192" fmla="*/ 3192533 h 3267076"/>
                <a:gd name="connsiteX193" fmla="*/ 231606 w 7771752"/>
                <a:gd name="connsiteY193" fmla="*/ 3191751 h 3267076"/>
                <a:gd name="connsiteX194" fmla="*/ 234577 w 7771752"/>
                <a:gd name="connsiteY194" fmla="*/ 3191751 h 3267076"/>
                <a:gd name="connsiteX195" fmla="*/ 234577 w 7771752"/>
                <a:gd name="connsiteY195" fmla="*/ 3190969 h 3267076"/>
                <a:gd name="connsiteX196" fmla="*/ 234775 w 7771752"/>
                <a:gd name="connsiteY196" fmla="*/ 3190969 h 3267076"/>
                <a:gd name="connsiteX197" fmla="*/ 234775 w 7771752"/>
                <a:gd name="connsiteY197" fmla="*/ 3190187 h 3267076"/>
                <a:gd name="connsiteX198" fmla="*/ 236790 w 7771752"/>
                <a:gd name="connsiteY198" fmla="*/ 3190187 h 3267076"/>
                <a:gd name="connsiteX199" fmla="*/ 236790 w 7771752"/>
                <a:gd name="connsiteY199" fmla="*/ 3189405 h 3267076"/>
                <a:gd name="connsiteX200" fmla="*/ 238516 w 7771752"/>
                <a:gd name="connsiteY200" fmla="*/ 3189405 h 3267076"/>
                <a:gd name="connsiteX201" fmla="*/ 238516 w 7771752"/>
                <a:gd name="connsiteY201" fmla="*/ 3188622 h 3267076"/>
                <a:gd name="connsiteX202" fmla="*/ 239195 w 7771752"/>
                <a:gd name="connsiteY202" fmla="*/ 3188622 h 3267076"/>
                <a:gd name="connsiteX203" fmla="*/ 239195 w 7771752"/>
                <a:gd name="connsiteY203" fmla="*/ 3187840 h 3267076"/>
                <a:gd name="connsiteX204" fmla="*/ 241228 w 7771752"/>
                <a:gd name="connsiteY204" fmla="*/ 3187840 h 3267076"/>
                <a:gd name="connsiteX205" fmla="*/ 241228 w 7771752"/>
                <a:gd name="connsiteY205" fmla="*/ 3187058 h 3267076"/>
                <a:gd name="connsiteX206" fmla="*/ 242196 w 7771752"/>
                <a:gd name="connsiteY206" fmla="*/ 3187058 h 3267076"/>
                <a:gd name="connsiteX207" fmla="*/ 242196 w 7771752"/>
                <a:gd name="connsiteY207" fmla="*/ 3186280 h 3267076"/>
                <a:gd name="connsiteX208" fmla="*/ 244692 w 7771752"/>
                <a:gd name="connsiteY208" fmla="*/ 3186280 h 3267076"/>
                <a:gd name="connsiteX209" fmla="*/ 244692 w 7771752"/>
                <a:gd name="connsiteY209" fmla="*/ 3185498 h 3267076"/>
                <a:gd name="connsiteX210" fmla="*/ 245413 w 7771752"/>
                <a:gd name="connsiteY210" fmla="*/ 3185498 h 3267076"/>
                <a:gd name="connsiteX211" fmla="*/ 245413 w 7771752"/>
                <a:gd name="connsiteY211" fmla="*/ 3184716 h 3267076"/>
                <a:gd name="connsiteX212" fmla="*/ 246460 w 7771752"/>
                <a:gd name="connsiteY212" fmla="*/ 3184716 h 3267076"/>
                <a:gd name="connsiteX213" fmla="*/ 246460 w 7771752"/>
                <a:gd name="connsiteY213" fmla="*/ 3183934 h 3267076"/>
                <a:gd name="connsiteX214" fmla="*/ 250158 w 7771752"/>
                <a:gd name="connsiteY214" fmla="*/ 3183934 h 3267076"/>
                <a:gd name="connsiteX215" fmla="*/ 250158 w 7771752"/>
                <a:gd name="connsiteY215" fmla="*/ 3183152 h 3267076"/>
                <a:gd name="connsiteX216" fmla="*/ 250206 w 7771752"/>
                <a:gd name="connsiteY216" fmla="*/ 3183152 h 3267076"/>
                <a:gd name="connsiteX217" fmla="*/ 250206 w 7771752"/>
                <a:gd name="connsiteY217" fmla="*/ 3182370 h 3267076"/>
                <a:gd name="connsiteX218" fmla="*/ 251800 w 7771752"/>
                <a:gd name="connsiteY218" fmla="*/ 3182370 h 3267076"/>
                <a:gd name="connsiteX219" fmla="*/ 251800 w 7771752"/>
                <a:gd name="connsiteY219" fmla="*/ 3181587 h 3267076"/>
                <a:gd name="connsiteX220" fmla="*/ 253333 w 7771752"/>
                <a:gd name="connsiteY220" fmla="*/ 3181587 h 3267076"/>
                <a:gd name="connsiteX221" fmla="*/ 253333 w 7771752"/>
                <a:gd name="connsiteY221" fmla="*/ 3180805 h 3267076"/>
                <a:gd name="connsiteX222" fmla="*/ 254897 w 7771752"/>
                <a:gd name="connsiteY222" fmla="*/ 3180805 h 3267076"/>
                <a:gd name="connsiteX223" fmla="*/ 254897 w 7771752"/>
                <a:gd name="connsiteY223" fmla="*/ 3180023 h 3267076"/>
                <a:gd name="connsiteX224" fmla="*/ 254939 w 7771752"/>
                <a:gd name="connsiteY224" fmla="*/ 3180023 h 3267076"/>
                <a:gd name="connsiteX225" fmla="*/ 254939 w 7771752"/>
                <a:gd name="connsiteY225" fmla="*/ 3179241 h 3267076"/>
                <a:gd name="connsiteX226" fmla="*/ 257447 w 7771752"/>
                <a:gd name="connsiteY226" fmla="*/ 3179241 h 3267076"/>
                <a:gd name="connsiteX227" fmla="*/ 257447 w 7771752"/>
                <a:gd name="connsiteY227" fmla="*/ 3178459 h 3267076"/>
                <a:gd name="connsiteX228" fmla="*/ 258782 w 7771752"/>
                <a:gd name="connsiteY228" fmla="*/ 3178459 h 3267076"/>
                <a:gd name="connsiteX229" fmla="*/ 258782 w 7771752"/>
                <a:gd name="connsiteY229" fmla="*/ 3177677 h 3267076"/>
                <a:gd name="connsiteX230" fmla="*/ 259323 w 7771752"/>
                <a:gd name="connsiteY230" fmla="*/ 3177677 h 3267076"/>
                <a:gd name="connsiteX231" fmla="*/ 259323 w 7771752"/>
                <a:gd name="connsiteY231" fmla="*/ 3176894 h 3267076"/>
                <a:gd name="connsiteX232" fmla="*/ 260580 w 7771752"/>
                <a:gd name="connsiteY232" fmla="*/ 3176894 h 3267076"/>
                <a:gd name="connsiteX233" fmla="*/ 260580 w 7771752"/>
                <a:gd name="connsiteY233" fmla="*/ 3176112 h 3267076"/>
                <a:gd name="connsiteX234" fmla="*/ 261951 w 7771752"/>
                <a:gd name="connsiteY234" fmla="*/ 3176112 h 3267076"/>
                <a:gd name="connsiteX235" fmla="*/ 261951 w 7771752"/>
                <a:gd name="connsiteY235" fmla="*/ 3175330 h 3267076"/>
                <a:gd name="connsiteX236" fmla="*/ 262305 w 7771752"/>
                <a:gd name="connsiteY236" fmla="*/ 3175330 h 3267076"/>
                <a:gd name="connsiteX237" fmla="*/ 262305 w 7771752"/>
                <a:gd name="connsiteY237" fmla="*/ 3174548 h 3267076"/>
                <a:gd name="connsiteX238" fmla="*/ 263791 w 7771752"/>
                <a:gd name="connsiteY238" fmla="*/ 3174548 h 3267076"/>
                <a:gd name="connsiteX239" fmla="*/ 263791 w 7771752"/>
                <a:gd name="connsiteY239" fmla="*/ 3173766 h 3267076"/>
                <a:gd name="connsiteX240" fmla="*/ 266196 w 7771752"/>
                <a:gd name="connsiteY240" fmla="*/ 3173766 h 3267076"/>
                <a:gd name="connsiteX241" fmla="*/ 266196 w 7771752"/>
                <a:gd name="connsiteY241" fmla="*/ 3172988 h 3267076"/>
                <a:gd name="connsiteX242" fmla="*/ 267513 w 7771752"/>
                <a:gd name="connsiteY242" fmla="*/ 3172988 h 3267076"/>
                <a:gd name="connsiteX243" fmla="*/ 267513 w 7771752"/>
                <a:gd name="connsiteY243" fmla="*/ 3172206 h 3267076"/>
                <a:gd name="connsiteX244" fmla="*/ 267658 w 7771752"/>
                <a:gd name="connsiteY244" fmla="*/ 3172206 h 3267076"/>
                <a:gd name="connsiteX245" fmla="*/ 267658 w 7771752"/>
                <a:gd name="connsiteY245" fmla="*/ 3171424 h 3267076"/>
                <a:gd name="connsiteX246" fmla="*/ 267880 w 7771752"/>
                <a:gd name="connsiteY246" fmla="*/ 3171424 h 3267076"/>
                <a:gd name="connsiteX247" fmla="*/ 267880 w 7771752"/>
                <a:gd name="connsiteY247" fmla="*/ 3170642 h 3267076"/>
                <a:gd name="connsiteX248" fmla="*/ 268115 w 7771752"/>
                <a:gd name="connsiteY248" fmla="*/ 3170642 h 3267076"/>
                <a:gd name="connsiteX249" fmla="*/ 268115 w 7771752"/>
                <a:gd name="connsiteY249" fmla="*/ 3169860 h 3267076"/>
                <a:gd name="connsiteX250" fmla="*/ 268854 w 7771752"/>
                <a:gd name="connsiteY250" fmla="*/ 3169860 h 3267076"/>
                <a:gd name="connsiteX251" fmla="*/ 268854 w 7771752"/>
                <a:gd name="connsiteY251" fmla="*/ 3169077 h 3267076"/>
                <a:gd name="connsiteX252" fmla="*/ 270195 w 7771752"/>
                <a:gd name="connsiteY252" fmla="*/ 3169077 h 3267076"/>
                <a:gd name="connsiteX253" fmla="*/ 270195 w 7771752"/>
                <a:gd name="connsiteY253" fmla="*/ 3168295 h 3267076"/>
                <a:gd name="connsiteX254" fmla="*/ 273467 w 7771752"/>
                <a:gd name="connsiteY254" fmla="*/ 3168295 h 3267076"/>
                <a:gd name="connsiteX255" fmla="*/ 273467 w 7771752"/>
                <a:gd name="connsiteY255" fmla="*/ 3167513 h 3267076"/>
                <a:gd name="connsiteX256" fmla="*/ 274621 w 7771752"/>
                <a:gd name="connsiteY256" fmla="*/ 3167513 h 3267076"/>
                <a:gd name="connsiteX257" fmla="*/ 274621 w 7771752"/>
                <a:gd name="connsiteY257" fmla="*/ 3166731 h 3267076"/>
                <a:gd name="connsiteX258" fmla="*/ 275102 w 7771752"/>
                <a:gd name="connsiteY258" fmla="*/ 3166731 h 3267076"/>
                <a:gd name="connsiteX259" fmla="*/ 275102 w 7771752"/>
                <a:gd name="connsiteY259" fmla="*/ 3165949 h 3267076"/>
                <a:gd name="connsiteX260" fmla="*/ 278554 w 7771752"/>
                <a:gd name="connsiteY260" fmla="*/ 3165949 h 3267076"/>
                <a:gd name="connsiteX261" fmla="*/ 278554 w 7771752"/>
                <a:gd name="connsiteY261" fmla="*/ 3165167 h 3267076"/>
                <a:gd name="connsiteX262" fmla="*/ 280906 w 7771752"/>
                <a:gd name="connsiteY262" fmla="*/ 3165167 h 3267076"/>
                <a:gd name="connsiteX263" fmla="*/ 280906 w 7771752"/>
                <a:gd name="connsiteY263" fmla="*/ 3164384 h 3267076"/>
                <a:gd name="connsiteX264" fmla="*/ 281393 w 7771752"/>
                <a:gd name="connsiteY264" fmla="*/ 3164384 h 3267076"/>
                <a:gd name="connsiteX265" fmla="*/ 281393 w 7771752"/>
                <a:gd name="connsiteY265" fmla="*/ 3163602 h 3267076"/>
                <a:gd name="connsiteX266" fmla="*/ 281681 w 7771752"/>
                <a:gd name="connsiteY266" fmla="*/ 3163602 h 3267076"/>
                <a:gd name="connsiteX267" fmla="*/ 281681 w 7771752"/>
                <a:gd name="connsiteY267" fmla="*/ 3162820 h 3267076"/>
                <a:gd name="connsiteX268" fmla="*/ 286294 w 7771752"/>
                <a:gd name="connsiteY268" fmla="*/ 3162820 h 3267076"/>
                <a:gd name="connsiteX269" fmla="*/ 286294 w 7771752"/>
                <a:gd name="connsiteY269" fmla="*/ 3162038 h 3267076"/>
                <a:gd name="connsiteX270" fmla="*/ 291002 w 7771752"/>
                <a:gd name="connsiteY270" fmla="*/ 3162038 h 3267076"/>
                <a:gd name="connsiteX271" fmla="*/ 291002 w 7771752"/>
                <a:gd name="connsiteY271" fmla="*/ 3161256 h 3267076"/>
                <a:gd name="connsiteX272" fmla="*/ 292530 w 7771752"/>
                <a:gd name="connsiteY272" fmla="*/ 3161256 h 3267076"/>
                <a:gd name="connsiteX273" fmla="*/ 292530 w 7771752"/>
                <a:gd name="connsiteY273" fmla="*/ 3160474 h 3267076"/>
                <a:gd name="connsiteX274" fmla="*/ 293516 w 7771752"/>
                <a:gd name="connsiteY274" fmla="*/ 3160474 h 3267076"/>
                <a:gd name="connsiteX275" fmla="*/ 293516 w 7771752"/>
                <a:gd name="connsiteY275" fmla="*/ 3159696 h 3267076"/>
                <a:gd name="connsiteX276" fmla="*/ 294081 w 7771752"/>
                <a:gd name="connsiteY276" fmla="*/ 3159696 h 3267076"/>
                <a:gd name="connsiteX277" fmla="*/ 294081 w 7771752"/>
                <a:gd name="connsiteY277" fmla="*/ 3158914 h 3267076"/>
                <a:gd name="connsiteX278" fmla="*/ 299614 w 7771752"/>
                <a:gd name="connsiteY278" fmla="*/ 3158914 h 3267076"/>
                <a:gd name="connsiteX279" fmla="*/ 299614 w 7771752"/>
                <a:gd name="connsiteY279" fmla="*/ 3158132 h 3267076"/>
                <a:gd name="connsiteX280" fmla="*/ 300672 w 7771752"/>
                <a:gd name="connsiteY280" fmla="*/ 3158132 h 3267076"/>
                <a:gd name="connsiteX281" fmla="*/ 300672 w 7771752"/>
                <a:gd name="connsiteY281" fmla="*/ 3157349 h 3267076"/>
                <a:gd name="connsiteX282" fmla="*/ 301664 w 7771752"/>
                <a:gd name="connsiteY282" fmla="*/ 3157349 h 3267076"/>
                <a:gd name="connsiteX283" fmla="*/ 301664 w 7771752"/>
                <a:gd name="connsiteY283" fmla="*/ 3156567 h 3267076"/>
                <a:gd name="connsiteX284" fmla="*/ 302025 w 7771752"/>
                <a:gd name="connsiteY284" fmla="*/ 3156567 h 3267076"/>
                <a:gd name="connsiteX285" fmla="*/ 302025 w 7771752"/>
                <a:gd name="connsiteY285" fmla="*/ 3155785 h 3267076"/>
                <a:gd name="connsiteX286" fmla="*/ 302025 w 7771752"/>
                <a:gd name="connsiteY286" fmla="*/ 3155785 h 3267076"/>
                <a:gd name="connsiteX287" fmla="*/ 302025 w 7771752"/>
                <a:gd name="connsiteY287" fmla="*/ 3155003 h 3267076"/>
                <a:gd name="connsiteX288" fmla="*/ 304605 w 7771752"/>
                <a:gd name="connsiteY288" fmla="*/ 3155003 h 3267076"/>
                <a:gd name="connsiteX289" fmla="*/ 304605 w 7771752"/>
                <a:gd name="connsiteY289" fmla="*/ 3154221 h 3267076"/>
                <a:gd name="connsiteX290" fmla="*/ 304611 w 7771752"/>
                <a:gd name="connsiteY290" fmla="*/ 3154221 h 3267076"/>
                <a:gd name="connsiteX291" fmla="*/ 304611 w 7771752"/>
                <a:gd name="connsiteY291" fmla="*/ 3153439 h 3267076"/>
                <a:gd name="connsiteX292" fmla="*/ 306962 w 7771752"/>
                <a:gd name="connsiteY292" fmla="*/ 3153439 h 3267076"/>
                <a:gd name="connsiteX293" fmla="*/ 306962 w 7771752"/>
                <a:gd name="connsiteY293" fmla="*/ 3152656 h 3267076"/>
                <a:gd name="connsiteX294" fmla="*/ 308027 w 7771752"/>
                <a:gd name="connsiteY294" fmla="*/ 3152656 h 3267076"/>
                <a:gd name="connsiteX295" fmla="*/ 308027 w 7771752"/>
                <a:gd name="connsiteY295" fmla="*/ 3151874 h 3267076"/>
                <a:gd name="connsiteX296" fmla="*/ 308472 w 7771752"/>
                <a:gd name="connsiteY296" fmla="*/ 3151874 h 3267076"/>
                <a:gd name="connsiteX297" fmla="*/ 308472 w 7771752"/>
                <a:gd name="connsiteY297" fmla="*/ 3151092 h 3267076"/>
                <a:gd name="connsiteX298" fmla="*/ 308875 w 7771752"/>
                <a:gd name="connsiteY298" fmla="*/ 3151092 h 3267076"/>
                <a:gd name="connsiteX299" fmla="*/ 308875 w 7771752"/>
                <a:gd name="connsiteY299" fmla="*/ 3150310 h 3267076"/>
                <a:gd name="connsiteX300" fmla="*/ 310871 w 7771752"/>
                <a:gd name="connsiteY300" fmla="*/ 3150310 h 3267076"/>
                <a:gd name="connsiteX301" fmla="*/ 310871 w 7771752"/>
                <a:gd name="connsiteY301" fmla="*/ 3149528 h 3267076"/>
                <a:gd name="connsiteX302" fmla="*/ 312290 w 7771752"/>
                <a:gd name="connsiteY302" fmla="*/ 3149528 h 3267076"/>
                <a:gd name="connsiteX303" fmla="*/ 312290 w 7771752"/>
                <a:gd name="connsiteY303" fmla="*/ 3148746 h 3267076"/>
                <a:gd name="connsiteX304" fmla="*/ 312375 w 7771752"/>
                <a:gd name="connsiteY304" fmla="*/ 3148746 h 3267076"/>
                <a:gd name="connsiteX305" fmla="*/ 312375 w 7771752"/>
                <a:gd name="connsiteY305" fmla="*/ 3147964 h 3267076"/>
                <a:gd name="connsiteX306" fmla="*/ 317937 w 7771752"/>
                <a:gd name="connsiteY306" fmla="*/ 3147964 h 3267076"/>
                <a:gd name="connsiteX307" fmla="*/ 317937 w 7771752"/>
                <a:gd name="connsiteY307" fmla="*/ 3147181 h 3267076"/>
                <a:gd name="connsiteX308" fmla="*/ 320535 w 7771752"/>
                <a:gd name="connsiteY308" fmla="*/ 3147181 h 3267076"/>
                <a:gd name="connsiteX309" fmla="*/ 320535 w 7771752"/>
                <a:gd name="connsiteY309" fmla="*/ 3146399 h 3267076"/>
                <a:gd name="connsiteX310" fmla="*/ 321365 w 7771752"/>
                <a:gd name="connsiteY310" fmla="*/ 3146399 h 3267076"/>
                <a:gd name="connsiteX311" fmla="*/ 321365 w 7771752"/>
                <a:gd name="connsiteY311" fmla="*/ 3145617 h 3267076"/>
                <a:gd name="connsiteX312" fmla="*/ 321671 w 7771752"/>
                <a:gd name="connsiteY312" fmla="*/ 3145617 h 3267076"/>
                <a:gd name="connsiteX313" fmla="*/ 321671 w 7771752"/>
                <a:gd name="connsiteY313" fmla="*/ 3144835 h 3267076"/>
                <a:gd name="connsiteX314" fmla="*/ 322219 w 7771752"/>
                <a:gd name="connsiteY314" fmla="*/ 3144835 h 3267076"/>
                <a:gd name="connsiteX315" fmla="*/ 322219 w 7771752"/>
                <a:gd name="connsiteY315" fmla="*/ 3144057 h 3267076"/>
                <a:gd name="connsiteX316" fmla="*/ 323091 w 7771752"/>
                <a:gd name="connsiteY316" fmla="*/ 3144057 h 3267076"/>
                <a:gd name="connsiteX317" fmla="*/ 323091 w 7771752"/>
                <a:gd name="connsiteY317" fmla="*/ 3143275 h 3267076"/>
                <a:gd name="connsiteX318" fmla="*/ 323391 w 7771752"/>
                <a:gd name="connsiteY318" fmla="*/ 3143275 h 3267076"/>
                <a:gd name="connsiteX319" fmla="*/ 323391 w 7771752"/>
                <a:gd name="connsiteY319" fmla="*/ 3142493 h 3267076"/>
                <a:gd name="connsiteX320" fmla="*/ 323800 w 7771752"/>
                <a:gd name="connsiteY320" fmla="*/ 3142493 h 3267076"/>
                <a:gd name="connsiteX321" fmla="*/ 323800 w 7771752"/>
                <a:gd name="connsiteY321" fmla="*/ 3141711 h 3267076"/>
                <a:gd name="connsiteX322" fmla="*/ 324251 w 7771752"/>
                <a:gd name="connsiteY322" fmla="*/ 3141711 h 3267076"/>
                <a:gd name="connsiteX323" fmla="*/ 324251 w 7771752"/>
                <a:gd name="connsiteY323" fmla="*/ 3140929 h 3267076"/>
                <a:gd name="connsiteX324" fmla="*/ 324780 w 7771752"/>
                <a:gd name="connsiteY324" fmla="*/ 3140929 h 3267076"/>
                <a:gd name="connsiteX325" fmla="*/ 324780 w 7771752"/>
                <a:gd name="connsiteY325" fmla="*/ 3140146 h 3267076"/>
                <a:gd name="connsiteX326" fmla="*/ 325412 w 7771752"/>
                <a:gd name="connsiteY326" fmla="*/ 3140146 h 3267076"/>
                <a:gd name="connsiteX327" fmla="*/ 325412 w 7771752"/>
                <a:gd name="connsiteY327" fmla="*/ 3139364 h 3267076"/>
                <a:gd name="connsiteX328" fmla="*/ 326151 w 7771752"/>
                <a:gd name="connsiteY328" fmla="*/ 3139364 h 3267076"/>
                <a:gd name="connsiteX329" fmla="*/ 326151 w 7771752"/>
                <a:gd name="connsiteY329" fmla="*/ 3138582 h 3267076"/>
                <a:gd name="connsiteX330" fmla="*/ 328136 w 7771752"/>
                <a:gd name="connsiteY330" fmla="*/ 3138582 h 3267076"/>
                <a:gd name="connsiteX331" fmla="*/ 328136 w 7771752"/>
                <a:gd name="connsiteY331" fmla="*/ 3137800 h 3267076"/>
                <a:gd name="connsiteX332" fmla="*/ 328527 w 7771752"/>
                <a:gd name="connsiteY332" fmla="*/ 3137800 h 3267076"/>
                <a:gd name="connsiteX333" fmla="*/ 328527 w 7771752"/>
                <a:gd name="connsiteY333" fmla="*/ 3137018 h 3267076"/>
                <a:gd name="connsiteX334" fmla="*/ 329321 w 7771752"/>
                <a:gd name="connsiteY334" fmla="*/ 3137018 h 3267076"/>
                <a:gd name="connsiteX335" fmla="*/ 329321 w 7771752"/>
                <a:gd name="connsiteY335" fmla="*/ 3136236 h 3267076"/>
                <a:gd name="connsiteX336" fmla="*/ 329681 w 7771752"/>
                <a:gd name="connsiteY336" fmla="*/ 3136236 h 3267076"/>
                <a:gd name="connsiteX337" fmla="*/ 329681 w 7771752"/>
                <a:gd name="connsiteY337" fmla="*/ 3135453 h 3267076"/>
                <a:gd name="connsiteX338" fmla="*/ 329832 w 7771752"/>
                <a:gd name="connsiteY338" fmla="*/ 3135453 h 3267076"/>
                <a:gd name="connsiteX339" fmla="*/ 329832 w 7771752"/>
                <a:gd name="connsiteY339" fmla="*/ 3134671 h 3267076"/>
                <a:gd name="connsiteX340" fmla="*/ 330968 w 7771752"/>
                <a:gd name="connsiteY340" fmla="*/ 3134671 h 3267076"/>
                <a:gd name="connsiteX341" fmla="*/ 330968 w 7771752"/>
                <a:gd name="connsiteY341" fmla="*/ 3133889 h 3267076"/>
                <a:gd name="connsiteX342" fmla="*/ 332273 w 7771752"/>
                <a:gd name="connsiteY342" fmla="*/ 3133889 h 3267076"/>
                <a:gd name="connsiteX343" fmla="*/ 332273 w 7771752"/>
                <a:gd name="connsiteY343" fmla="*/ 3133107 h 3267076"/>
                <a:gd name="connsiteX344" fmla="*/ 334799 w 7771752"/>
                <a:gd name="connsiteY344" fmla="*/ 3133107 h 3267076"/>
                <a:gd name="connsiteX345" fmla="*/ 334799 w 7771752"/>
                <a:gd name="connsiteY345" fmla="*/ 3132329 h 3267076"/>
                <a:gd name="connsiteX346" fmla="*/ 335202 w 7771752"/>
                <a:gd name="connsiteY346" fmla="*/ 3132329 h 3267076"/>
                <a:gd name="connsiteX347" fmla="*/ 335202 w 7771752"/>
                <a:gd name="connsiteY347" fmla="*/ 3131547 h 3267076"/>
                <a:gd name="connsiteX348" fmla="*/ 335310 w 7771752"/>
                <a:gd name="connsiteY348" fmla="*/ 3131547 h 3267076"/>
                <a:gd name="connsiteX349" fmla="*/ 335310 w 7771752"/>
                <a:gd name="connsiteY349" fmla="*/ 3130760 h 3267076"/>
                <a:gd name="connsiteX350" fmla="*/ 336188 w 7771752"/>
                <a:gd name="connsiteY350" fmla="*/ 3130760 h 3267076"/>
                <a:gd name="connsiteX351" fmla="*/ 336188 w 7771752"/>
                <a:gd name="connsiteY351" fmla="*/ 3129983 h 3267076"/>
                <a:gd name="connsiteX352" fmla="*/ 336645 w 7771752"/>
                <a:gd name="connsiteY352" fmla="*/ 3129983 h 3267076"/>
                <a:gd name="connsiteX353" fmla="*/ 336645 w 7771752"/>
                <a:gd name="connsiteY353" fmla="*/ 3129201 h 3267076"/>
                <a:gd name="connsiteX354" fmla="*/ 339189 w 7771752"/>
                <a:gd name="connsiteY354" fmla="*/ 3129201 h 3267076"/>
                <a:gd name="connsiteX355" fmla="*/ 339189 w 7771752"/>
                <a:gd name="connsiteY355" fmla="*/ 3128418 h 3267076"/>
                <a:gd name="connsiteX356" fmla="*/ 341366 w 7771752"/>
                <a:gd name="connsiteY356" fmla="*/ 3128418 h 3267076"/>
                <a:gd name="connsiteX357" fmla="*/ 341366 w 7771752"/>
                <a:gd name="connsiteY357" fmla="*/ 3127636 h 3267076"/>
                <a:gd name="connsiteX358" fmla="*/ 341582 w 7771752"/>
                <a:gd name="connsiteY358" fmla="*/ 3127636 h 3267076"/>
                <a:gd name="connsiteX359" fmla="*/ 341582 w 7771752"/>
                <a:gd name="connsiteY359" fmla="*/ 3126854 h 3267076"/>
                <a:gd name="connsiteX360" fmla="*/ 342021 w 7771752"/>
                <a:gd name="connsiteY360" fmla="*/ 3126854 h 3267076"/>
                <a:gd name="connsiteX361" fmla="*/ 342021 w 7771752"/>
                <a:gd name="connsiteY361" fmla="*/ 3126072 h 3267076"/>
                <a:gd name="connsiteX362" fmla="*/ 342045 w 7771752"/>
                <a:gd name="connsiteY362" fmla="*/ 3126072 h 3267076"/>
                <a:gd name="connsiteX363" fmla="*/ 342045 w 7771752"/>
                <a:gd name="connsiteY363" fmla="*/ 3125290 h 3267076"/>
                <a:gd name="connsiteX364" fmla="*/ 342526 w 7771752"/>
                <a:gd name="connsiteY364" fmla="*/ 3125290 h 3267076"/>
                <a:gd name="connsiteX365" fmla="*/ 342526 w 7771752"/>
                <a:gd name="connsiteY365" fmla="*/ 3124508 h 3267076"/>
                <a:gd name="connsiteX366" fmla="*/ 347530 w 7771752"/>
                <a:gd name="connsiteY366" fmla="*/ 3124508 h 3267076"/>
                <a:gd name="connsiteX367" fmla="*/ 347530 w 7771752"/>
                <a:gd name="connsiteY367" fmla="*/ 3123725 h 3267076"/>
                <a:gd name="connsiteX368" fmla="*/ 349562 w 7771752"/>
                <a:gd name="connsiteY368" fmla="*/ 3123725 h 3267076"/>
                <a:gd name="connsiteX369" fmla="*/ 349562 w 7771752"/>
                <a:gd name="connsiteY369" fmla="*/ 3122943 h 3267076"/>
                <a:gd name="connsiteX370" fmla="*/ 350398 w 7771752"/>
                <a:gd name="connsiteY370" fmla="*/ 3122943 h 3267076"/>
                <a:gd name="connsiteX371" fmla="*/ 350398 w 7771752"/>
                <a:gd name="connsiteY371" fmla="*/ 3122161 h 3267076"/>
                <a:gd name="connsiteX372" fmla="*/ 350897 w 7771752"/>
                <a:gd name="connsiteY372" fmla="*/ 3122161 h 3267076"/>
                <a:gd name="connsiteX373" fmla="*/ 350897 w 7771752"/>
                <a:gd name="connsiteY373" fmla="*/ 3121379 h 3267076"/>
                <a:gd name="connsiteX374" fmla="*/ 351811 w 7771752"/>
                <a:gd name="connsiteY374" fmla="*/ 3121379 h 3267076"/>
                <a:gd name="connsiteX375" fmla="*/ 351811 w 7771752"/>
                <a:gd name="connsiteY375" fmla="*/ 3120597 h 3267076"/>
                <a:gd name="connsiteX376" fmla="*/ 352671 w 7771752"/>
                <a:gd name="connsiteY376" fmla="*/ 3120597 h 3267076"/>
                <a:gd name="connsiteX377" fmla="*/ 352671 w 7771752"/>
                <a:gd name="connsiteY377" fmla="*/ 3119815 h 3267076"/>
                <a:gd name="connsiteX378" fmla="*/ 352719 w 7771752"/>
                <a:gd name="connsiteY378" fmla="*/ 3119815 h 3267076"/>
                <a:gd name="connsiteX379" fmla="*/ 352719 w 7771752"/>
                <a:gd name="connsiteY379" fmla="*/ 3119032 h 3267076"/>
                <a:gd name="connsiteX380" fmla="*/ 353651 w 7771752"/>
                <a:gd name="connsiteY380" fmla="*/ 3119032 h 3267076"/>
                <a:gd name="connsiteX381" fmla="*/ 353651 w 7771752"/>
                <a:gd name="connsiteY381" fmla="*/ 3118255 h 3267076"/>
                <a:gd name="connsiteX382" fmla="*/ 355185 w 7771752"/>
                <a:gd name="connsiteY382" fmla="*/ 3118255 h 3267076"/>
                <a:gd name="connsiteX383" fmla="*/ 355185 w 7771752"/>
                <a:gd name="connsiteY383" fmla="*/ 3117473 h 3267076"/>
                <a:gd name="connsiteX384" fmla="*/ 357645 w 7771752"/>
                <a:gd name="connsiteY384" fmla="*/ 3117473 h 3267076"/>
                <a:gd name="connsiteX385" fmla="*/ 357645 w 7771752"/>
                <a:gd name="connsiteY385" fmla="*/ 3116690 h 3267076"/>
                <a:gd name="connsiteX386" fmla="*/ 358318 w 7771752"/>
                <a:gd name="connsiteY386" fmla="*/ 3116690 h 3267076"/>
                <a:gd name="connsiteX387" fmla="*/ 358318 w 7771752"/>
                <a:gd name="connsiteY387" fmla="*/ 3115908 h 3267076"/>
                <a:gd name="connsiteX388" fmla="*/ 358974 w 7771752"/>
                <a:gd name="connsiteY388" fmla="*/ 3115908 h 3267076"/>
                <a:gd name="connsiteX389" fmla="*/ 358974 w 7771752"/>
                <a:gd name="connsiteY389" fmla="*/ 3115126 h 3267076"/>
                <a:gd name="connsiteX390" fmla="*/ 361277 w 7771752"/>
                <a:gd name="connsiteY390" fmla="*/ 3115126 h 3267076"/>
                <a:gd name="connsiteX391" fmla="*/ 361277 w 7771752"/>
                <a:gd name="connsiteY391" fmla="*/ 3114344 h 3267076"/>
                <a:gd name="connsiteX392" fmla="*/ 361656 w 7771752"/>
                <a:gd name="connsiteY392" fmla="*/ 3114344 h 3267076"/>
                <a:gd name="connsiteX393" fmla="*/ 361656 w 7771752"/>
                <a:gd name="connsiteY393" fmla="*/ 3113562 h 3267076"/>
                <a:gd name="connsiteX394" fmla="*/ 363893 w 7771752"/>
                <a:gd name="connsiteY394" fmla="*/ 3113562 h 3267076"/>
                <a:gd name="connsiteX395" fmla="*/ 363893 w 7771752"/>
                <a:gd name="connsiteY395" fmla="*/ 3112780 h 3267076"/>
                <a:gd name="connsiteX396" fmla="*/ 364963 w 7771752"/>
                <a:gd name="connsiteY396" fmla="*/ 3112780 h 3267076"/>
                <a:gd name="connsiteX397" fmla="*/ 364963 w 7771752"/>
                <a:gd name="connsiteY397" fmla="*/ 3111997 h 3267076"/>
                <a:gd name="connsiteX398" fmla="*/ 366244 w 7771752"/>
                <a:gd name="connsiteY398" fmla="*/ 3111997 h 3267076"/>
                <a:gd name="connsiteX399" fmla="*/ 366244 w 7771752"/>
                <a:gd name="connsiteY399" fmla="*/ 3111215 h 3267076"/>
                <a:gd name="connsiteX400" fmla="*/ 366851 w 7771752"/>
                <a:gd name="connsiteY400" fmla="*/ 3111215 h 3267076"/>
                <a:gd name="connsiteX401" fmla="*/ 366851 w 7771752"/>
                <a:gd name="connsiteY401" fmla="*/ 3110433 h 3267076"/>
                <a:gd name="connsiteX402" fmla="*/ 368944 w 7771752"/>
                <a:gd name="connsiteY402" fmla="*/ 3110433 h 3267076"/>
                <a:gd name="connsiteX403" fmla="*/ 368944 w 7771752"/>
                <a:gd name="connsiteY403" fmla="*/ 3109651 h 3267076"/>
                <a:gd name="connsiteX404" fmla="*/ 370309 w 7771752"/>
                <a:gd name="connsiteY404" fmla="*/ 3109651 h 3267076"/>
                <a:gd name="connsiteX405" fmla="*/ 370309 w 7771752"/>
                <a:gd name="connsiteY405" fmla="*/ 3108869 h 3267076"/>
                <a:gd name="connsiteX406" fmla="*/ 371434 w 7771752"/>
                <a:gd name="connsiteY406" fmla="*/ 3108869 h 3267076"/>
                <a:gd name="connsiteX407" fmla="*/ 371434 w 7771752"/>
                <a:gd name="connsiteY407" fmla="*/ 3108087 h 3267076"/>
                <a:gd name="connsiteX408" fmla="*/ 371800 w 7771752"/>
                <a:gd name="connsiteY408" fmla="*/ 3108087 h 3267076"/>
                <a:gd name="connsiteX409" fmla="*/ 371800 w 7771752"/>
                <a:gd name="connsiteY409" fmla="*/ 3107304 h 3267076"/>
                <a:gd name="connsiteX410" fmla="*/ 372173 w 7771752"/>
                <a:gd name="connsiteY410" fmla="*/ 3107304 h 3267076"/>
                <a:gd name="connsiteX411" fmla="*/ 372173 w 7771752"/>
                <a:gd name="connsiteY411" fmla="*/ 3106522 h 3267076"/>
                <a:gd name="connsiteX412" fmla="*/ 372342 w 7771752"/>
                <a:gd name="connsiteY412" fmla="*/ 3106522 h 3267076"/>
                <a:gd name="connsiteX413" fmla="*/ 372342 w 7771752"/>
                <a:gd name="connsiteY413" fmla="*/ 3105740 h 3267076"/>
                <a:gd name="connsiteX414" fmla="*/ 374717 w 7771752"/>
                <a:gd name="connsiteY414" fmla="*/ 3105740 h 3267076"/>
                <a:gd name="connsiteX415" fmla="*/ 374717 w 7771752"/>
                <a:gd name="connsiteY415" fmla="*/ 3104958 h 3267076"/>
                <a:gd name="connsiteX416" fmla="*/ 376467 w 7771752"/>
                <a:gd name="connsiteY416" fmla="*/ 3104958 h 3267076"/>
                <a:gd name="connsiteX417" fmla="*/ 376467 w 7771752"/>
                <a:gd name="connsiteY417" fmla="*/ 3104176 h 3267076"/>
                <a:gd name="connsiteX418" fmla="*/ 377820 w 7771752"/>
                <a:gd name="connsiteY418" fmla="*/ 3104176 h 3267076"/>
                <a:gd name="connsiteX419" fmla="*/ 377820 w 7771752"/>
                <a:gd name="connsiteY419" fmla="*/ 3103394 h 3267076"/>
                <a:gd name="connsiteX420" fmla="*/ 379396 w 7771752"/>
                <a:gd name="connsiteY420" fmla="*/ 3103394 h 3267076"/>
                <a:gd name="connsiteX421" fmla="*/ 379396 w 7771752"/>
                <a:gd name="connsiteY421" fmla="*/ 3102616 h 3267076"/>
                <a:gd name="connsiteX422" fmla="*/ 380243 w 7771752"/>
                <a:gd name="connsiteY422" fmla="*/ 3102616 h 3267076"/>
                <a:gd name="connsiteX423" fmla="*/ 380243 w 7771752"/>
                <a:gd name="connsiteY423" fmla="*/ 3101834 h 3267076"/>
                <a:gd name="connsiteX424" fmla="*/ 382402 w 7771752"/>
                <a:gd name="connsiteY424" fmla="*/ 3101834 h 3267076"/>
                <a:gd name="connsiteX425" fmla="*/ 382402 w 7771752"/>
                <a:gd name="connsiteY425" fmla="*/ 3101052 h 3267076"/>
                <a:gd name="connsiteX426" fmla="*/ 383256 w 7771752"/>
                <a:gd name="connsiteY426" fmla="*/ 3101052 h 3267076"/>
                <a:gd name="connsiteX427" fmla="*/ 383256 w 7771752"/>
                <a:gd name="connsiteY427" fmla="*/ 3100269 h 3267076"/>
                <a:gd name="connsiteX428" fmla="*/ 383641 w 7771752"/>
                <a:gd name="connsiteY428" fmla="*/ 3100269 h 3267076"/>
                <a:gd name="connsiteX429" fmla="*/ 383641 w 7771752"/>
                <a:gd name="connsiteY429" fmla="*/ 3099488 h 3267076"/>
                <a:gd name="connsiteX430" fmla="*/ 384200 w 7771752"/>
                <a:gd name="connsiteY430" fmla="*/ 3099488 h 3267076"/>
                <a:gd name="connsiteX431" fmla="*/ 384200 w 7771752"/>
                <a:gd name="connsiteY431" fmla="*/ 3098705 h 3267076"/>
                <a:gd name="connsiteX432" fmla="*/ 384670 w 7771752"/>
                <a:gd name="connsiteY432" fmla="*/ 3098705 h 3267076"/>
                <a:gd name="connsiteX433" fmla="*/ 384670 w 7771752"/>
                <a:gd name="connsiteY433" fmla="*/ 3097923 h 3267076"/>
                <a:gd name="connsiteX434" fmla="*/ 384916 w 7771752"/>
                <a:gd name="connsiteY434" fmla="*/ 3097923 h 3267076"/>
                <a:gd name="connsiteX435" fmla="*/ 384916 w 7771752"/>
                <a:gd name="connsiteY435" fmla="*/ 3097141 h 3267076"/>
                <a:gd name="connsiteX436" fmla="*/ 386197 w 7771752"/>
                <a:gd name="connsiteY436" fmla="*/ 3097141 h 3267076"/>
                <a:gd name="connsiteX437" fmla="*/ 386197 w 7771752"/>
                <a:gd name="connsiteY437" fmla="*/ 3096359 h 3267076"/>
                <a:gd name="connsiteX438" fmla="*/ 387027 w 7771752"/>
                <a:gd name="connsiteY438" fmla="*/ 3096359 h 3267076"/>
                <a:gd name="connsiteX439" fmla="*/ 387027 w 7771752"/>
                <a:gd name="connsiteY439" fmla="*/ 3095576 h 3267076"/>
                <a:gd name="connsiteX440" fmla="*/ 390136 w 7771752"/>
                <a:gd name="connsiteY440" fmla="*/ 3095576 h 3267076"/>
                <a:gd name="connsiteX441" fmla="*/ 390136 w 7771752"/>
                <a:gd name="connsiteY441" fmla="*/ 3094795 h 3267076"/>
                <a:gd name="connsiteX442" fmla="*/ 390340 w 7771752"/>
                <a:gd name="connsiteY442" fmla="*/ 3094795 h 3267076"/>
                <a:gd name="connsiteX443" fmla="*/ 390340 w 7771752"/>
                <a:gd name="connsiteY443" fmla="*/ 3094012 h 3267076"/>
                <a:gd name="connsiteX444" fmla="*/ 391104 w 7771752"/>
                <a:gd name="connsiteY444" fmla="*/ 3094012 h 3267076"/>
                <a:gd name="connsiteX445" fmla="*/ 391104 w 7771752"/>
                <a:gd name="connsiteY445" fmla="*/ 3093230 h 3267076"/>
                <a:gd name="connsiteX446" fmla="*/ 392920 w 7771752"/>
                <a:gd name="connsiteY446" fmla="*/ 3093230 h 3267076"/>
                <a:gd name="connsiteX447" fmla="*/ 392920 w 7771752"/>
                <a:gd name="connsiteY447" fmla="*/ 3092448 h 3267076"/>
                <a:gd name="connsiteX448" fmla="*/ 393395 w 7771752"/>
                <a:gd name="connsiteY448" fmla="*/ 3092448 h 3267076"/>
                <a:gd name="connsiteX449" fmla="*/ 393395 w 7771752"/>
                <a:gd name="connsiteY449" fmla="*/ 3091666 h 3267076"/>
                <a:gd name="connsiteX450" fmla="*/ 393467 w 7771752"/>
                <a:gd name="connsiteY450" fmla="*/ 3091666 h 3267076"/>
                <a:gd name="connsiteX451" fmla="*/ 393467 w 7771752"/>
                <a:gd name="connsiteY451" fmla="*/ 3090888 h 3267076"/>
                <a:gd name="connsiteX452" fmla="*/ 393491 w 7771752"/>
                <a:gd name="connsiteY452" fmla="*/ 3090888 h 3267076"/>
                <a:gd name="connsiteX453" fmla="*/ 393491 w 7771752"/>
                <a:gd name="connsiteY453" fmla="*/ 3090106 h 3267076"/>
                <a:gd name="connsiteX454" fmla="*/ 394399 w 7771752"/>
                <a:gd name="connsiteY454" fmla="*/ 3090106 h 3267076"/>
                <a:gd name="connsiteX455" fmla="*/ 394399 w 7771752"/>
                <a:gd name="connsiteY455" fmla="*/ 3089324 h 3267076"/>
                <a:gd name="connsiteX456" fmla="*/ 395728 w 7771752"/>
                <a:gd name="connsiteY456" fmla="*/ 3089324 h 3267076"/>
                <a:gd name="connsiteX457" fmla="*/ 395728 w 7771752"/>
                <a:gd name="connsiteY457" fmla="*/ 3088542 h 3267076"/>
                <a:gd name="connsiteX458" fmla="*/ 397262 w 7771752"/>
                <a:gd name="connsiteY458" fmla="*/ 3088542 h 3267076"/>
                <a:gd name="connsiteX459" fmla="*/ 397262 w 7771752"/>
                <a:gd name="connsiteY459" fmla="*/ 3087760 h 3267076"/>
                <a:gd name="connsiteX460" fmla="*/ 397755 w 7771752"/>
                <a:gd name="connsiteY460" fmla="*/ 3087760 h 3267076"/>
                <a:gd name="connsiteX461" fmla="*/ 397755 w 7771752"/>
                <a:gd name="connsiteY461" fmla="*/ 3086977 h 3267076"/>
                <a:gd name="connsiteX462" fmla="*/ 399246 w 7771752"/>
                <a:gd name="connsiteY462" fmla="*/ 3086977 h 3267076"/>
                <a:gd name="connsiteX463" fmla="*/ 399246 w 7771752"/>
                <a:gd name="connsiteY463" fmla="*/ 3086195 h 3267076"/>
                <a:gd name="connsiteX464" fmla="*/ 400100 w 7771752"/>
                <a:gd name="connsiteY464" fmla="*/ 3086195 h 3267076"/>
                <a:gd name="connsiteX465" fmla="*/ 400100 w 7771752"/>
                <a:gd name="connsiteY465" fmla="*/ 3085413 h 3267076"/>
                <a:gd name="connsiteX466" fmla="*/ 403913 w 7771752"/>
                <a:gd name="connsiteY466" fmla="*/ 3085413 h 3267076"/>
                <a:gd name="connsiteX467" fmla="*/ 403913 w 7771752"/>
                <a:gd name="connsiteY467" fmla="*/ 3084631 h 3267076"/>
                <a:gd name="connsiteX468" fmla="*/ 404244 w 7771752"/>
                <a:gd name="connsiteY468" fmla="*/ 3084631 h 3267076"/>
                <a:gd name="connsiteX469" fmla="*/ 404244 w 7771752"/>
                <a:gd name="connsiteY469" fmla="*/ 3083849 h 3267076"/>
                <a:gd name="connsiteX470" fmla="*/ 404971 w 7771752"/>
                <a:gd name="connsiteY470" fmla="*/ 3083849 h 3267076"/>
                <a:gd name="connsiteX471" fmla="*/ 404971 w 7771752"/>
                <a:gd name="connsiteY471" fmla="*/ 3083067 h 3267076"/>
                <a:gd name="connsiteX472" fmla="*/ 405206 w 7771752"/>
                <a:gd name="connsiteY472" fmla="*/ 3083067 h 3267076"/>
                <a:gd name="connsiteX473" fmla="*/ 405206 w 7771752"/>
                <a:gd name="connsiteY473" fmla="*/ 3082284 h 3267076"/>
                <a:gd name="connsiteX474" fmla="*/ 405248 w 7771752"/>
                <a:gd name="connsiteY474" fmla="*/ 3082284 h 3267076"/>
                <a:gd name="connsiteX475" fmla="*/ 405248 w 7771752"/>
                <a:gd name="connsiteY475" fmla="*/ 3081502 h 3267076"/>
                <a:gd name="connsiteX476" fmla="*/ 405284 w 7771752"/>
                <a:gd name="connsiteY476" fmla="*/ 3081502 h 3267076"/>
                <a:gd name="connsiteX477" fmla="*/ 405284 w 7771752"/>
                <a:gd name="connsiteY477" fmla="*/ 3080720 h 3267076"/>
                <a:gd name="connsiteX478" fmla="*/ 405302 w 7771752"/>
                <a:gd name="connsiteY478" fmla="*/ 3080720 h 3267076"/>
                <a:gd name="connsiteX479" fmla="*/ 405302 w 7771752"/>
                <a:gd name="connsiteY479" fmla="*/ 3079938 h 3267076"/>
                <a:gd name="connsiteX480" fmla="*/ 405627 w 7771752"/>
                <a:gd name="connsiteY480" fmla="*/ 3079938 h 3267076"/>
                <a:gd name="connsiteX481" fmla="*/ 405627 w 7771752"/>
                <a:gd name="connsiteY481" fmla="*/ 3079156 h 3267076"/>
                <a:gd name="connsiteX482" fmla="*/ 406036 w 7771752"/>
                <a:gd name="connsiteY482" fmla="*/ 3079156 h 3267076"/>
                <a:gd name="connsiteX483" fmla="*/ 406036 w 7771752"/>
                <a:gd name="connsiteY483" fmla="*/ 3078374 h 3267076"/>
                <a:gd name="connsiteX484" fmla="*/ 407876 w 7771752"/>
                <a:gd name="connsiteY484" fmla="*/ 3078374 h 3267076"/>
                <a:gd name="connsiteX485" fmla="*/ 407876 w 7771752"/>
                <a:gd name="connsiteY485" fmla="*/ 3077591 h 3267076"/>
                <a:gd name="connsiteX486" fmla="*/ 409704 w 7771752"/>
                <a:gd name="connsiteY486" fmla="*/ 3077591 h 3267076"/>
                <a:gd name="connsiteX487" fmla="*/ 409704 w 7771752"/>
                <a:gd name="connsiteY487" fmla="*/ 3076809 h 3267076"/>
                <a:gd name="connsiteX488" fmla="*/ 410059 w 7771752"/>
                <a:gd name="connsiteY488" fmla="*/ 3076809 h 3267076"/>
                <a:gd name="connsiteX489" fmla="*/ 410059 w 7771752"/>
                <a:gd name="connsiteY489" fmla="*/ 3076032 h 3267076"/>
                <a:gd name="connsiteX490" fmla="*/ 410672 w 7771752"/>
                <a:gd name="connsiteY490" fmla="*/ 3076032 h 3267076"/>
                <a:gd name="connsiteX491" fmla="*/ 410672 w 7771752"/>
                <a:gd name="connsiteY491" fmla="*/ 3075249 h 3267076"/>
                <a:gd name="connsiteX492" fmla="*/ 410913 w 7771752"/>
                <a:gd name="connsiteY492" fmla="*/ 3075249 h 3267076"/>
                <a:gd name="connsiteX493" fmla="*/ 410913 w 7771752"/>
                <a:gd name="connsiteY493" fmla="*/ 3074467 h 3267076"/>
                <a:gd name="connsiteX494" fmla="*/ 412957 w 7771752"/>
                <a:gd name="connsiteY494" fmla="*/ 3074467 h 3267076"/>
                <a:gd name="connsiteX495" fmla="*/ 412957 w 7771752"/>
                <a:gd name="connsiteY495" fmla="*/ 3073685 h 3267076"/>
                <a:gd name="connsiteX496" fmla="*/ 413601 w 7771752"/>
                <a:gd name="connsiteY496" fmla="*/ 3073685 h 3267076"/>
                <a:gd name="connsiteX497" fmla="*/ 413601 w 7771752"/>
                <a:gd name="connsiteY497" fmla="*/ 3072903 h 3267076"/>
                <a:gd name="connsiteX498" fmla="*/ 413631 w 7771752"/>
                <a:gd name="connsiteY498" fmla="*/ 3072903 h 3267076"/>
                <a:gd name="connsiteX499" fmla="*/ 413631 w 7771752"/>
                <a:gd name="connsiteY499" fmla="*/ 3072121 h 3267076"/>
                <a:gd name="connsiteX500" fmla="*/ 414292 w 7771752"/>
                <a:gd name="connsiteY500" fmla="*/ 3072121 h 3267076"/>
                <a:gd name="connsiteX501" fmla="*/ 414292 w 7771752"/>
                <a:gd name="connsiteY501" fmla="*/ 3071339 h 3267076"/>
                <a:gd name="connsiteX502" fmla="*/ 415008 w 7771752"/>
                <a:gd name="connsiteY502" fmla="*/ 3071339 h 3267076"/>
                <a:gd name="connsiteX503" fmla="*/ 415008 w 7771752"/>
                <a:gd name="connsiteY503" fmla="*/ 3070556 h 3267076"/>
                <a:gd name="connsiteX504" fmla="*/ 416602 w 7771752"/>
                <a:gd name="connsiteY504" fmla="*/ 3070556 h 3267076"/>
                <a:gd name="connsiteX505" fmla="*/ 416602 w 7771752"/>
                <a:gd name="connsiteY505" fmla="*/ 3069774 h 3267076"/>
                <a:gd name="connsiteX506" fmla="*/ 417335 w 7771752"/>
                <a:gd name="connsiteY506" fmla="*/ 3069774 h 3267076"/>
                <a:gd name="connsiteX507" fmla="*/ 417335 w 7771752"/>
                <a:gd name="connsiteY507" fmla="*/ 3068992 h 3267076"/>
                <a:gd name="connsiteX508" fmla="*/ 417714 w 7771752"/>
                <a:gd name="connsiteY508" fmla="*/ 3068992 h 3267076"/>
                <a:gd name="connsiteX509" fmla="*/ 417714 w 7771752"/>
                <a:gd name="connsiteY509" fmla="*/ 3068210 h 3267076"/>
                <a:gd name="connsiteX510" fmla="*/ 418700 w 7771752"/>
                <a:gd name="connsiteY510" fmla="*/ 3068210 h 3267076"/>
                <a:gd name="connsiteX511" fmla="*/ 418700 w 7771752"/>
                <a:gd name="connsiteY511" fmla="*/ 3067428 h 3267076"/>
                <a:gd name="connsiteX512" fmla="*/ 420474 w 7771752"/>
                <a:gd name="connsiteY512" fmla="*/ 3067428 h 3267076"/>
                <a:gd name="connsiteX513" fmla="*/ 420474 w 7771752"/>
                <a:gd name="connsiteY513" fmla="*/ 3066646 h 3267076"/>
                <a:gd name="connsiteX514" fmla="*/ 423565 w 7771752"/>
                <a:gd name="connsiteY514" fmla="*/ 3066646 h 3267076"/>
                <a:gd name="connsiteX515" fmla="*/ 423565 w 7771752"/>
                <a:gd name="connsiteY515" fmla="*/ 3065863 h 3267076"/>
                <a:gd name="connsiteX516" fmla="*/ 423764 w 7771752"/>
                <a:gd name="connsiteY516" fmla="*/ 3065863 h 3267076"/>
                <a:gd name="connsiteX517" fmla="*/ 423764 w 7771752"/>
                <a:gd name="connsiteY517" fmla="*/ 3065081 h 3267076"/>
                <a:gd name="connsiteX518" fmla="*/ 423890 w 7771752"/>
                <a:gd name="connsiteY518" fmla="*/ 3065081 h 3267076"/>
                <a:gd name="connsiteX519" fmla="*/ 423890 w 7771752"/>
                <a:gd name="connsiteY519" fmla="*/ 3064299 h 3267076"/>
                <a:gd name="connsiteX520" fmla="*/ 425159 w 7771752"/>
                <a:gd name="connsiteY520" fmla="*/ 3064299 h 3267076"/>
                <a:gd name="connsiteX521" fmla="*/ 425159 w 7771752"/>
                <a:gd name="connsiteY521" fmla="*/ 3063517 h 3267076"/>
                <a:gd name="connsiteX522" fmla="*/ 425730 w 7771752"/>
                <a:gd name="connsiteY522" fmla="*/ 3063517 h 3267076"/>
                <a:gd name="connsiteX523" fmla="*/ 425730 w 7771752"/>
                <a:gd name="connsiteY523" fmla="*/ 3062735 h 3267076"/>
                <a:gd name="connsiteX524" fmla="*/ 425965 w 7771752"/>
                <a:gd name="connsiteY524" fmla="*/ 3062735 h 3267076"/>
                <a:gd name="connsiteX525" fmla="*/ 425965 w 7771752"/>
                <a:gd name="connsiteY525" fmla="*/ 3061953 h 3267076"/>
                <a:gd name="connsiteX526" fmla="*/ 426007 w 7771752"/>
                <a:gd name="connsiteY526" fmla="*/ 3061953 h 3267076"/>
                <a:gd name="connsiteX527" fmla="*/ 426007 w 7771752"/>
                <a:gd name="connsiteY527" fmla="*/ 3061175 h 3267076"/>
                <a:gd name="connsiteX528" fmla="*/ 426626 w 7771752"/>
                <a:gd name="connsiteY528" fmla="*/ 3061175 h 3267076"/>
                <a:gd name="connsiteX529" fmla="*/ 426626 w 7771752"/>
                <a:gd name="connsiteY529" fmla="*/ 3060393 h 3267076"/>
                <a:gd name="connsiteX530" fmla="*/ 427263 w 7771752"/>
                <a:gd name="connsiteY530" fmla="*/ 3060393 h 3267076"/>
                <a:gd name="connsiteX531" fmla="*/ 427263 w 7771752"/>
                <a:gd name="connsiteY531" fmla="*/ 3059611 h 3267076"/>
                <a:gd name="connsiteX532" fmla="*/ 427354 w 7771752"/>
                <a:gd name="connsiteY532" fmla="*/ 3059611 h 3267076"/>
                <a:gd name="connsiteX533" fmla="*/ 427354 w 7771752"/>
                <a:gd name="connsiteY533" fmla="*/ 3058828 h 3267076"/>
                <a:gd name="connsiteX534" fmla="*/ 428196 w 7771752"/>
                <a:gd name="connsiteY534" fmla="*/ 3058828 h 3267076"/>
                <a:gd name="connsiteX535" fmla="*/ 428196 w 7771752"/>
                <a:gd name="connsiteY535" fmla="*/ 3058046 h 3267076"/>
                <a:gd name="connsiteX536" fmla="*/ 428268 w 7771752"/>
                <a:gd name="connsiteY536" fmla="*/ 3058046 h 3267076"/>
                <a:gd name="connsiteX537" fmla="*/ 428268 w 7771752"/>
                <a:gd name="connsiteY537" fmla="*/ 3057264 h 3267076"/>
                <a:gd name="connsiteX538" fmla="*/ 428538 w 7771752"/>
                <a:gd name="connsiteY538" fmla="*/ 3057264 h 3267076"/>
                <a:gd name="connsiteX539" fmla="*/ 428538 w 7771752"/>
                <a:gd name="connsiteY539" fmla="*/ 3056482 h 3267076"/>
                <a:gd name="connsiteX540" fmla="*/ 429994 w 7771752"/>
                <a:gd name="connsiteY540" fmla="*/ 3056482 h 3267076"/>
                <a:gd name="connsiteX541" fmla="*/ 429994 w 7771752"/>
                <a:gd name="connsiteY541" fmla="*/ 3055700 h 3267076"/>
                <a:gd name="connsiteX542" fmla="*/ 431118 w 7771752"/>
                <a:gd name="connsiteY542" fmla="*/ 3055700 h 3267076"/>
                <a:gd name="connsiteX543" fmla="*/ 431118 w 7771752"/>
                <a:gd name="connsiteY543" fmla="*/ 3054918 h 3267076"/>
                <a:gd name="connsiteX544" fmla="*/ 431732 w 7771752"/>
                <a:gd name="connsiteY544" fmla="*/ 3054918 h 3267076"/>
                <a:gd name="connsiteX545" fmla="*/ 431732 w 7771752"/>
                <a:gd name="connsiteY545" fmla="*/ 3054135 h 3267076"/>
                <a:gd name="connsiteX546" fmla="*/ 433638 w 7771752"/>
                <a:gd name="connsiteY546" fmla="*/ 3054135 h 3267076"/>
                <a:gd name="connsiteX547" fmla="*/ 433638 w 7771752"/>
                <a:gd name="connsiteY547" fmla="*/ 3053353 h 3267076"/>
                <a:gd name="connsiteX548" fmla="*/ 433987 w 7771752"/>
                <a:gd name="connsiteY548" fmla="*/ 3053353 h 3267076"/>
                <a:gd name="connsiteX549" fmla="*/ 433987 w 7771752"/>
                <a:gd name="connsiteY549" fmla="*/ 3052571 h 3267076"/>
                <a:gd name="connsiteX550" fmla="*/ 434341 w 7771752"/>
                <a:gd name="connsiteY550" fmla="*/ 3052571 h 3267076"/>
                <a:gd name="connsiteX551" fmla="*/ 434341 w 7771752"/>
                <a:gd name="connsiteY551" fmla="*/ 3051789 h 3267076"/>
                <a:gd name="connsiteX552" fmla="*/ 434450 w 7771752"/>
                <a:gd name="connsiteY552" fmla="*/ 3051789 h 3267076"/>
                <a:gd name="connsiteX553" fmla="*/ 434450 w 7771752"/>
                <a:gd name="connsiteY553" fmla="*/ 3051007 h 3267076"/>
                <a:gd name="connsiteX554" fmla="*/ 434558 w 7771752"/>
                <a:gd name="connsiteY554" fmla="*/ 3051007 h 3267076"/>
                <a:gd name="connsiteX555" fmla="*/ 434558 w 7771752"/>
                <a:gd name="connsiteY555" fmla="*/ 3050225 h 3267076"/>
                <a:gd name="connsiteX556" fmla="*/ 434793 w 7771752"/>
                <a:gd name="connsiteY556" fmla="*/ 3050225 h 3267076"/>
                <a:gd name="connsiteX557" fmla="*/ 434793 w 7771752"/>
                <a:gd name="connsiteY557" fmla="*/ 3049442 h 3267076"/>
                <a:gd name="connsiteX558" fmla="*/ 435815 w 7771752"/>
                <a:gd name="connsiteY558" fmla="*/ 3049442 h 3267076"/>
                <a:gd name="connsiteX559" fmla="*/ 435815 w 7771752"/>
                <a:gd name="connsiteY559" fmla="*/ 3048665 h 3267076"/>
                <a:gd name="connsiteX560" fmla="*/ 436109 w 7771752"/>
                <a:gd name="connsiteY560" fmla="*/ 3048665 h 3267076"/>
                <a:gd name="connsiteX561" fmla="*/ 436109 w 7771752"/>
                <a:gd name="connsiteY561" fmla="*/ 3047883 h 3267076"/>
                <a:gd name="connsiteX562" fmla="*/ 436164 w 7771752"/>
                <a:gd name="connsiteY562" fmla="*/ 3047883 h 3267076"/>
                <a:gd name="connsiteX563" fmla="*/ 436164 w 7771752"/>
                <a:gd name="connsiteY563" fmla="*/ 3047100 h 3267076"/>
                <a:gd name="connsiteX564" fmla="*/ 439429 w 7771752"/>
                <a:gd name="connsiteY564" fmla="*/ 3047100 h 3267076"/>
                <a:gd name="connsiteX565" fmla="*/ 439429 w 7771752"/>
                <a:gd name="connsiteY565" fmla="*/ 3046318 h 3267076"/>
                <a:gd name="connsiteX566" fmla="*/ 440289 w 7771752"/>
                <a:gd name="connsiteY566" fmla="*/ 3046318 h 3267076"/>
                <a:gd name="connsiteX567" fmla="*/ 440289 w 7771752"/>
                <a:gd name="connsiteY567" fmla="*/ 3045536 h 3267076"/>
                <a:gd name="connsiteX568" fmla="*/ 441233 w 7771752"/>
                <a:gd name="connsiteY568" fmla="*/ 3045536 h 3267076"/>
                <a:gd name="connsiteX569" fmla="*/ 441233 w 7771752"/>
                <a:gd name="connsiteY569" fmla="*/ 3044754 h 3267076"/>
                <a:gd name="connsiteX570" fmla="*/ 441492 w 7771752"/>
                <a:gd name="connsiteY570" fmla="*/ 3044754 h 3267076"/>
                <a:gd name="connsiteX571" fmla="*/ 441492 w 7771752"/>
                <a:gd name="connsiteY571" fmla="*/ 3043972 h 3267076"/>
                <a:gd name="connsiteX572" fmla="*/ 441804 w 7771752"/>
                <a:gd name="connsiteY572" fmla="*/ 3043972 h 3267076"/>
                <a:gd name="connsiteX573" fmla="*/ 441804 w 7771752"/>
                <a:gd name="connsiteY573" fmla="*/ 3043190 h 3267076"/>
                <a:gd name="connsiteX574" fmla="*/ 442478 w 7771752"/>
                <a:gd name="connsiteY574" fmla="*/ 3043190 h 3267076"/>
                <a:gd name="connsiteX575" fmla="*/ 442478 w 7771752"/>
                <a:gd name="connsiteY575" fmla="*/ 3042407 h 3267076"/>
                <a:gd name="connsiteX576" fmla="*/ 443242 w 7771752"/>
                <a:gd name="connsiteY576" fmla="*/ 3042407 h 3267076"/>
                <a:gd name="connsiteX577" fmla="*/ 443242 w 7771752"/>
                <a:gd name="connsiteY577" fmla="*/ 3041625 h 3267076"/>
                <a:gd name="connsiteX578" fmla="*/ 443548 w 7771752"/>
                <a:gd name="connsiteY578" fmla="*/ 3041625 h 3267076"/>
                <a:gd name="connsiteX579" fmla="*/ 443548 w 7771752"/>
                <a:gd name="connsiteY579" fmla="*/ 3040843 h 3267076"/>
                <a:gd name="connsiteX580" fmla="*/ 444186 w 7771752"/>
                <a:gd name="connsiteY580" fmla="*/ 3040843 h 3267076"/>
                <a:gd name="connsiteX581" fmla="*/ 444186 w 7771752"/>
                <a:gd name="connsiteY581" fmla="*/ 3040061 h 3267076"/>
                <a:gd name="connsiteX582" fmla="*/ 445172 w 7771752"/>
                <a:gd name="connsiteY582" fmla="*/ 3040061 h 3267076"/>
                <a:gd name="connsiteX583" fmla="*/ 445172 w 7771752"/>
                <a:gd name="connsiteY583" fmla="*/ 3039279 h 3267076"/>
                <a:gd name="connsiteX584" fmla="*/ 445286 w 7771752"/>
                <a:gd name="connsiteY584" fmla="*/ 3039279 h 3267076"/>
                <a:gd name="connsiteX585" fmla="*/ 445286 w 7771752"/>
                <a:gd name="connsiteY585" fmla="*/ 3038497 h 3267076"/>
                <a:gd name="connsiteX586" fmla="*/ 447198 w 7771752"/>
                <a:gd name="connsiteY586" fmla="*/ 3038497 h 3267076"/>
                <a:gd name="connsiteX587" fmla="*/ 447198 w 7771752"/>
                <a:gd name="connsiteY587" fmla="*/ 3037715 h 3267076"/>
                <a:gd name="connsiteX588" fmla="*/ 447241 w 7771752"/>
                <a:gd name="connsiteY588" fmla="*/ 3037715 h 3267076"/>
                <a:gd name="connsiteX589" fmla="*/ 447241 w 7771752"/>
                <a:gd name="connsiteY589" fmla="*/ 3036932 h 3267076"/>
                <a:gd name="connsiteX590" fmla="*/ 447379 w 7771752"/>
                <a:gd name="connsiteY590" fmla="*/ 3036932 h 3267076"/>
                <a:gd name="connsiteX591" fmla="*/ 447379 w 7771752"/>
                <a:gd name="connsiteY591" fmla="*/ 3036150 h 3267076"/>
                <a:gd name="connsiteX592" fmla="*/ 448906 w 7771752"/>
                <a:gd name="connsiteY592" fmla="*/ 3036150 h 3267076"/>
                <a:gd name="connsiteX593" fmla="*/ 448906 w 7771752"/>
                <a:gd name="connsiteY593" fmla="*/ 3035368 h 3267076"/>
                <a:gd name="connsiteX594" fmla="*/ 449183 w 7771752"/>
                <a:gd name="connsiteY594" fmla="*/ 3035368 h 3267076"/>
                <a:gd name="connsiteX595" fmla="*/ 449183 w 7771752"/>
                <a:gd name="connsiteY595" fmla="*/ 3034591 h 3267076"/>
                <a:gd name="connsiteX596" fmla="*/ 449742 w 7771752"/>
                <a:gd name="connsiteY596" fmla="*/ 3034591 h 3267076"/>
                <a:gd name="connsiteX597" fmla="*/ 449742 w 7771752"/>
                <a:gd name="connsiteY597" fmla="*/ 3033808 h 3267076"/>
                <a:gd name="connsiteX598" fmla="*/ 453615 w 7771752"/>
                <a:gd name="connsiteY598" fmla="*/ 3033808 h 3267076"/>
                <a:gd name="connsiteX599" fmla="*/ 453615 w 7771752"/>
                <a:gd name="connsiteY599" fmla="*/ 3033026 h 3267076"/>
                <a:gd name="connsiteX600" fmla="*/ 454589 w 7771752"/>
                <a:gd name="connsiteY600" fmla="*/ 3033026 h 3267076"/>
                <a:gd name="connsiteX601" fmla="*/ 454589 w 7771752"/>
                <a:gd name="connsiteY601" fmla="*/ 3032244 h 3267076"/>
                <a:gd name="connsiteX602" fmla="*/ 454673 w 7771752"/>
                <a:gd name="connsiteY602" fmla="*/ 3032244 h 3267076"/>
                <a:gd name="connsiteX603" fmla="*/ 454673 w 7771752"/>
                <a:gd name="connsiteY603" fmla="*/ 3031462 h 3267076"/>
                <a:gd name="connsiteX604" fmla="*/ 454836 w 7771752"/>
                <a:gd name="connsiteY604" fmla="*/ 3031462 h 3267076"/>
                <a:gd name="connsiteX605" fmla="*/ 454836 w 7771752"/>
                <a:gd name="connsiteY605" fmla="*/ 3030680 h 3267076"/>
                <a:gd name="connsiteX606" fmla="*/ 455202 w 7771752"/>
                <a:gd name="connsiteY606" fmla="*/ 3030680 h 3267076"/>
                <a:gd name="connsiteX607" fmla="*/ 455202 w 7771752"/>
                <a:gd name="connsiteY607" fmla="*/ 3029898 h 3267076"/>
                <a:gd name="connsiteX608" fmla="*/ 455623 w 7771752"/>
                <a:gd name="connsiteY608" fmla="*/ 3029898 h 3267076"/>
                <a:gd name="connsiteX609" fmla="*/ 455623 w 7771752"/>
                <a:gd name="connsiteY609" fmla="*/ 3029115 h 3267076"/>
                <a:gd name="connsiteX610" fmla="*/ 457325 w 7771752"/>
                <a:gd name="connsiteY610" fmla="*/ 3029115 h 3267076"/>
                <a:gd name="connsiteX611" fmla="*/ 457325 w 7771752"/>
                <a:gd name="connsiteY611" fmla="*/ 3028333 h 3267076"/>
                <a:gd name="connsiteX612" fmla="*/ 458895 w 7771752"/>
                <a:gd name="connsiteY612" fmla="*/ 3028333 h 3267076"/>
                <a:gd name="connsiteX613" fmla="*/ 458895 w 7771752"/>
                <a:gd name="connsiteY613" fmla="*/ 3027551 h 3267076"/>
                <a:gd name="connsiteX614" fmla="*/ 459647 w 7771752"/>
                <a:gd name="connsiteY614" fmla="*/ 3027551 h 3267076"/>
                <a:gd name="connsiteX615" fmla="*/ 459647 w 7771752"/>
                <a:gd name="connsiteY615" fmla="*/ 3026769 h 3267076"/>
                <a:gd name="connsiteX616" fmla="*/ 463754 w 7771752"/>
                <a:gd name="connsiteY616" fmla="*/ 3026769 h 3267076"/>
                <a:gd name="connsiteX617" fmla="*/ 463754 w 7771752"/>
                <a:gd name="connsiteY617" fmla="*/ 3025987 h 3267076"/>
                <a:gd name="connsiteX618" fmla="*/ 464476 w 7771752"/>
                <a:gd name="connsiteY618" fmla="*/ 3025987 h 3267076"/>
                <a:gd name="connsiteX619" fmla="*/ 464476 w 7771752"/>
                <a:gd name="connsiteY619" fmla="*/ 3025205 h 3267076"/>
                <a:gd name="connsiteX620" fmla="*/ 465432 w 7771752"/>
                <a:gd name="connsiteY620" fmla="*/ 3025205 h 3267076"/>
                <a:gd name="connsiteX621" fmla="*/ 465432 w 7771752"/>
                <a:gd name="connsiteY621" fmla="*/ 3024422 h 3267076"/>
                <a:gd name="connsiteX622" fmla="*/ 465636 w 7771752"/>
                <a:gd name="connsiteY622" fmla="*/ 3024422 h 3267076"/>
                <a:gd name="connsiteX623" fmla="*/ 465636 w 7771752"/>
                <a:gd name="connsiteY623" fmla="*/ 3023640 h 3267076"/>
                <a:gd name="connsiteX624" fmla="*/ 470285 w 7771752"/>
                <a:gd name="connsiteY624" fmla="*/ 3023640 h 3267076"/>
                <a:gd name="connsiteX625" fmla="*/ 470285 w 7771752"/>
                <a:gd name="connsiteY625" fmla="*/ 3022858 h 3267076"/>
                <a:gd name="connsiteX626" fmla="*/ 472131 w 7771752"/>
                <a:gd name="connsiteY626" fmla="*/ 3022858 h 3267076"/>
                <a:gd name="connsiteX627" fmla="*/ 472131 w 7771752"/>
                <a:gd name="connsiteY627" fmla="*/ 3022076 h 3267076"/>
                <a:gd name="connsiteX628" fmla="*/ 472876 w 7771752"/>
                <a:gd name="connsiteY628" fmla="*/ 3022076 h 3267076"/>
                <a:gd name="connsiteX629" fmla="*/ 472876 w 7771752"/>
                <a:gd name="connsiteY629" fmla="*/ 3021294 h 3267076"/>
                <a:gd name="connsiteX630" fmla="*/ 473057 w 7771752"/>
                <a:gd name="connsiteY630" fmla="*/ 3021294 h 3267076"/>
                <a:gd name="connsiteX631" fmla="*/ 473057 w 7771752"/>
                <a:gd name="connsiteY631" fmla="*/ 3020512 h 3267076"/>
                <a:gd name="connsiteX632" fmla="*/ 473069 w 7771752"/>
                <a:gd name="connsiteY632" fmla="*/ 3020512 h 3267076"/>
                <a:gd name="connsiteX633" fmla="*/ 473069 w 7771752"/>
                <a:gd name="connsiteY633" fmla="*/ 3019734 h 3267076"/>
                <a:gd name="connsiteX634" fmla="*/ 473532 w 7771752"/>
                <a:gd name="connsiteY634" fmla="*/ 3019734 h 3267076"/>
                <a:gd name="connsiteX635" fmla="*/ 473532 w 7771752"/>
                <a:gd name="connsiteY635" fmla="*/ 3018952 h 3267076"/>
                <a:gd name="connsiteX636" fmla="*/ 474013 w 7771752"/>
                <a:gd name="connsiteY636" fmla="*/ 3018952 h 3267076"/>
                <a:gd name="connsiteX637" fmla="*/ 474013 w 7771752"/>
                <a:gd name="connsiteY637" fmla="*/ 3018170 h 3267076"/>
                <a:gd name="connsiteX638" fmla="*/ 475589 w 7771752"/>
                <a:gd name="connsiteY638" fmla="*/ 3018170 h 3267076"/>
                <a:gd name="connsiteX639" fmla="*/ 475589 w 7771752"/>
                <a:gd name="connsiteY639" fmla="*/ 3017387 h 3267076"/>
                <a:gd name="connsiteX640" fmla="*/ 475931 w 7771752"/>
                <a:gd name="connsiteY640" fmla="*/ 3017387 h 3267076"/>
                <a:gd name="connsiteX641" fmla="*/ 475931 w 7771752"/>
                <a:gd name="connsiteY641" fmla="*/ 3016605 h 3267076"/>
                <a:gd name="connsiteX642" fmla="*/ 476533 w 7771752"/>
                <a:gd name="connsiteY642" fmla="*/ 3016605 h 3267076"/>
                <a:gd name="connsiteX643" fmla="*/ 476533 w 7771752"/>
                <a:gd name="connsiteY643" fmla="*/ 3015823 h 3267076"/>
                <a:gd name="connsiteX644" fmla="*/ 480435 w 7771752"/>
                <a:gd name="connsiteY644" fmla="*/ 3015823 h 3267076"/>
                <a:gd name="connsiteX645" fmla="*/ 480435 w 7771752"/>
                <a:gd name="connsiteY645" fmla="*/ 3015041 h 3267076"/>
                <a:gd name="connsiteX646" fmla="*/ 480598 w 7771752"/>
                <a:gd name="connsiteY646" fmla="*/ 3015041 h 3267076"/>
                <a:gd name="connsiteX647" fmla="*/ 480598 w 7771752"/>
                <a:gd name="connsiteY647" fmla="*/ 3014259 h 3267076"/>
                <a:gd name="connsiteX648" fmla="*/ 481283 w 7771752"/>
                <a:gd name="connsiteY648" fmla="*/ 3014259 h 3267076"/>
                <a:gd name="connsiteX649" fmla="*/ 481283 w 7771752"/>
                <a:gd name="connsiteY649" fmla="*/ 3013477 h 3267076"/>
                <a:gd name="connsiteX650" fmla="*/ 481301 w 7771752"/>
                <a:gd name="connsiteY650" fmla="*/ 3013477 h 3267076"/>
                <a:gd name="connsiteX651" fmla="*/ 481301 w 7771752"/>
                <a:gd name="connsiteY651" fmla="*/ 3012694 h 3267076"/>
                <a:gd name="connsiteX652" fmla="*/ 481386 w 7771752"/>
                <a:gd name="connsiteY652" fmla="*/ 3012694 h 3267076"/>
                <a:gd name="connsiteX653" fmla="*/ 481386 w 7771752"/>
                <a:gd name="connsiteY653" fmla="*/ 3011912 h 3267076"/>
                <a:gd name="connsiteX654" fmla="*/ 481674 w 7771752"/>
                <a:gd name="connsiteY654" fmla="*/ 3011912 h 3267076"/>
                <a:gd name="connsiteX655" fmla="*/ 481674 w 7771752"/>
                <a:gd name="connsiteY655" fmla="*/ 3011130 h 3267076"/>
                <a:gd name="connsiteX656" fmla="*/ 483430 w 7771752"/>
                <a:gd name="connsiteY656" fmla="*/ 3011130 h 3267076"/>
                <a:gd name="connsiteX657" fmla="*/ 483430 w 7771752"/>
                <a:gd name="connsiteY657" fmla="*/ 3010348 h 3267076"/>
                <a:gd name="connsiteX658" fmla="*/ 486094 w 7771752"/>
                <a:gd name="connsiteY658" fmla="*/ 3010348 h 3267076"/>
                <a:gd name="connsiteX659" fmla="*/ 486094 w 7771752"/>
                <a:gd name="connsiteY659" fmla="*/ 3009566 h 3267076"/>
                <a:gd name="connsiteX660" fmla="*/ 486299 w 7771752"/>
                <a:gd name="connsiteY660" fmla="*/ 3009566 h 3267076"/>
                <a:gd name="connsiteX661" fmla="*/ 486299 w 7771752"/>
                <a:gd name="connsiteY661" fmla="*/ 3008784 h 3267076"/>
                <a:gd name="connsiteX662" fmla="*/ 489546 w 7771752"/>
                <a:gd name="connsiteY662" fmla="*/ 3008784 h 3267076"/>
                <a:gd name="connsiteX663" fmla="*/ 489546 w 7771752"/>
                <a:gd name="connsiteY663" fmla="*/ 3008001 h 3267076"/>
                <a:gd name="connsiteX664" fmla="*/ 489786 w 7771752"/>
                <a:gd name="connsiteY664" fmla="*/ 3008001 h 3267076"/>
                <a:gd name="connsiteX665" fmla="*/ 489786 w 7771752"/>
                <a:gd name="connsiteY665" fmla="*/ 3007224 h 3267076"/>
                <a:gd name="connsiteX666" fmla="*/ 490646 w 7771752"/>
                <a:gd name="connsiteY666" fmla="*/ 3007224 h 3267076"/>
                <a:gd name="connsiteX667" fmla="*/ 490646 w 7771752"/>
                <a:gd name="connsiteY667" fmla="*/ 3006442 h 3267076"/>
                <a:gd name="connsiteX668" fmla="*/ 492895 w 7771752"/>
                <a:gd name="connsiteY668" fmla="*/ 3006442 h 3267076"/>
                <a:gd name="connsiteX669" fmla="*/ 492895 w 7771752"/>
                <a:gd name="connsiteY669" fmla="*/ 3005659 h 3267076"/>
                <a:gd name="connsiteX670" fmla="*/ 495217 w 7771752"/>
                <a:gd name="connsiteY670" fmla="*/ 3005659 h 3267076"/>
                <a:gd name="connsiteX671" fmla="*/ 495217 w 7771752"/>
                <a:gd name="connsiteY671" fmla="*/ 3004877 h 3267076"/>
                <a:gd name="connsiteX672" fmla="*/ 496408 w 7771752"/>
                <a:gd name="connsiteY672" fmla="*/ 3004877 h 3267076"/>
                <a:gd name="connsiteX673" fmla="*/ 496408 w 7771752"/>
                <a:gd name="connsiteY673" fmla="*/ 3004095 h 3267076"/>
                <a:gd name="connsiteX674" fmla="*/ 496798 w 7771752"/>
                <a:gd name="connsiteY674" fmla="*/ 3004095 h 3267076"/>
                <a:gd name="connsiteX675" fmla="*/ 496798 w 7771752"/>
                <a:gd name="connsiteY675" fmla="*/ 3003313 h 3267076"/>
                <a:gd name="connsiteX676" fmla="*/ 497310 w 7771752"/>
                <a:gd name="connsiteY676" fmla="*/ 3003313 h 3267076"/>
                <a:gd name="connsiteX677" fmla="*/ 497310 w 7771752"/>
                <a:gd name="connsiteY677" fmla="*/ 3002531 h 3267076"/>
                <a:gd name="connsiteX678" fmla="*/ 498248 w 7771752"/>
                <a:gd name="connsiteY678" fmla="*/ 3002531 h 3267076"/>
                <a:gd name="connsiteX679" fmla="*/ 498248 w 7771752"/>
                <a:gd name="connsiteY679" fmla="*/ 3001749 h 3267076"/>
                <a:gd name="connsiteX680" fmla="*/ 498494 w 7771752"/>
                <a:gd name="connsiteY680" fmla="*/ 3001749 h 3267076"/>
                <a:gd name="connsiteX681" fmla="*/ 498494 w 7771752"/>
                <a:gd name="connsiteY681" fmla="*/ 3000966 h 3267076"/>
                <a:gd name="connsiteX682" fmla="*/ 501170 w 7771752"/>
                <a:gd name="connsiteY682" fmla="*/ 3000966 h 3267076"/>
                <a:gd name="connsiteX683" fmla="*/ 501170 w 7771752"/>
                <a:gd name="connsiteY683" fmla="*/ 3000184 h 3267076"/>
                <a:gd name="connsiteX684" fmla="*/ 501495 w 7771752"/>
                <a:gd name="connsiteY684" fmla="*/ 3000184 h 3267076"/>
                <a:gd name="connsiteX685" fmla="*/ 501495 w 7771752"/>
                <a:gd name="connsiteY685" fmla="*/ 2999402 h 3267076"/>
                <a:gd name="connsiteX686" fmla="*/ 502728 w 7771752"/>
                <a:gd name="connsiteY686" fmla="*/ 2999402 h 3267076"/>
                <a:gd name="connsiteX687" fmla="*/ 502728 w 7771752"/>
                <a:gd name="connsiteY687" fmla="*/ 2998620 h 3267076"/>
                <a:gd name="connsiteX688" fmla="*/ 503269 w 7771752"/>
                <a:gd name="connsiteY688" fmla="*/ 2998620 h 3267076"/>
                <a:gd name="connsiteX689" fmla="*/ 503269 w 7771752"/>
                <a:gd name="connsiteY689" fmla="*/ 2997838 h 3267076"/>
                <a:gd name="connsiteX690" fmla="*/ 503612 w 7771752"/>
                <a:gd name="connsiteY690" fmla="*/ 2997838 h 3267076"/>
                <a:gd name="connsiteX691" fmla="*/ 503612 w 7771752"/>
                <a:gd name="connsiteY691" fmla="*/ 2997056 h 3267076"/>
                <a:gd name="connsiteX692" fmla="*/ 504412 w 7771752"/>
                <a:gd name="connsiteY692" fmla="*/ 2997056 h 3267076"/>
                <a:gd name="connsiteX693" fmla="*/ 504412 w 7771752"/>
                <a:gd name="connsiteY693" fmla="*/ 2996273 h 3267076"/>
                <a:gd name="connsiteX694" fmla="*/ 506805 w 7771752"/>
                <a:gd name="connsiteY694" fmla="*/ 2996273 h 3267076"/>
                <a:gd name="connsiteX695" fmla="*/ 506805 w 7771752"/>
                <a:gd name="connsiteY695" fmla="*/ 2995491 h 3267076"/>
                <a:gd name="connsiteX696" fmla="*/ 506985 w 7771752"/>
                <a:gd name="connsiteY696" fmla="*/ 2995491 h 3267076"/>
                <a:gd name="connsiteX697" fmla="*/ 506985 w 7771752"/>
                <a:gd name="connsiteY697" fmla="*/ 2994709 h 3267076"/>
                <a:gd name="connsiteX698" fmla="*/ 508910 w 7771752"/>
                <a:gd name="connsiteY698" fmla="*/ 2994709 h 3267076"/>
                <a:gd name="connsiteX699" fmla="*/ 508910 w 7771752"/>
                <a:gd name="connsiteY699" fmla="*/ 2993927 h 3267076"/>
                <a:gd name="connsiteX700" fmla="*/ 509493 w 7771752"/>
                <a:gd name="connsiteY700" fmla="*/ 2993927 h 3267076"/>
                <a:gd name="connsiteX701" fmla="*/ 509493 w 7771752"/>
                <a:gd name="connsiteY701" fmla="*/ 2993145 h 3267076"/>
                <a:gd name="connsiteX702" fmla="*/ 512253 w 7771752"/>
                <a:gd name="connsiteY702" fmla="*/ 2993145 h 3267076"/>
                <a:gd name="connsiteX703" fmla="*/ 512253 w 7771752"/>
                <a:gd name="connsiteY703" fmla="*/ 2992367 h 3267076"/>
                <a:gd name="connsiteX704" fmla="*/ 513426 w 7771752"/>
                <a:gd name="connsiteY704" fmla="*/ 2992367 h 3267076"/>
                <a:gd name="connsiteX705" fmla="*/ 513426 w 7771752"/>
                <a:gd name="connsiteY705" fmla="*/ 2991585 h 3267076"/>
                <a:gd name="connsiteX706" fmla="*/ 514142 w 7771752"/>
                <a:gd name="connsiteY706" fmla="*/ 2991585 h 3267076"/>
                <a:gd name="connsiteX707" fmla="*/ 514142 w 7771752"/>
                <a:gd name="connsiteY707" fmla="*/ 2990803 h 3267076"/>
                <a:gd name="connsiteX708" fmla="*/ 514586 w 7771752"/>
                <a:gd name="connsiteY708" fmla="*/ 2990803 h 3267076"/>
                <a:gd name="connsiteX709" fmla="*/ 514586 w 7771752"/>
                <a:gd name="connsiteY709" fmla="*/ 2990021 h 3267076"/>
                <a:gd name="connsiteX710" fmla="*/ 516601 w 7771752"/>
                <a:gd name="connsiteY710" fmla="*/ 2990021 h 3267076"/>
                <a:gd name="connsiteX711" fmla="*/ 516601 w 7771752"/>
                <a:gd name="connsiteY711" fmla="*/ 2989239 h 3267076"/>
                <a:gd name="connsiteX712" fmla="*/ 517004 w 7771752"/>
                <a:gd name="connsiteY712" fmla="*/ 2989239 h 3267076"/>
                <a:gd name="connsiteX713" fmla="*/ 517004 w 7771752"/>
                <a:gd name="connsiteY713" fmla="*/ 2988456 h 3267076"/>
                <a:gd name="connsiteX714" fmla="*/ 517948 w 7771752"/>
                <a:gd name="connsiteY714" fmla="*/ 2988456 h 3267076"/>
                <a:gd name="connsiteX715" fmla="*/ 517948 w 7771752"/>
                <a:gd name="connsiteY715" fmla="*/ 2987674 h 3267076"/>
                <a:gd name="connsiteX716" fmla="*/ 519734 w 7771752"/>
                <a:gd name="connsiteY716" fmla="*/ 2987674 h 3267076"/>
                <a:gd name="connsiteX717" fmla="*/ 519734 w 7771752"/>
                <a:gd name="connsiteY717" fmla="*/ 2986892 h 3267076"/>
                <a:gd name="connsiteX718" fmla="*/ 521640 w 7771752"/>
                <a:gd name="connsiteY718" fmla="*/ 2986892 h 3267076"/>
                <a:gd name="connsiteX719" fmla="*/ 521640 w 7771752"/>
                <a:gd name="connsiteY719" fmla="*/ 2986110 h 3267076"/>
                <a:gd name="connsiteX720" fmla="*/ 522115 w 7771752"/>
                <a:gd name="connsiteY720" fmla="*/ 2986110 h 3267076"/>
                <a:gd name="connsiteX721" fmla="*/ 522115 w 7771752"/>
                <a:gd name="connsiteY721" fmla="*/ 2985328 h 3267076"/>
                <a:gd name="connsiteX722" fmla="*/ 522248 w 7771752"/>
                <a:gd name="connsiteY722" fmla="*/ 2985328 h 3267076"/>
                <a:gd name="connsiteX723" fmla="*/ 522248 w 7771752"/>
                <a:gd name="connsiteY723" fmla="*/ 2984546 h 3267076"/>
                <a:gd name="connsiteX724" fmla="*/ 522591 w 7771752"/>
                <a:gd name="connsiteY724" fmla="*/ 2984546 h 3267076"/>
                <a:gd name="connsiteX725" fmla="*/ 522591 w 7771752"/>
                <a:gd name="connsiteY725" fmla="*/ 2983763 h 3267076"/>
                <a:gd name="connsiteX726" fmla="*/ 523192 w 7771752"/>
                <a:gd name="connsiteY726" fmla="*/ 2983763 h 3267076"/>
                <a:gd name="connsiteX727" fmla="*/ 523192 w 7771752"/>
                <a:gd name="connsiteY727" fmla="*/ 2982981 h 3267076"/>
                <a:gd name="connsiteX728" fmla="*/ 523619 w 7771752"/>
                <a:gd name="connsiteY728" fmla="*/ 2982981 h 3267076"/>
                <a:gd name="connsiteX729" fmla="*/ 523619 w 7771752"/>
                <a:gd name="connsiteY729" fmla="*/ 2982199 h 3267076"/>
                <a:gd name="connsiteX730" fmla="*/ 524413 w 7771752"/>
                <a:gd name="connsiteY730" fmla="*/ 2982199 h 3267076"/>
                <a:gd name="connsiteX731" fmla="*/ 524413 w 7771752"/>
                <a:gd name="connsiteY731" fmla="*/ 2981417 h 3267076"/>
                <a:gd name="connsiteX732" fmla="*/ 526283 w 7771752"/>
                <a:gd name="connsiteY732" fmla="*/ 2981417 h 3267076"/>
                <a:gd name="connsiteX733" fmla="*/ 526283 w 7771752"/>
                <a:gd name="connsiteY733" fmla="*/ 2980635 h 3267076"/>
                <a:gd name="connsiteX734" fmla="*/ 528225 w 7771752"/>
                <a:gd name="connsiteY734" fmla="*/ 2980635 h 3267076"/>
                <a:gd name="connsiteX735" fmla="*/ 528225 w 7771752"/>
                <a:gd name="connsiteY735" fmla="*/ 2979853 h 3267076"/>
                <a:gd name="connsiteX736" fmla="*/ 528255 w 7771752"/>
                <a:gd name="connsiteY736" fmla="*/ 2979853 h 3267076"/>
                <a:gd name="connsiteX737" fmla="*/ 528255 w 7771752"/>
                <a:gd name="connsiteY737" fmla="*/ 2979070 h 3267076"/>
                <a:gd name="connsiteX738" fmla="*/ 529073 w 7771752"/>
                <a:gd name="connsiteY738" fmla="*/ 2979070 h 3267076"/>
                <a:gd name="connsiteX739" fmla="*/ 529073 w 7771752"/>
                <a:gd name="connsiteY739" fmla="*/ 2978288 h 3267076"/>
                <a:gd name="connsiteX740" fmla="*/ 529169 w 7771752"/>
                <a:gd name="connsiteY740" fmla="*/ 2978288 h 3267076"/>
                <a:gd name="connsiteX741" fmla="*/ 529169 w 7771752"/>
                <a:gd name="connsiteY741" fmla="*/ 2977511 h 3267076"/>
                <a:gd name="connsiteX742" fmla="*/ 529548 w 7771752"/>
                <a:gd name="connsiteY742" fmla="*/ 2977511 h 3267076"/>
                <a:gd name="connsiteX743" fmla="*/ 529548 w 7771752"/>
                <a:gd name="connsiteY743" fmla="*/ 2976728 h 3267076"/>
                <a:gd name="connsiteX744" fmla="*/ 529632 w 7771752"/>
                <a:gd name="connsiteY744" fmla="*/ 2976728 h 3267076"/>
                <a:gd name="connsiteX745" fmla="*/ 529632 w 7771752"/>
                <a:gd name="connsiteY745" fmla="*/ 2975946 h 3267076"/>
                <a:gd name="connsiteX746" fmla="*/ 529753 w 7771752"/>
                <a:gd name="connsiteY746" fmla="*/ 2975946 h 3267076"/>
                <a:gd name="connsiteX747" fmla="*/ 529753 w 7771752"/>
                <a:gd name="connsiteY747" fmla="*/ 2975164 h 3267076"/>
                <a:gd name="connsiteX748" fmla="*/ 530306 w 7771752"/>
                <a:gd name="connsiteY748" fmla="*/ 2975164 h 3267076"/>
                <a:gd name="connsiteX749" fmla="*/ 530306 w 7771752"/>
                <a:gd name="connsiteY749" fmla="*/ 2974382 h 3267076"/>
                <a:gd name="connsiteX750" fmla="*/ 531100 w 7771752"/>
                <a:gd name="connsiteY750" fmla="*/ 2974382 h 3267076"/>
                <a:gd name="connsiteX751" fmla="*/ 531100 w 7771752"/>
                <a:gd name="connsiteY751" fmla="*/ 2973600 h 3267076"/>
                <a:gd name="connsiteX752" fmla="*/ 531707 w 7771752"/>
                <a:gd name="connsiteY752" fmla="*/ 2973600 h 3267076"/>
                <a:gd name="connsiteX753" fmla="*/ 531707 w 7771752"/>
                <a:gd name="connsiteY753" fmla="*/ 2972818 h 3267076"/>
                <a:gd name="connsiteX754" fmla="*/ 533415 w 7771752"/>
                <a:gd name="connsiteY754" fmla="*/ 2972818 h 3267076"/>
                <a:gd name="connsiteX755" fmla="*/ 533415 w 7771752"/>
                <a:gd name="connsiteY755" fmla="*/ 2972035 h 3267076"/>
                <a:gd name="connsiteX756" fmla="*/ 533421 w 7771752"/>
                <a:gd name="connsiteY756" fmla="*/ 2972035 h 3267076"/>
                <a:gd name="connsiteX757" fmla="*/ 533421 w 7771752"/>
                <a:gd name="connsiteY757" fmla="*/ 2971253 h 3267076"/>
                <a:gd name="connsiteX758" fmla="*/ 533595 w 7771752"/>
                <a:gd name="connsiteY758" fmla="*/ 2971253 h 3267076"/>
                <a:gd name="connsiteX759" fmla="*/ 533595 w 7771752"/>
                <a:gd name="connsiteY759" fmla="*/ 2970471 h 3267076"/>
                <a:gd name="connsiteX760" fmla="*/ 534275 w 7771752"/>
                <a:gd name="connsiteY760" fmla="*/ 2970471 h 3267076"/>
                <a:gd name="connsiteX761" fmla="*/ 534275 w 7771752"/>
                <a:gd name="connsiteY761" fmla="*/ 2969689 h 3267076"/>
                <a:gd name="connsiteX762" fmla="*/ 534888 w 7771752"/>
                <a:gd name="connsiteY762" fmla="*/ 2969689 h 3267076"/>
                <a:gd name="connsiteX763" fmla="*/ 534888 w 7771752"/>
                <a:gd name="connsiteY763" fmla="*/ 2968907 h 3267076"/>
                <a:gd name="connsiteX764" fmla="*/ 535616 w 7771752"/>
                <a:gd name="connsiteY764" fmla="*/ 2968907 h 3267076"/>
                <a:gd name="connsiteX765" fmla="*/ 535616 w 7771752"/>
                <a:gd name="connsiteY765" fmla="*/ 2968125 h 3267076"/>
                <a:gd name="connsiteX766" fmla="*/ 537540 w 7771752"/>
                <a:gd name="connsiteY766" fmla="*/ 2968125 h 3267076"/>
                <a:gd name="connsiteX767" fmla="*/ 537540 w 7771752"/>
                <a:gd name="connsiteY767" fmla="*/ 2967342 h 3267076"/>
                <a:gd name="connsiteX768" fmla="*/ 537649 w 7771752"/>
                <a:gd name="connsiteY768" fmla="*/ 2967342 h 3267076"/>
                <a:gd name="connsiteX769" fmla="*/ 537649 w 7771752"/>
                <a:gd name="connsiteY769" fmla="*/ 2966560 h 3267076"/>
                <a:gd name="connsiteX770" fmla="*/ 539549 w 7771752"/>
                <a:gd name="connsiteY770" fmla="*/ 2966560 h 3267076"/>
                <a:gd name="connsiteX771" fmla="*/ 539549 w 7771752"/>
                <a:gd name="connsiteY771" fmla="*/ 2965783 h 3267076"/>
                <a:gd name="connsiteX772" fmla="*/ 539561 w 7771752"/>
                <a:gd name="connsiteY772" fmla="*/ 2965783 h 3267076"/>
                <a:gd name="connsiteX773" fmla="*/ 539561 w 7771752"/>
                <a:gd name="connsiteY773" fmla="*/ 2965000 h 3267076"/>
                <a:gd name="connsiteX774" fmla="*/ 540884 w 7771752"/>
                <a:gd name="connsiteY774" fmla="*/ 2965000 h 3267076"/>
                <a:gd name="connsiteX775" fmla="*/ 540884 w 7771752"/>
                <a:gd name="connsiteY775" fmla="*/ 2964218 h 3267076"/>
                <a:gd name="connsiteX776" fmla="*/ 544143 w 7771752"/>
                <a:gd name="connsiteY776" fmla="*/ 2964218 h 3267076"/>
                <a:gd name="connsiteX777" fmla="*/ 544143 w 7771752"/>
                <a:gd name="connsiteY777" fmla="*/ 2963436 h 3267076"/>
                <a:gd name="connsiteX778" fmla="*/ 544738 w 7771752"/>
                <a:gd name="connsiteY778" fmla="*/ 2963436 h 3267076"/>
                <a:gd name="connsiteX779" fmla="*/ 544738 w 7771752"/>
                <a:gd name="connsiteY779" fmla="*/ 2962654 h 3267076"/>
                <a:gd name="connsiteX780" fmla="*/ 545484 w 7771752"/>
                <a:gd name="connsiteY780" fmla="*/ 2962654 h 3267076"/>
                <a:gd name="connsiteX781" fmla="*/ 545484 w 7771752"/>
                <a:gd name="connsiteY781" fmla="*/ 2961872 h 3267076"/>
                <a:gd name="connsiteX782" fmla="*/ 545995 w 7771752"/>
                <a:gd name="connsiteY782" fmla="*/ 2961872 h 3267076"/>
                <a:gd name="connsiteX783" fmla="*/ 545995 w 7771752"/>
                <a:gd name="connsiteY783" fmla="*/ 2961090 h 3267076"/>
                <a:gd name="connsiteX784" fmla="*/ 548852 w 7771752"/>
                <a:gd name="connsiteY784" fmla="*/ 2961090 h 3267076"/>
                <a:gd name="connsiteX785" fmla="*/ 548852 w 7771752"/>
                <a:gd name="connsiteY785" fmla="*/ 2960307 h 3267076"/>
                <a:gd name="connsiteX786" fmla="*/ 549351 w 7771752"/>
                <a:gd name="connsiteY786" fmla="*/ 2960307 h 3267076"/>
                <a:gd name="connsiteX787" fmla="*/ 549351 w 7771752"/>
                <a:gd name="connsiteY787" fmla="*/ 2959525 h 3267076"/>
                <a:gd name="connsiteX788" fmla="*/ 549838 w 7771752"/>
                <a:gd name="connsiteY788" fmla="*/ 2959525 h 3267076"/>
                <a:gd name="connsiteX789" fmla="*/ 549838 w 7771752"/>
                <a:gd name="connsiteY789" fmla="*/ 2958743 h 3267076"/>
                <a:gd name="connsiteX790" fmla="*/ 550427 w 7771752"/>
                <a:gd name="connsiteY790" fmla="*/ 2958743 h 3267076"/>
                <a:gd name="connsiteX791" fmla="*/ 550427 w 7771752"/>
                <a:gd name="connsiteY791" fmla="*/ 2957961 h 3267076"/>
                <a:gd name="connsiteX792" fmla="*/ 550704 w 7771752"/>
                <a:gd name="connsiteY792" fmla="*/ 2957961 h 3267076"/>
                <a:gd name="connsiteX793" fmla="*/ 550704 w 7771752"/>
                <a:gd name="connsiteY793" fmla="*/ 2957179 h 3267076"/>
                <a:gd name="connsiteX794" fmla="*/ 551432 w 7771752"/>
                <a:gd name="connsiteY794" fmla="*/ 2957179 h 3267076"/>
                <a:gd name="connsiteX795" fmla="*/ 551432 w 7771752"/>
                <a:gd name="connsiteY795" fmla="*/ 2956397 h 3267076"/>
                <a:gd name="connsiteX796" fmla="*/ 551510 w 7771752"/>
                <a:gd name="connsiteY796" fmla="*/ 2956397 h 3267076"/>
                <a:gd name="connsiteX797" fmla="*/ 551510 w 7771752"/>
                <a:gd name="connsiteY797" fmla="*/ 2955614 h 3267076"/>
                <a:gd name="connsiteX798" fmla="*/ 551636 w 7771752"/>
                <a:gd name="connsiteY798" fmla="*/ 2955614 h 3267076"/>
                <a:gd name="connsiteX799" fmla="*/ 551636 w 7771752"/>
                <a:gd name="connsiteY799" fmla="*/ 2954832 h 3267076"/>
                <a:gd name="connsiteX800" fmla="*/ 554240 w 7771752"/>
                <a:gd name="connsiteY800" fmla="*/ 2954832 h 3267076"/>
                <a:gd name="connsiteX801" fmla="*/ 554240 w 7771752"/>
                <a:gd name="connsiteY801" fmla="*/ 2954050 h 3267076"/>
                <a:gd name="connsiteX802" fmla="*/ 556074 w 7771752"/>
                <a:gd name="connsiteY802" fmla="*/ 2954050 h 3267076"/>
                <a:gd name="connsiteX803" fmla="*/ 556074 w 7771752"/>
                <a:gd name="connsiteY803" fmla="*/ 2953268 h 3267076"/>
                <a:gd name="connsiteX804" fmla="*/ 557601 w 7771752"/>
                <a:gd name="connsiteY804" fmla="*/ 2953268 h 3267076"/>
                <a:gd name="connsiteX805" fmla="*/ 557601 w 7771752"/>
                <a:gd name="connsiteY805" fmla="*/ 2952486 h 3267076"/>
                <a:gd name="connsiteX806" fmla="*/ 559339 w 7771752"/>
                <a:gd name="connsiteY806" fmla="*/ 2952486 h 3267076"/>
                <a:gd name="connsiteX807" fmla="*/ 559339 w 7771752"/>
                <a:gd name="connsiteY807" fmla="*/ 2951704 h 3267076"/>
                <a:gd name="connsiteX808" fmla="*/ 561685 w 7771752"/>
                <a:gd name="connsiteY808" fmla="*/ 2951704 h 3267076"/>
                <a:gd name="connsiteX809" fmla="*/ 561685 w 7771752"/>
                <a:gd name="connsiteY809" fmla="*/ 2950921 h 3267076"/>
                <a:gd name="connsiteX810" fmla="*/ 561865 w 7771752"/>
                <a:gd name="connsiteY810" fmla="*/ 2950921 h 3267076"/>
                <a:gd name="connsiteX811" fmla="*/ 561865 w 7771752"/>
                <a:gd name="connsiteY811" fmla="*/ 2950144 h 3267076"/>
                <a:gd name="connsiteX812" fmla="*/ 561979 w 7771752"/>
                <a:gd name="connsiteY812" fmla="*/ 2950144 h 3267076"/>
                <a:gd name="connsiteX813" fmla="*/ 561979 w 7771752"/>
                <a:gd name="connsiteY813" fmla="*/ 2949362 h 3267076"/>
                <a:gd name="connsiteX814" fmla="*/ 562400 w 7771752"/>
                <a:gd name="connsiteY814" fmla="*/ 2949362 h 3267076"/>
                <a:gd name="connsiteX815" fmla="*/ 562400 w 7771752"/>
                <a:gd name="connsiteY815" fmla="*/ 2948580 h 3267076"/>
                <a:gd name="connsiteX816" fmla="*/ 562665 w 7771752"/>
                <a:gd name="connsiteY816" fmla="*/ 2948580 h 3267076"/>
                <a:gd name="connsiteX817" fmla="*/ 562665 w 7771752"/>
                <a:gd name="connsiteY817" fmla="*/ 2947797 h 3267076"/>
                <a:gd name="connsiteX818" fmla="*/ 563411 w 7771752"/>
                <a:gd name="connsiteY818" fmla="*/ 2947797 h 3267076"/>
                <a:gd name="connsiteX819" fmla="*/ 563411 w 7771752"/>
                <a:gd name="connsiteY819" fmla="*/ 2947015 h 3267076"/>
                <a:gd name="connsiteX820" fmla="*/ 565167 w 7771752"/>
                <a:gd name="connsiteY820" fmla="*/ 2947015 h 3267076"/>
                <a:gd name="connsiteX821" fmla="*/ 565167 w 7771752"/>
                <a:gd name="connsiteY821" fmla="*/ 2946233 h 3267076"/>
                <a:gd name="connsiteX822" fmla="*/ 567211 w 7771752"/>
                <a:gd name="connsiteY822" fmla="*/ 2946233 h 3267076"/>
                <a:gd name="connsiteX823" fmla="*/ 567211 w 7771752"/>
                <a:gd name="connsiteY823" fmla="*/ 2945451 h 3267076"/>
                <a:gd name="connsiteX824" fmla="*/ 567380 w 7771752"/>
                <a:gd name="connsiteY824" fmla="*/ 2945451 h 3267076"/>
                <a:gd name="connsiteX825" fmla="*/ 567380 w 7771752"/>
                <a:gd name="connsiteY825" fmla="*/ 2944669 h 3267076"/>
                <a:gd name="connsiteX826" fmla="*/ 568095 w 7771752"/>
                <a:gd name="connsiteY826" fmla="*/ 2944669 h 3267076"/>
                <a:gd name="connsiteX827" fmla="*/ 568095 w 7771752"/>
                <a:gd name="connsiteY827" fmla="*/ 2943887 h 3267076"/>
                <a:gd name="connsiteX828" fmla="*/ 569190 w 7771752"/>
                <a:gd name="connsiteY828" fmla="*/ 2943887 h 3267076"/>
                <a:gd name="connsiteX829" fmla="*/ 569190 w 7771752"/>
                <a:gd name="connsiteY829" fmla="*/ 2943105 h 3267076"/>
                <a:gd name="connsiteX830" fmla="*/ 569196 w 7771752"/>
                <a:gd name="connsiteY830" fmla="*/ 2943105 h 3267076"/>
                <a:gd name="connsiteX831" fmla="*/ 569196 w 7771752"/>
                <a:gd name="connsiteY831" fmla="*/ 2942322 h 3267076"/>
                <a:gd name="connsiteX832" fmla="*/ 569875 w 7771752"/>
                <a:gd name="connsiteY832" fmla="*/ 2942322 h 3267076"/>
                <a:gd name="connsiteX833" fmla="*/ 569875 w 7771752"/>
                <a:gd name="connsiteY833" fmla="*/ 2941540 h 3267076"/>
                <a:gd name="connsiteX834" fmla="*/ 571433 w 7771752"/>
                <a:gd name="connsiteY834" fmla="*/ 2941540 h 3267076"/>
                <a:gd name="connsiteX835" fmla="*/ 571433 w 7771752"/>
                <a:gd name="connsiteY835" fmla="*/ 2940758 h 3267076"/>
                <a:gd name="connsiteX836" fmla="*/ 571451 w 7771752"/>
                <a:gd name="connsiteY836" fmla="*/ 2940758 h 3267076"/>
                <a:gd name="connsiteX837" fmla="*/ 571451 w 7771752"/>
                <a:gd name="connsiteY837" fmla="*/ 2939976 h 3267076"/>
                <a:gd name="connsiteX838" fmla="*/ 572371 w 7771752"/>
                <a:gd name="connsiteY838" fmla="*/ 2939976 h 3267076"/>
                <a:gd name="connsiteX839" fmla="*/ 572371 w 7771752"/>
                <a:gd name="connsiteY839" fmla="*/ 2939194 h 3267076"/>
                <a:gd name="connsiteX840" fmla="*/ 573177 w 7771752"/>
                <a:gd name="connsiteY840" fmla="*/ 2939194 h 3267076"/>
                <a:gd name="connsiteX841" fmla="*/ 573177 w 7771752"/>
                <a:gd name="connsiteY841" fmla="*/ 2938412 h 3267076"/>
                <a:gd name="connsiteX842" fmla="*/ 573207 w 7771752"/>
                <a:gd name="connsiteY842" fmla="*/ 2938412 h 3267076"/>
                <a:gd name="connsiteX843" fmla="*/ 573207 w 7771752"/>
                <a:gd name="connsiteY843" fmla="*/ 2937629 h 3267076"/>
                <a:gd name="connsiteX844" fmla="*/ 575215 w 7771752"/>
                <a:gd name="connsiteY844" fmla="*/ 2937629 h 3267076"/>
                <a:gd name="connsiteX845" fmla="*/ 575215 w 7771752"/>
                <a:gd name="connsiteY845" fmla="*/ 2936847 h 3267076"/>
                <a:gd name="connsiteX846" fmla="*/ 578246 w 7771752"/>
                <a:gd name="connsiteY846" fmla="*/ 2936847 h 3267076"/>
                <a:gd name="connsiteX847" fmla="*/ 578246 w 7771752"/>
                <a:gd name="connsiteY847" fmla="*/ 2936070 h 3267076"/>
                <a:gd name="connsiteX848" fmla="*/ 580243 w 7771752"/>
                <a:gd name="connsiteY848" fmla="*/ 2936070 h 3267076"/>
                <a:gd name="connsiteX849" fmla="*/ 580243 w 7771752"/>
                <a:gd name="connsiteY849" fmla="*/ 2935287 h 3267076"/>
                <a:gd name="connsiteX850" fmla="*/ 580868 w 7771752"/>
                <a:gd name="connsiteY850" fmla="*/ 2935287 h 3267076"/>
                <a:gd name="connsiteX851" fmla="*/ 580868 w 7771752"/>
                <a:gd name="connsiteY851" fmla="*/ 2934505 h 3267076"/>
                <a:gd name="connsiteX852" fmla="*/ 582750 w 7771752"/>
                <a:gd name="connsiteY852" fmla="*/ 2934505 h 3267076"/>
                <a:gd name="connsiteX853" fmla="*/ 582750 w 7771752"/>
                <a:gd name="connsiteY853" fmla="*/ 2933723 h 3267076"/>
                <a:gd name="connsiteX854" fmla="*/ 583586 w 7771752"/>
                <a:gd name="connsiteY854" fmla="*/ 2933723 h 3267076"/>
                <a:gd name="connsiteX855" fmla="*/ 583586 w 7771752"/>
                <a:gd name="connsiteY855" fmla="*/ 2932941 h 3267076"/>
                <a:gd name="connsiteX856" fmla="*/ 583676 w 7771752"/>
                <a:gd name="connsiteY856" fmla="*/ 2932941 h 3267076"/>
                <a:gd name="connsiteX857" fmla="*/ 583676 w 7771752"/>
                <a:gd name="connsiteY857" fmla="*/ 2932159 h 3267076"/>
                <a:gd name="connsiteX858" fmla="*/ 584133 w 7771752"/>
                <a:gd name="connsiteY858" fmla="*/ 2932159 h 3267076"/>
                <a:gd name="connsiteX859" fmla="*/ 584133 w 7771752"/>
                <a:gd name="connsiteY859" fmla="*/ 2931377 h 3267076"/>
                <a:gd name="connsiteX860" fmla="*/ 584999 w 7771752"/>
                <a:gd name="connsiteY860" fmla="*/ 2931377 h 3267076"/>
                <a:gd name="connsiteX861" fmla="*/ 584999 w 7771752"/>
                <a:gd name="connsiteY861" fmla="*/ 2930594 h 3267076"/>
                <a:gd name="connsiteX862" fmla="*/ 586130 w 7771752"/>
                <a:gd name="connsiteY862" fmla="*/ 2930594 h 3267076"/>
                <a:gd name="connsiteX863" fmla="*/ 586130 w 7771752"/>
                <a:gd name="connsiteY863" fmla="*/ 2929812 h 3267076"/>
                <a:gd name="connsiteX864" fmla="*/ 588812 w 7771752"/>
                <a:gd name="connsiteY864" fmla="*/ 2929812 h 3267076"/>
                <a:gd name="connsiteX865" fmla="*/ 588812 w 7771752"/>
                <a:gd name="connsiteY865" fmla="*/ 2929030 h 3267076"/>
                <a:gd name="connsiteX866" fmla="*/ 588974 w 7771752"/>
                <a:gd name="connsiteY866" fmla="*/ 2929030 h 3267076"/>
                <a:gd name="connsiteX867" fmla="*/ 588974 w 7771752"/>
                <a:gd name="connsiteY867" fmla="*/ 2928248 h 3267076"/>
                <a:gd name="connsiteX868" fmla="*/ 590532 w 7771752"/>
                <a:gd name="connsiteY868" fmla="*/ 2928248 h 3267076"/>
                <a:gd name="connsiteX869" fmla="*/ 590532 w 7771752"/>
                <a:gd name="connsiteY869" fmla="*/ 2927466 h 3267076"/>
                <a:gd name="connsiteX870" fmla="*/ 591398 w 7771752"/>
                <a:gd name="connsiteY870" fmla="*/ 2927466 h 3267076"/>
                <a:gd name="connsiteX871" fmla="*/ 591398 w 7771752"/>
                <a:gd name="connsiteY871" fmla="*/ 2926684 h 3267076"/>
                <a:gd name="connsiteX872" fmla="*/ 592216 w 7771752"/>
                <a:gd name="connsiteY872" fmla="*/ 2926684 h 3267076"/>
                <a:gd name="connsiteX873" fmla="*/ 592216 w 7771752"/>
                <a:gd name="connsiteY873" fmla="*/ 2925901 h 3267076"/>
                <a:gd name="connsiteX874" fmla="*/ 592522 w 7771752"/>
                <a:gd name="connsiteY874" fmla="*/ 2925901 h 3267076"/>
                <a:gd name="connsiteX875" fmla="*/ 592522 w 7771752"/>
                <a:gd name="connsiteY875" fmla="*/ 2925119 h 3267076"/>
                <a:gd name="connsiteX876" fmla="*/ 592625 w 7771752"/>
                <a:gd name="connsiteY876" fmla="*/ 2925119 h 3267076"/>
                <a:gd name="connsiteX877" fmla="*/ 592625 w 7771752"/>
                <a:gd name="connsiteY877" fmla="*/ 2924342 h 3267076"/>
                <a:gd name="connsiteX878" fmla="*/ 592697 w 7771752"/>
                <a:gd name="connsiteY878" fmla="*/ 2924342 h 3267076"/>
                <a:gd name="connsiteX879" fmla="*/ 592697 w 7771752"/>
                <a:gd name="connsiteY879" fmla="*/ 2923559 h 3267076"/>
                <a:gd name="connsiteX880" fmla="*/ 593202 w 7771752"/>
                <a:gd name="connsiteY880" fmla="*/ 2923559 h 3267076"/>
                <a:gd name="connsiteX881" fmla="*/ 593202 w 7771752"/>
                <a:gd name="connsiteY881" fmla="*/ 2922777 h 3267076"/>
                <a:gd name="connsiteX882" fmla="*/ 593262 w 7771752"/>
                <a:gd name="connsiteY882" fmla="*/ 2922777 h 3267076"/>
                <a:gd name="connsiteX883" fmla="*/ 593262 w 7771752"/>
                <a:gd name="connsiteY883" fmla="*/ 2921995 h 3267076"/>
                <a:gd name="connsiteX884" fmla="*/ 593412 w 7771752"/>
                <a:gd name="connsiteY884" fmla="*/ 2921995 h 3267076"/>
                <a:gd name="connsiteX885" fmla="*/ 593412 w 7771752"/>
                <a:gd name="connsiteY885" fmla="*/ 2921213 h 3267076"/>
                <a:gd name="connsiteX886" fmla="*/ 593851 w 7771752"/>
                <a:gd name="connsiteY886" fmla="*/ 2921213 h 3267076"/>
                <a:gd name="connsiteX887" fmla="*/ 593851 w 7771752"/>
                <a:gd name="connsiteY887" fmla="*/ 2920431 h 3267076"/>
                <a:gd name="connsiteX888" fmla="*/ 599107 w 7771752"/>
                <a:gd name="connsiteY888" fmla="*/ 2920431 h 3267076"/>
                <a:gd name="connsiteX889" fmla="*/ 599107 w 7771752"/>
                <a:gd name="connsiteY889" fmla="*/ 2919649 h 3267076"/>
                <a:gd name="connsiteX890" fmla="*/ 599149 w 7771752"/>
                <a:gd name="connsiteY890" fmla="*/ 2919649 h 3267076"/>
                <a:gd name="connsiteX891" fmla="*/ 599149 w 7771752"/>
                <a:gd name="connsiteY891" fmla="*/ 2918866 h 3267076"/>
                <a:gd name="connsiteX892" fmla="*/ 599793 w 7771752"/>
                <a:gd name="connsiteY892" fmla="*/ 2918866 h 3267076"/>
                <a:gd name="connsiteX893" fmla="*/ 599793 w 7771752"/>
                <a:gd name="connsiteY893" fmla="*/ 2918084 h 3267076"/>
                <a:gd name="connsiteX894" fmla="*/ 601092 w 7771752"/>
                <a:gd name="connsiteY894" fmla="*/ 2918084 h 3267076"/>
                <a:gd name="connsiteX895" fmla="*/ 601092 w 7771752"/>
                <a:gd name="connsiteY895" fmla="*/ 2917302 h 3267076"/>
                <a:gd name="connsiteX896" fmla="*/ 601976 w 7771752"/>
                <a:gd name="connsiteY896" fmla="*/ 2917302 h 3267076"/>
                <a:gd name="connsiteX897" fmla="*/ 601976 w 7771752"/>
                <a:gd name="connsiteY897" fmla="*/ 2916520 h 3267076"/>
                <a:gd name="connsiteX898" fmla="*/ 602601 w 7771752"/>
                <a:gd name="connsiteY898" fmla="*/ 2916520 h 3267076"/>
                <a:gd name="connsiteX899" fmla="*/ 602601 w 7771752"/>
                <a:gd name="connsiteY899" fmla="*/ 2915738 h 3267076"/>
                <a:gd name="connsiteX900" fmla="*/ 604207 w 7771752"/>
                <a:gd name="connsiteY900" fmla="*/ 2915738 h 3267076"/>
                <a:gd name="connsiteX901" fmla="*/ 604207 w 7771752"/>
                <a:gd name="connsiteY901" fmla="*/ 2914956 h 3267076"/>
                <a:gd name="connsiteX902" fmla="*/ 604646 w 7771752"/>
                <a:gd name="connsiteY902" fmla="*/ 2914956 h 3267076"/>
                <a:gd name="connsiteX903" fmla="*/ 604646 w 7771752"/>
                <a:gd name="connsiteY903" fmla="*/ 2914173 h 3267076"/>
                <a:gd name="connsiteX904" fmla="*/ 604922 w 7771752"/>
                <a:gd name="connsiteY904" fmla="*/ 2914173 h 3267076"/>
                <a:gd name="connsiteX905" fmla="*/ 604922 w 7771752"/>
                <a:gd name="connsiteY905" fmla="*/ 2913391 h 3267076"/>
                <a:gd name="connsiteX906" fmla="*/ 604970 w 7771752"/>
                <a:gd name="connsiteY906" fmla="*/ 2913391 h 3267076"/>
                <a:gd name="connsiteX907" fmla="*/ 604970 w 7771752"/>
                <a:gd name="connsiteY907" fmla="*/ 2912609 h 3267076"/>
                <a:gd name="connsiteX908" fmla="*/ 605265 w 7771752"/>
                <a:gd name="connsiteY908" fmla="*/ 2912609 h 3267076"/>
                <a:gd name="connsiteX909" fmla="*/ 605265 w 7771752"/>
                <a:gd name="connsiteY909" fmla="*/ 2911827 h 3267076"/>
                <a:gd name="connsiteX910" fmla="*/ 605890 w 7771752"/>
                <a:gd name="connsiteY910" fmla="*/ 2911827 h 3267076"/>
                <a:gd name="connsiteX911" fmla="*/ 605890 w 7771752"/>
                <a:gd name="connsiteY911" fmla="*/ 2911045 h 3267076"/>
                <a:gd name="connsiteX912" fmla="*/ 607586 w 7771752"/>
                <a:gd name="connsiteY912" fmla="*/ 2911045 h 3267076"/>
                <a:gd name="connsiteX913" fmla="*/ 607586 w 7771752"/>
                <a:gd name="connsiteY913" fmla="*/ 2910263 h 3267076"/>
                <a:gd name="connsiteX914" fmla="*/ 609084 w 7771752"/>
                <a:gd name="connsiteY914" fmla="*/ 2910263 h 3267076"/>
                <a:gd name="connsiteX915" fmla="*/ 609084 w 7771752"/>
                <a:gd name="connsiteY915" fmla="*/ 2909480 h 3267076"/>
                <a:gd name="connsiteX916" fmla="*/ 612361 w 7771752"/>
                <a:gd name="connsiteY916" fmla="*/ 2909480 h 3267076"/>
                <a:gd name="connsiteX917" fmla="*/ 612361 w 7771752"/>
                <a:gd name="connsiteY917" fmla="*/ 2908703 h 3267076"/>
                <a:gd name="connsiteX918" fmla="*/ 613461 w 7771752"/>
                <a:gd name="connsiteY918" fmla="*/ 2908703 h 3267076"/>
                <a:gd name="connsiteX919" fmla="*/ 613461 w 7771752"/>
                <a:gd name="connsiteY919" fmla="*/ 2907921 h 3267076"/>
                <a:gd name="connsiteX920" fmla="*/ 614189 w 7771752"/>
                <a:gd name="connsiteY920" fmla="*/ 2907921 h 3267076"/>
                <a:gd name="connsiteX921" fmla="*/ 614189 w 7771752"/>
                <a:gd name="connsiteY921" fmla="*/ 2907138 h 3267076"/>
                <a:gd name="connsiteX922" fmla="*/ 614911 w 7771752"/>
                <a:gd name="connsiteY922" fmla="*/ 2907138 h 3267076"/>
                <a:gd name="connsiteX923" fmla="*/ 614911 w 7771752"/>
                <a:gd name="connsiteY923" fmla="*/ 2906356 h 3267076"/>
                <a:gd name="connsiteX924" fmla="*/ 615260 w 7771752"/>
                <a:gd name="connsiteY924" fmla="*/ 2906356 h 3267076"/>
                <a:gd name="connsiteX925" fmla="*/ 615260 w 7771752"/>
                <a:gd name="connsiteY925" fmla="*/ 2905574 h 3267076"/>
                <a:gd name="connsiteX926" fmla="*/ 615290 w 7771752"/>
                <a:gd name="connsiteY926" fmla="*/ 2905574 h 3267076"/>
                <a:gd name="connsiteX927" fmla="*/ 615290 w 7771752"/>
                <a:gd name="connsiteY927" fmla="*/ 2904792 h 3267076"/>
                <a:gd name="connsiteX928" fmla="*/ 616210 w 7771752"/>
                <a:gd name="connsiteY928" fmla="*/ 2904792 h 3267076"/>
                <a:gd name="connsiteX929" fmla="*/ 616210 w 7771752"/>
                <a:gd name="connsiteY929" fmla="*/ 2904010 h 3267076"/>
                <a:gd name="connsiteX930" fmla="*/ 618164 w 7771752"/>
                <a:gd name="connsiteY930" fmla="*/ 2904010 h 3267076"/>
                <a:gd name="connsiteX931" fmla="*/ 618164 w 7771752"/>
                <a:gd name="connsiteY931" fmla="*/ 2903228 h 3267076"/>
                <a:gd name="connsiteX932" fmla="*/ 619415 w 7771752"/>
                <a:gd name="connsiteY932" fmla="*/ 2903228 h 3267076"/>
                <a:gd name="connsiteX933" fmla="*/ 619415 w 7771752"/>
                <a:gd name="connsiteY933" fmla="*/ 2902445 h 3267076"/>
                <a:gd name="connsiteX934" fmla="*/ 619451 w 7771752"/>
                <a:gd name="connsiteY934" fmla="*/ 2902445 h 3267076"/>
                <a:gd name="connsiteX935" fmla="*/ 619451 w 7771752"/>
                <a:gd name="connsiteY935" fmla="*/ 2901663 h 3267076"/>
                <a:gd name="connsiteX936" fmla="*/ 620371 w 7771752"/>
                <a:gd name="connsiteY936" fmla="*/ 2901663 h 3267076"/>
                <a:gd name="connsiteX937" fmla="*/ 620371 w 7771752"/>
                <a:gd name="connsiteY937" fmla="*/ 2900881 h 3267076"/>
                <a:gd name="connsiteX938" fmla="*/ 623258 w 7771752"/>
                <a:gd name="connsiteY938" fmla="*/ 2900881 h 3267076"/>
                <a:gd name="connsiteX939" fmla="*/ 623258 w 7771752"/>
                <a:gd name="connsiteY939" fmla="*/ 2900099 h 3267076"/>
                <a:gd name="connsiteX940" fmla="*/ 623372 w 7771752"/>
                <a:gd name="connsiteY940" fmla="*/ 2900099 h 3267076"/>
                <a:gd name="connsiteX941" fmla="*/ 623372 w 7771752"/>
                <a:gd name="connsiteY941" fmla="*/ 2899317 h 3267076"/>
                <a:gd name="connsiteX942" fmla="*/ 623534 w 7771752"/>
                <a:gd name="connsiteY942" fmla="*/ 2899317 h 3267076"/>
                <a:gd name="connsiteX943" fmla="*/ 623534 w 7771752"/>
                <a:gd name="connsiteY943" fmla="*/ 2898535 h 3267076"/>
                <a:gd name="connsiteX944" fmla="*/ 624328 w 7771752"/>
                <a:gd name="connsiteY944" fmla="*/ 2898535 h 3267076"/>
                <a:gd name="connsiteX945" fmla="*/ 624328 w 7771752"/>
                <a:gd name="connsiteY945" fmla="*/ 2897752 h 3267076"/>
                <a:gd name="connsiteX946" fmla="*/ 626216 w 7771752"/>
                <a:gd name="connsiteY946" fmla="*/ 2897752 h 3267076"/>
                <a:gd name="connsiteX947" fmla="*/ 626216 w 7771752"/>
                <a:gd name="connsiteY947" fmla="*/ 2896971 h 3267076"/>
                <a:gd name="connsiteX948" fmla="*/ 627828 w 7771752"/>
                <a:gd name="connsiteY948" fmla="*/ 2896971 h 3267076"/>
                <a:gd name="connsiteX949" fmla="*/ 627828 w 7771752"/>
                <a:gd name="connsiteY949" fmla="*/ 2896188 h 3267076"/>
                <a:gd name="connsiteX950" fmla="*/ 628995 w 7771752"/>
                <a:gd name="connsiteY950" fmla="*/ 2896188 h 3267076"/>
                <a:gd name="connsiteX951" fmla="*/ 628995 w 7771752"/>
                <a:gd name="connsiteY951" fmla="*/ 2895410 h 3267076"/>
                <a:gd name="connsiteX952" fmla="*/ 631773 w 7771752"/>
                <a:gd name="connsiteY952" fmla="*/ 2895410 h 3267076"/>
                <a:gd name="connsiteX953" fmla="*/ 631773 w 7771752"/>
                <a:gd name="connsiteY953" fmla="*/ 2894628 h 3267076"/>
                <a:gd name="connsiteX954" fmla="*/ 633204 w 7771752"/>
                <a:gd name="connsiteY954" fmla="*/ 2894628 h 3267076"/>
                <a:gd name="connsiteX955" fmla="*/ 633204 w 7771752"/>
                <a:gd name="connsiteY955" fmla="*/ 2893846 h 3267076"/>
                <a:gd name="connsiteX956" fmla="*/ 634725 w 7771752"/>
                <a:gd name="connsiteY956" fmla="*/ 2893846 h 3267076"/>
                <a:gd name="connsiteX957" fmla="*/ 634725 w 7771752"/>
                <a:gd name="connsiteY957" fmla="*/ 2893064 h 3267076"/>
                <a:gd name="connsiteX958" fmla="*/ 635026 w 7771752"/>
                <a:gd name="connsiteY958" fmla="*/ 2893064 h 3267076"/>
                <a:gd name="connsiteX959" fmla="*/ 635026 w 7771752"/>
                <a:gd name="connsiteY959" fmla="*/ 2892282 h 3267076"/>
                <a:gd name="connsiteX960" fmla="*/ 637083 w 7771752"/>
                <a:gd name="connsiteY960" fmla="*/ 2892282 h 3267076"/>
                <a:gd name="connsiteX961" fmla="*/ 637083 w 7771752"/>
                <a:gd name="connsiteY961" fmla="*/ 2891500 h 3267076"/>
                <a:gd name="connsiteX962" fmla="*/ 637510 w 7771752"/>
                <a:gd name="connsiteY962" fmla="*/ 2891500 h 3267076"/>
                <a:gd name="connsiteX963" fmla="*/ 637510 w 7771752"/>
                <a:gd name="connsiteY963" fmla="*/ 2890717 h 3267076"/>
                <a:gd name="connsiteX964" fmla="*/ 639584 w 7771752"/>
                <a:gd name="connsiteY964" fmla="*/ 2890717 h 3267076"/>
                <a:gd name="connsiteX965" fmla="*/ 639584 w 7771752"/>
                <a:gd name="connsiteY965" fmla="*/ 2889936 h 3267076"/>
                <a:gd name="connsiteX966" fmla="*/ 639602 w 7771752"/>
                <a:gd name="connsiteY966" fmla="*/ 2889936 h 3267076"/>
                <a:gd name="connsiteX967" fmla="*/ 639602 w 7771752"/>
                <a:gd name="connsiteY967" fmla="*/ 2889153 h 3267076"/>
                <a:gd name="connsiteX968" fmla="*/ 639711 w 7771752"/>
                <a:gd name="connsiteY968" fmla="*/ 2889153 h 3267076"/>
                <a:gd name="connsiteX969" fmla="*/ 639711 w 7771752"/>
                <a:gd name="connsiteY969" fmla="*/ 2888371 h 3267076"/>
                <a:gd name="connsiteX970" fmla="*/ 642038 w 7771752"/>
                <a:gd name="connsiteY970" fmla="*/ 2888371 h 3267076"/>
                <a:gd name="connsiteX971" fmla="*/ 642038 w 7771752"/>
                <a:gd name="connsiteY971" fmla="*/ 2887589 h 3267076"/>
                <a:gd name="connsiteX972" fmla="*/ 642206 w 7771752"/>
                <a:gd name="connsiteY972" fmla="*/ 2887589 h 3267076"/>
                <a:gd name="connsiteX973" fmla="*/ 642206 w 7771752"/>
                <a:gd name="connsiteY973" fmla="*/ 2886807 h 3267076"/>
                <a:gd name="connsiteX974" fmla="*/ 642236 w 7771752"/>
                <a:gd name="connsiteY974" fmla="*/ 2886807 h 3267076"/>
                <a:gd name="connsiteX975" fmla="*/ 642236 w 7771752"/>
                <a:gd name="connsiteY975" fmla="*/ 2886024 h 3267076"/>
                <a:gd name="connsiteX976" fmla="*/ 645069 w 7771752"/>
                <a:gd name="connsiteY976" fmla="*/ 2886024 h 3267076"/>
                <a:gd name="connsiteX977" fmla="*/ 645069 w 7771752"/>
                <a:gd name="connsiteY977" fmla="*/ 2885243 h 3267076"/>
                <a:gd name="connsiteX978" fmla="*/ 647107 w 7771752"/>
                <a:gd name="connsiteY978" fmla="*/ 2885243 h 3267076"/>
                <a:gd name="connsiteX979" fmla="*/ 647107 w 7771752"/>
                <a:gd name="connsiteY979" fmla="*/ 2884460 h 3267076"/>
                <a:gd name="connsiteX980" fmla="*/ 647258 w 7771752"/>
                <a:gd name="connsiteY980" fmla="*/ 2884460 h 3267076"/>
                <a:gd name="connsiteX981" fmla="*/ 647258 w 7771752"/>
                <a:gd name="connsiteY981" fmla="*/ 2883678 h 3267076"/>
                <a:gd name="connsiteX982" fmla="*/ 649765 w 7771752"/>
                <a:gd name="connsiteY982" fmla="*/ 2883678 h 3267076"/>
                <a:gd name="connsiteX983" fmla="*/ 649765 w 7771752"/>
                <a:gd name="connsiteY983" fmla="*/ 2882896 h 3267076"/>
                <a:gd name="connsiteX984" fmla="*/ 651124 w 7771752"/>
                <a:gd name="connsiteY984" fmla="*/ 2882896 h 3267076"/>
                <a:gd name="connsiteX985" fmla="*/ 651124 w 7771752"/>
                <a:gd name="connsiteY985" fmla="*/ 2882118 h 3267076"/>
                <a:gd name="connsiteX986" fmla="*/ 651966 w 7771752"/>
                <a:gd name="connsiteY986" fmla="*/ 2882118 h 3267076"/>
                <a:gd name="connsiteX987" fmla="*/ 651966 w 7771752"/>
                <a:gd name="connsiteY987" fmla="*/ 2881336 h 3267076"/>
                <a:gd name="connsiteX988" fmla="*/ 651984 w 7771752"/>
                <a:gd name="connsiteY988" fmla="*/ 2881336 h 3267076"/>
                <a:gd name="connsiteX989" fmla="*/ 651984 w 7771752"/>
                <a:gd name="connsiteY989" fmla="*/ 2880554 h 3267076"/>
                <a:gd name="connsiteX990" fmla="*/ 652411 w 7771752"/>
                <a:gd name="connsiteY990" fmla="*/ 2880554 h 3267076"/>
                <a:gd name="connsiteX991" fmla="*/ 652411 w 7771752"/>
                <a:gd name="connsiteY991" fmla="*/ 2879772 h 3267076"/>
                <a:gd name="connsiteX992" fmla="*/ 654227 w 7771752"/>
                <a:gd name="connsiteY992" fmla="*/ 2879772 h 3267076"/>
                <a:gd name="connsiteX993" fmla="*/ 654227 w 7771752"/>
                <a:gd name="connsiteY993" fmla="*/ 2878990 h 3267076"/>
                <a:gd name="connsiteX994" fmla="*/ 654342 w 7771752"/>
                <a:gd name="connsiteY994" fmla="*/ 2878990 h 3267076"/>
                <a:gd name="connsiteX995" fmla="*/ 654342 w 7771752"/>
                <a:gd name="connsiteY995" fmla="*/ 2878208 h 3267076"/>
                <a:gd name="connsiteX996" fmla="*/ 654546 w 7771752"/>
                <a:gd name="connsiteY996" fmla="*/ 2878208 h 3267076"/>
                <a:gd name="connsiteX997" fmla="*/ 654546 w 7771752"/>
                <a:gd name="connsiteY997" fmla="*/ 2877425 h 3267076"/>
                <a:gd name="connsiteX998" fmla="*/ 654931 w 7771752"/>
                <a:gd name="connsiteY998" fmla="*/ 2877425 h 3267076"/>
                <a:gd name="connsiteX999" fmla="*/ 654931 w 7771752"/>
                <a:gd name="connsiteY999" fmla="*/ 2876643 h 3267076"/>
                <a:gd name="connsiteX1000" fmla="*/ 655532 w 7771752"/>
                <a:gd name="connsiteY1000" fmla="*/ 2876643 h 3267076"/>
                <a:gd name="connsiteX1001" fmla="*/ 655532 w 7771752"/>
                <a:gd name="connsiteY1001" fmla="*/ 2875861 h 3267076"/>
                <a:gd name="connsiteX1002" fmla="*/ 656308 w 7771752"/>
                <a:gd name="connsiteY1002" fmla="*/ 2875861 h 3267076"/>
                <a:gd name="connsiteX1003" fmla="*/ 656308 w 7771752"/>
                <a:gd name="connsiteY1003" fmla="*/ 2875079 h 3267076"/>
                <a:gd name="connsiteX1004" fmla="*/ 656332 w 7771752"/>
                <a:gd name="connsiteY1004" fmla="*/ 2875079 h 3267076"/>
                <a:gd name="connsiteX1005" fmla="*/ 656332 w 7771752"/>
                <a:gd name="connsiteY1005" fmla="*/ 2874297 h 3267076"/>
                <a:gd name="connsiteX1006" fmla="*/ 656356 w 7771752"/>
                <a:gd name="connsiteY1006" fmla="*/ 2874297 h 3267076"/>
                <a:gd name="connsiteX1007" fmla="*/ 656356 w 7771752"/>
                <a:gd name="connsiteY1007" fmla="*/ 2873515 h 3267076"/>
                <a:gd name="connsiteX1008" fmla="*/ 657643 w 7771752"/>
                <a:gd name="connsiteY1008" fmla="*/ 2873515 h 3267076"/>
                <a:gd name="connsiteX1009" fmla="*/ 657643 w 7771752"/>
                <a:gd name="connsiteY1009" fmla="*/ 2872732 h 3267076"/>
                <a:gd name="connsiteX1010" fmla="*/ 657733 w 7771752"/>
                <a:gd name="connsiteY1010" fmla="*/ 2872732 h 3267076"/>
                <a:gd name="connsiteX1011" fmla="*/ 657733 w 7771752"/>
                <a:gd name="connsiteY1011" fmla="*/ 2871950 h 3267076"/>
                <a:gd name="connsiteX1012" fmla="*/ 657787 w 7771752"/>
                <a:gd name="connsiteY1012" fmla="*/ 2871950 h 3267076"/>
                <a:gd name="connsiteX1013" fmla="*/ 657787 w 7771752"/>
                <a:gd name="connsiteY1013" fmla="*/ 2871168 h 3267076"/>
                <a:gd name="connsiteX1014" fmla="*/ 658689 w 7771752"/>
                <a:gd name="connsiteY1014" fmla="*/ 2871168 h 3267076"/>
                <a:gd name="connsiteX1015" fmla="*/ 658689 w 7771752"/>
                <a:gd name="connsiteY1015" fmla="*/ 2870386 h 3267076"/>
                <a:gd name="connsiteX1016" fmla="*/ 659483 w 7771752"/>
                <a:gd name="connsiteY1016" fmla="*/ 2870386 h 3267076"/>
                <a:gd name="connsiteX1017" fmla="*/ 659483 w 7771752"/>
                <a:gd name="connsiteY1017" fmla="*/ 2869604 h 3267076"/>
                <a:gd name="connsiteX1018" fmla="*/ 659688 w 7771752"/>
                <a:gd name="connsiteY1018" fmla="*/ 2869604 h 3267076"/>
                <a:gd name="connsiteX1019" fmla="*/ 659688 w 7771752"/>
                <a:gd name="connsiteY1019" fmla="*/ 2868822 h 3267076"/>
                <a:gd name="connsiteX1020" fmla="*/ 660608 w 7771752"/>
                <a:gd name="connsiteY1020" fmla="*/ 2868822 h 3267076"/>
                <a:gd name="connsiteX1021" fmla="*/ 660608 w 7771752"/>
                <a:gd name="connsiteY1021" fmla="*/ 2868039 h 3267076"/>
                <a:gd name="connsiteX1022" fmla="*/ 660686 w 7771752"/>
                <a:gd name="connsiteY1022" fmla="*/ 2868039 h 3267076"/>
                <a:gd name="connsiteX1023" fmla="*/ 660686 w 7771752"/>
                <a:gd name="connsiteY1023" fmla="*/ 2867257 h 3267076"/>
                <a:gd name="connsiteX1024" fmla="*/ 661774 w 7771752"/>
                <a:gd name="connsiteY1024" fmla="*/ 2867257 h 3267076"/>
                <a:gd name="connsiteX1025" fmla="*/ 661774 w 7771752"/>
                <a:gd name="connsiteY1025" fmla="*/ 2866480 h 3267076"/>
                <a:gd name="connsiteX1026" fmla="*/ 663488 w 7771752"/>
                <a:gd name="connsiteY1026" fmla="*/ 2866480 h 3267076"/>
                <a:gd name="connsiteX1027" fmla="*/ 663488 w 7771752"/>
                <a:gd name="connsiteY1027" fmla="*/ 2865697 h 3267076"/>
                <a:gd name="connsiteX1028" fmla="*/ 664132 w 7771752"/>
                <a:gd name="connsiteY1028" fmla="*/ 2865697 h 3267076"/>
                <a:gd name="connsiteX1029" fmla="*/ 664132 w 7771752"/>
                <a:gd name="connsiteY1029" fmla="*/ 2864915 h 3267076"/>
                <a:gd name="connsiteX1030" fmla="*/ 665575 w 7771752"/>
                <a:gd name="connsiteY1030" fmla="*/ 2864915 h 3267076"/>
                <a:gd name="connsiteX1031" fmla="*/ 665575 w 7771752"/>
                <a:gd name="connsiteY1031" fmla="*/ 2864133 h 3267076"/>
                <a:gd name="connsiteX1032" fmla="*/ 666495 w 7771752"/>
                <a:gd name="connsiteY1032" fmla="*/ 2864133 h 3267076"/>
                <a:gd name="connsiteX1033" fmla="*/ 666495 w 7771752"/>
                <a:gd name="connsiteY1033" fmla="*/ 2863351 h 3267076"/>
                <a:gd name="connsiteX1034" fmla="*/ 667090 w 7771752"/>
                <a:gd name="connsiteY1034" fmla="*/ 2863351 h 3267076"/>
                <a:gd name="connsiteX1035" fmla="*/ 667090 w 7771752"/>
                <a:gd name="connsiteY1035" fmla="*/ 2862569 h 3267076"/>
                <a:gd name="connsiteX1036" fmla="*/ 667138 w 7771752"/>
                <a:gd name="connsiteY1036" fmla="*/ 2862569 h 3267076"/>
                <a:gd name="connsiteX1037" fmla="*/ 667138 w 7771752"/>
                <a:gd name="connsiteY1037" fmla="*/ 2861787 h 3267076"/>
                <a:gd name="connsiteX1038" fmla="*/ 674192 w 7771752"/>
                <a:gd name="connsiteY1038" fmla="*/ 2861787 h 3267076"/>
                <a:gd name="connsiteX1039" fmla="*/ 674192 w 7771752"/>
                <a:gd name="connsiteY1039" fmla="*/ 2861004 h 3267076"/>
                <a:gd name="connsiteX1040" fmla="*/ 675070 w 7771752"/>
                <a:gd name="connsiteY1040" fmla="*/ 2861004 h 3267076"/>
                <a:gd name="connsiteX1041" fmla="*/ 675070 w 7771752"/>
                <a:gd name="connsiteY1041" fmla="*/ 2860222 h 3267076"/>
                <a:gd name="connsiteX1042" fmla="*/ 675329 w 7771752"/>
                <a:gd name="connsiteY1042" fmla="*/ 2860222 h 3267076"/>
                <a:gd name="connsiteX1043" fmla="*/ 675329 w 7771752"/>
                <a:gd name="connsiteY1043" fmla="*/ 2859440 h 3267076"/>
                <a:gd name="connsiteX1044" fmla="*/ 676219 w 7771752"/>
                <a:gd name="connsiteY1044" fmla="*/ 2859440 h 3267076"/>
                <a:gd name="connsiteX1045" fmla="*/ 676219 w 7771752"/>
                <a:gd name="connsiteY1045" fmla="*/ 2858658 h 3267076"/>
                <a:gd name="connsiteX1046" fmla="*/ 678300 w 7771752"/>
                <a:gd name="connsiteY1046" fmla="*/ 2858658 h 3267076"/>
                <a:gd name="connsiteX1047" fmla="*/ 678300 w 7771752"/>
                <a:gd name="connsiteY1047" fmla="*/ 2857876 h 3267076"/>
                <a:gd name="connsiteX1048" fmla="*/ 679256 w 7771752"/>
                <a:gd name="connsiteY1048" fmla="*/ 2857876 h 3267076"/>
                <a:gd name="connsiteX1049" fmla="*/ 679256 w 7771752"/>
                <a:gd name="connsiteY1049" fmla="*/ 2857094 h 3267076"/>
                <a:gd name="connsiteX1050" fmla="*/ 680230 w 7771752"/>
                <a:gd name="connsiteY1050" fmla="*/ 2857094 h 3267076"/>
                <a:gd name="connsiteX1051" fmla="*/ 680230 w 7771752"/>
                <a:gd name="connsiteY1051" fmla="*/ 2856311 h 3267076"/>
                <a:gd name="connsiteX1052" fmla="*/ 680771 w 7771752"/>
                <a:gd name="connsiteY1052" fmla="*/ 2856311 h 3267076"/>
                <a:gd name="connsiteX1053" fmla="*/ 680771 w 7771752"/>
                <a:gd name="connsiteY1053" fmla="*/ 2855529 h 3267076"/>
                <a:gd name="connsiteX1054" fmla="*/ 682455 w 7771752"/>
                <a:gd name="connsiteY1054" fmla="*/ 2855529 h 3267076"/>
                <a:gd name="connsiteX1055" fmla="*/ 682455 w 7771752"/>
                <a:gd name="connsiteY1055" fmla="*/ 2854752 h 3267076"/>
                <a:gd name="connsiteX1056" fmla="*/ 685089 w 7771752"/>
                <a:gd name="connsiteY1056" fmla="*/ 2854752 h 3267076"/>
                <a:gd name="connsiteX1057" fmla="*/ 685089 w 7771752"/>
                <a:gd name="connsiteY1057" fmla="*/ 2853969 h 3267076"/>
                <a:gd name="connsiteX1058" fmla="*/ 687903 w 7771752"/>
                <a:gd name="connsiteY1058" fmla="*/ 2853969 h 3267076"/>
                <a:gd name="connsiteX1059" fmla="*/ 687903 w 7771752"/>
                <a:gd name="connsiteY1059" fmla="*/ 2853183 h 3267076"/>
                <a:gd name="connsiteX1060" fmla="*/ 689521 w 7771752"/>
                <a:gd name="connsiteY1060" fmla="*/ 2853183 h 3267076"/>
                <a:gd name="connsiteX1061" fmla="*/ 689521 w 7771752"/>
                <a:gd name="connsiteY1061" fmla="*/ 2852405 h 3267076"/>
                <a:gd name="connsiteX1062" fmla="*/ 689659 w 7771752"/>
                <a:gd name="connsiteY1062" fmla="*/ 2852405 h 3267076"/>
                <a:gd name="connsiteX1063" fmla="*/ 689659 w 7771752"/>
                <a:gd name="connsiteY1063" fmla="*/ 2851623 h 3267076"/>
                <a:gd name="connsiteX1064" fmla="*/ 689936 w 7771752"/>
                <a:gd name="connsiteY1064" fmla="*/ 2851623 h 3267076"/>
                <a:gd name="connsiteX1065" fmla="*/ 689936 w 7771752"/>
                <a:gd name="connsiteY1065" fmla="*/ 2850841 h 3267076"/>
                <a:gd name="connsiteX1066" fmla="*/ 690303 w 7771752"/>
                <a:gd name="connsiteY1066" fmla="*/ 2850841 h 3267076"/>
                <a:gd name="connsiteX1067" fmla="*/ 690303 w 7771752"/>
                <a:gd name="connsiteY1067" fmla="*/ 2850059 h 3267076"/>
                <a:gd name="connsiteX1068" fmla="*/ 691073 w 7771752"/>
                <a:gd name="connsiteY1068" fmla="*/ 2850059 h 3267076"/>
                <a:gd name="connsiteX1069" fmla="*/ 691073 w 7771752"/>
                <a:gd name="connsiteY1069" fmla="*/ 2849276 h 3267076"/>
                <a:gd name="connsiteX1070" fmla="*/ 692480 w 7771752"/>
                <a:gd name="connsiteY1070" fmla="*/ 2849276 h 3267076"/>
                <a:gd name="connsiteX1071" fmla="*/ 692480 w 7771752"/>
                <a:gd name="connsiteY1071" fmla="*/ 2848494 h 3267076"/>
                <a:gd name="connsiteX1072" fmla="*/ 692684 w 7771752"/>
                <a:gd name="connsiteY1072" fmla="*/ 2848494 h 3267076"/>
                <a:gd name="connsiteX1073" fmla="*/ 692684 w 7771752"/>
                <a:gd name="connsiteY1073" fmla="*/ 2847712 h 3267076"/>
                <a:gd name="connsiteX1074" fmla="*/ 693719 w 7771752"/>
                <a:gd name="connsiteY1074" fmla="*/ 2847712 h 3267076"/>
                <a:gd name="connsiteX1075" fmla="*/ 693719 w 7771752"/>
                <a:gd name="connsiteY1075" fmla="*/ 2846930 h 3267076"/>
                <a:gd name="connsiteX1076" fmla="*/ 694175 w 7771752"/>
                <a:gd name="connsiteY1076" fmla="*/ 2846930 h 3267076"/>
                <a:gd name="connsiteX1077" fmla="*/ 694175 w 7771752"/>
                <a:gd name="connsiteY1077" fmla="*/ 2846148 h 3267076"/>
                <a:gd name="connsiteX1078" fmla="*/ 694651 w 7771752"/>
                <a:gd name="connsiteY1078" fmla="*/ 2846148 h 3267076"/>
                <a:gd name="connsiteX1079" fmla="*/ 694651 w 7771752"/>
                <a:gd name="connsiteY1079" fmla="*/ 2845366 h 3267076"/>
                <a:gd name="connsiteX1080" fmla="*/ 695511 w 7771752"/>
                <a:gd name="connsiteY1080" fmla="*/ 2845366 h 3267076"/>
                <a:gd name="connsiteX1081" fmla="*/ 695511 w 7771752"/>
                <a:gd name="connsiteY1081" fmla="*/ 2844583 h 3267076"/>
                <a:gd name="connsiteX1082" fmla="*/ 695661 w 7771752"/>
                <a:gd name="connsiteY1082" fmla="*/ 2844583 h 3267076"/>
                <a:gd name="connsiteX1083" fmla="*/ 695661 w 7771752"/>
                <a:gd name="connsiteY1083" fmla="*/ 2843801 h 3267076"/>
                <a:gd name="connsiteX1084" fmla="*/ 696028 w 7771752"/>
                <a:gd name="connsiteY1084" fmla="*/ 2843801 h 3267076"/>
                <a:gd name="connsiteX1085" fmla="*/ 696028 w 7771752"/>
                <a:gd name="connsiteY1085" fmla="*/ 2843019 h 3267076"/>
                <a:gd name="connsiteX1086" fmla="*/ 696100 w 7771752"/>
                <a:gd name="connsiteY1086" fmla="*/ 2843019 h 3267076"/>
                <a:gd name="connsiteX1087" fmla="*/ 696100 w 7771752"/>
                <a:gd name="connsiteY1087" fmla="*/ 2842237 h 3267076"/>
                <a:gd name="connsiteX1088" fmla="*/ 697236 w 7771752"/>
                <a:gd name="connsiteY1088" fmla="*/ 2842237 h 3267076"/>
                <a:gd name="connsiteX1089" fmla="*/ 697236 w 7771752"/>
                <a:gd name="connsiteY1089" fmla="*/ 2841455 h 3267076"/>
                <a:gd name="connsiteX1090" fmla="*/ 697309 w 7771752"/>
                <a:gd name="connsiteY1090" fmla="*/ 2841455 h 3267076"/>
                <a:gd name="connsiteX1091" fmla="*/ 697309 w 7771752"/>
                <a:gd name="connsiteY1091" fmla="*/ 2840677 h 3267076"/>
                <a:gd name="connsiteX1092" fmla="*/ 698271 w 7771752"/>
                <a:gd name="connsiteY1092" fmla="*/ 2840677 h 3267076"/>
                <a:gd name="connsiteX1093" fmla="*/ 698271 w 7771752"/>
                <a:gd name="connsiteY1093" fmla="*/ 2839895 h 3267076"/>
                <a:gd name="connsiteX1094" fmla="*/ 698277 w 7771752"/>
                <a:gd name="connsiteY1094" fmla="*/ 2839895 h 3267076"/>
                <a:gd name="connsiteX1095" fmla="*/ 698277 w 7771752"/>
                <a:gd name="connsiteY1095" fmla="*/ 2839113 h 3267076"/>
                <a:gd name="connsiteX1096" fmla="*/ 698439 w 7771752"/>
                <a:gd name="connsiteY1096" fmla="*/ 2839113 h 3267076"/>
                <a:gd name="connsiteX1097" fmla="*/ 698439 w 7771752"/>
                <a:gd name="connsiteY1097" fmla="*/ 2838331 h 3267076"/>
                <a:gd name="connsiteX1098" fmla="*/ 698589 w 7771752"/>
                <a:gd name="connsiteY1098" fmla="*/ 2838331 h 3267076"/>
                <a:gd name="connsiteX1099" fmla="*/ 698589 w 7771752"/>
                <a:gd name="connsiteY1099" fmla="*/ 2837548 h 3267076"/>
                <a:gd name="connsiteX1100" fmla="*/ 698620 w 7771752"/>
                <a:gd name="connsiteY1100" fmla="*/ 2837548 h 3267076"/>
                <a:gd name="connsiteX1101" fmla="*/ 698620 w 7771752"/>
                <a:gd name="connsiteY1101" fmla="*/ 2836766 h 3267076"/>
                <a:gd name="connsiteX1102" fmla="*/ 698758 w 7771752"/>
                <a:gd name="connsiteY1102" fmla="*/ 2836766 h 3267076"/>
                <a:gd name="connsiteX1103" fmla="*/ 698758 w 7771752"/>
                <a:gd name="connsiteY1103" fmla="*/ 2835984 h 3267076"/>
                <a:gd name="connsiteX1104" fmla="*/ 699389 w 7771752"/>
                <a:gd name="connsiteY1104" fmla="*/ 2835984 h 3267076"/>
                <a:gd name="connsiteX1105" fmla="*/ 699389 w 7771752"/>
                <a:gd name="connsiteY1105" fmla="*/ 2835202 h 3267076"/>
                <a:gd name="connsiteX1106" fmla="*/ 699564 w 7771752"/>
                <a:gd name="connsiteY1106" fmla="*/ 2835202 h 3267076"/>
                <a:gd name="connsiteX1107" fmla="*/ 699564 w 7771752"/>
                <a:gd name="connsiteY1107" fmla="*/ 2834420 h 3267076"/>
                <a:gd name="connsiteX1108" fmla="*/ 700177 w 7771752"/>
                <a:gd name="connsiteY1108" fmla="*/ 2834420 h 3267076"/>
                <a:gd name="connsiteX1109" fmla="*/ 700177 w 7771752"/>
                <a:gd name="connsiteY1109" fmla="*/ 2833638 h 3267076"/>
                <a:gd name="connsiteX1110" fmla="*/ 700526 w 7771752"/>
                <a:gd name="connsiteY1110" fmla="*/ 2833638 h 3267076"/>
                <a:gd name="connsiteX1111" fmla="*/ 700526 w 7771752"/>
                <a:gd name="connsiteY1111" fmla="*/ 2832856 h 3267076"/>
                <a:gd name="connsiteX1112" fmla="*/ 701692 w 7771752"/>
                <a:gd name="connsiteY1112" fmla="*/ 2832856 h 3267076"/>
                <a:gd name="connsiteX1113" fmla="*/ 701692 w 7771752"/>
                <a:gd name="connsiteY1113" fmla="*/ 2832073 h 3267076"/>
                <a:gd name="connsiteX1114" fmla="*/ 701741 w 7771752"/>
                <a:gd name="connsiteY1114" fmla="*/ 2832073 h 3267076"/>
                <a:gd name="connsiteX1115" fmla="*/ 701741 w 7771752"/>
                <a:gd name="connsiteY1115" fmla="*/ 2831291 h 3267076"/>
                <a:gd name="connsiteX1116" fmla="*/ 701825 w 7771752"/>
                <a:gd name="connsiteY1116" fmla="*/ 2831291 h 3267076"/>
                <a:gd name="connsiteX1117" fmla="*/ 701825 w 7771752"/>
                <a:gd name="connsiteY1117" fmla="*/ 2830509 h 3267076"/>
                <a:gd name="connsiteX1118" fmla="*/ 703448 w 7771752"/>
                <a:gd name="connsiteY1118" fmla="*/ 2830509 h 3267076"/>
                <a:gd name="connsiteX1119" fmla="*/ 703448 w 7771752"/>
                <a:gd name="connsiteY1119" fmla="*/ 2829727 h 3267076"/>
                <a:gd name="connsiteX1120" fmla="*/ 703695 w 7771752"/>
                <a:gd name="connsiteY1120" fmla="*/ 2829727 h 3267076"/>
                <a:gd name="connsiteX1121" fmla="*/ 703695 w 7771752"/>
                <a:gd name="connsiteY1121" fmla="*/ 2828945 h 3267076"/>
                <a:gd name="connsiteX1122" fmla="*/ 704026 w 7771752"/>
                <a:gd name="connsiteY1122" fmla="*/ 2828945 h 3267076"/>
                <a:gd name="connsiteX1123" fmla="*/ 704026 w 7771752"/>
                <a:gd name="connsiteY1123" fmla="*/ 2828163 h 3267076"/>
                <a:gd name="connsiteX1124" fmla="*/ 705583 w 7771752"/>
                <a:gd name="connsiteY1124" fmla="*/ 2828163 h 3267076"/>
                <a:gd name="connsiteX1125" fmla="*/ 705583 w 7771752"/>
                <a:gd name="connsiteY1125" fmla="*/ 2827380 h 3267076"/>
                <a:gd name="connsiteX1126" fmla="*/ 707495 w 7771752"/>
                <a:gd name="connsiteY1126" fmla="*/ 2827380 h 3267076"/>
                <a:gd name="connsiteX1127" fmla="*/ 707495 w 7771752"/>
                <a:gd name="connsiteY1127" fmla="*/ 2826598 h 3267076"/>
                <a:gd name="connsiteX1128" fmla="*/ 707862 w 7771752"/>
                <a:gd name="connsiteY1128" fmla="*/ 2826598 h 3267076"/>
                <a:gd name="connsiteX1129" fmla="*/ 707862 w 7771752"/>
                <a:gd name="connsiteY1129" fmla="*/ 2825816 h 3267076"/>
                <a:gd name="connsiteX1130" fmla="*/ 708578 w 7771752"/>
                <a:gd name="connsiteY1130" fmla="*/ 2825816 h 3267076"/>
                <a:gd name="connsiteX1131" fmla="*/ 708578 w 7771752"/>
                <a:gd name="connsiteY1131" fmla="*/ 2825039 h 3267076"/>
                <a:gd name="connsiteX1132" fmla="*/ 708590 w 7771752"/>
                <a:gd name="connsiteY1132" fmla="*/ 2825039 h 3267076"/>
                <a:gd name="connsiteX1133" fmla="*/ 708590 w 7771752"/>
                <a:gd name="connsiteY1133" fmla="*/ 2824256 h 3267076"/>
                <a:gd name="connsiteX1134" fmla="*/ 709961 w 7771752"/>
                <a:gd name="connsiteY1134" fmla="*/ 2824256 h 3267076"/>
                <a:gd name="connsiteX1135" fmla="*/ 709961 w 7771752"/>
                <a:gd name="connsiteY1135" fmla="*/ 2823474 h 3267076"/>
                <a:gd name="connsiteX1136" fmla="*/ 711549 w 7771752"/>
                <a:gd name="connsiteY1136" fmla="*/ 2823474 h 3267076"/>
                <a:gd name="connsiteX1137" fmla="*/ 711549 w 7771752"/>
                <a:gd name="connsiteY1137" fmla="*/ 2822692 h 3267076"/>
                <a:gd name="connsiteX1138" fmla="*/ 713389 w 7771752"/>
                <a:gd name="connsiteY1138" fmla="*/ 2822692 h 3267076"/>
                <a:gd name="connsiteX1139" fmla="*/ 713389 w 7771752"/>
                <a:gd name="connsiteY1139" fmla="*/ 2821910 h 3267076"/>
                <a:gd name="connsiteX1140" fmla="*/ 715800 w 7771752"/>
                <a:gd name="connsiteY1140" fmla="*/ 2821910 h 3267076"/>
                <a:gd name="connsiteX1141" fmla="*/ 715800 w 7771752"/>
                <a:gd name="connsiteY1141" fmla="*/ 2821128 h 3267076"/>
                <a:gd name="connsiteX1142" fmla="*/ 715920 w 7771752"/>
                <a:gd name="connsiteY1142" fmla="*/ 2821128 h 3267076"/>
                <a:gd name="connsiteX1143" fmla="*/ 715920 w 7771752"/>
                <a:gd name="connsiteY1143" fmla="*/ 2820346 h 3267076"/>
                <a:gd name="connsiteX1144" fmla="*/ 716756 w 7771752"/>
                <a:gd name="connsiteY1144" fmla="*/ 2820346 h 3267076"/>
                <a:gd name="connsiteX1145" fmla="*/ 716756 w 7771752"/>
                <a:gd name="connsiteY1145" fmla="*/ 2819563 h 3267076"/>
                <a:gd name="connsiteX1146" fmla="*/ 717707 w 7771752"/>
                <a:gd name="connsiteY1146" fmla="*/ 2819563 h 3267076"/>
                <a:gd name="connsiteX1147" fmla="*/ 717707 w 7771752"/>
                <a:gd name="connsiteY1147" fmla="*/ 2818781 h 3267076"/>
                <a:gd name="connsiteX1148" fmla="*/ 718290 w 7771752"/>
                <a:gd name="connsiteY1148" fmla="*/ 2818781 h 3267076"/>
                <a:gd name="connsiteX1149" fmla="*/ 718290 w 7771752"/>
                <a:gd name="connsiteY1149" fmla="*/ 2817999 h 3267076"/>
                <a:gd name="connsiteX1150" fmla="*/ 719114 w 7771752"/>
                <a:gd name="connsiteY1150" fmla="*/ 2817999 h 3267076"/>
                <a:gd name="connsiteX1151" fmla="*/ 719114 w 7771752"/>
                <a:gd name="connsiteY1151" fmla="*/ 2817217 h 3267076"/>
                <a:gd name="connsiteX1152" fmla="*/ 719799 w 7771752"/>
                <a:gd name="connsiteY1152" fmla="*/ 2817217 h 3267076"/>
                <a:gd name="connsiteX1153" fmla="*/ 719799 w 7771752"/>
                <a:gd name="connsiteY1153" fmla="*/ 2816435 h 3267076"/>
                <a:gd name="connsiteX1154" fmla="*/ 720449 w 7771752"/>
                <a:gd name="connsiteY1154" fmla="*/ 2816435 h 3267076"/>
                <a:gd name="connsiteX1155" fmla="*/ 720449 w 7771752"/>
                <a:gd name="connsiteY1155" fmla="*/ 2815653 h 3267076"/>
                <a:gd name="connsiteX1156" fmla="*/ 722956 w 7771752"/>
                <a:gd name="connsiteY1156" fmla="*/ 2815653 h 3267076"/>
                <a:gd name="connsiteX1157" fmla="*/ 722956 w 7771752"/>
                <a:gd name="connsiteY1157" fmla="*/ 2814870 h 3267076"/>
                <a:gd name="connsiteX1158" fmla="*/ 724129 w 7771752"/>
                <a:gd name="connsiteY1158" fmla="*/ 2814870 h 3267076"/>
                <a:gd name="connsiteX1159" fmla="*/ 724129 w 7771752"/>
                <a:gd name="connsiteY1159" fmla="*/ 2814088 h 3267076"/>
                <a:gd name="connsiteX1160" fmla="*/ 724352 w 7771752"/>
                <a:gd name="connsiteY1160" fmla="*/ 2814088 h 3267076"/>
                <a:gd name="connsiteX1161" fmla="*/ 724352 w 7771752"/>
                <a:gd name="connsiteY1161" fmla="*/ 2813311 h 3267076"/>
                <a:gd name="connsiteX1162" fmla="*/ 724472 w 7771752"/>
                <a:gd name="connsiteY1162" fmla="*/ 2813311 h 3267076"/>
                <a:gd name="connsiteX1163" fmla="*/ 724472 w 7771752"/>
                <a:gd name="connsiteY1163" fmla="*/ 2812528 h 3267076"/>
                <a:gd name="connsiteX1164" fmla="*/ 725662 w 7771752"/>
                <a:gd name="connsiteY1164" fmla="*/ 2812528 h 3267076"/>
                <a:gd name="connsiteX1165" fmla="*/ 725662 w 7771752"/>
                <a:gd name="connsiteY1165" fmla="*/ 2811746 h 3267076"/>
                <a:gd name="connsiteX1166" fmla="*/ 725927 w 7771752"/>
                <a:gd name="connsiteY1166" fmla="*/ 2811746 h 3267076"/>
                <a:gd name="connsiteX1167" fmla="*/ 725927 w 7771752"/>
                <a:gd name="connsiteY1167" fmla="*/ 2810964 h 3267076"/>
                <a:gd name="connsiteX1168" fmla="*/ 728952 w 7771752"/>
                <a:gd name="connsiteY1168" fmla="*/ 2810964 h 3267076"/>
                <a:gd name="connsiteX1169" fmla="*/ 728952 w 7771752"/>
                <a:gd name="connsiteY1169" fmla="*/ 2810182 h 3267076"/>
                <a:gd name="connsiteX1170" fmla="*/ 729409 w 7771752"/>
                <a:gd name="connsiteY1170" fmla="*/ 2810182 h 3267076"/>
                <a:gd name="connsiteX1171" fmla="*/ 729409 w 7771752"/>
                <a:gd name="connsiteY1171" fmla="*/ 2809400 h 3267076"/>
                <a:gd name="connsiteX1172" fmla="*/ 729794 w 7771752"/>
                <a:gd name="connsiteY1172" fmla="*/ 2809400 h 3267076"/>
                <a:gd name="connsiteX1173" fmla="*/ 729794 w 7771752"/>
                <a:gd name="connsiteY1173" fmla="*/ 2808618 h 3267076"/>
                <a:gd name="connsiteX1174" fmla="*/ 729896 w 7771752"/>
                <a:gd name="connsiteY1174" fmla="*/ 2808618 h 3267076"/>
                <a:gd name="connsiteX1175" fmla="*/ 729896 w 7771752"/>
                <a:gd name="connsiteY1175" fmla="*/ 2807835 h 3267076"/>
                <a:gd name="connsiteX1176" fmla="*/ 730774 w 7771752"/>
                <a:gd name="connsiteY1176" fmla="*/ 2807835 h 3267076"/>
                <a:gd name="connsiteX1177" fmla="*/ 730774 w 7771752"/>
                <a:gd name="connsiteY1177" fmla="*/ 2807053 h 3267076"/>
                <a:gd name="connsiteX1178" fmla="*/ 733113 w 7771752"/>
                <a:gd name="connsiteY1178" fmla="*/ 2807053 h 3267076"/>
                <a:gd name="connsiteX1179" fmla="*/ 733113 w 7771752"/>
                <a:gd name="connsiteY1179" fmla="*/ 2806271 h 3267076"/>
                <a:gd name="connsiteX1180" fmla="*/ 733240 w 7771752"/>
                <a:gd name="connsiteY1180" fmla="*/ 2806271 h 3267076"/>
                <a:gd name="connsiteX1181" fmla="*/ 733240 w 7771752"/>
                <a:gd name="connsiteY1181" fmla="*/ 2805489 h 3267076"/>
                <a:gd name="connsiteX1182" fmla="*/ 733450 w 7771752"/>
                <a:gd name="connsiteY1182" fmla="*/ 2805489 h 3267076"/>
                <a:gd name="connsiteX1183" fmla="*/ 733450 w 7771752"/>
                <a:gd name="connsiteY1183" fmla="*/ 2804707 h 3267076"/>
                <a:gd name="connsiteX1184" fmla="*/ 733648 w 7771752"/>
                <a:gd name="connsiteY1184" fmla="*/ 2804707 h 3267076"/>
                <a:gd name="connsiteX1185" fmla="*/ 733648 w 7771752"/>
                <a:gd name="connsiteY1185" fmla="*/ 2803925 h 3267076"/>
                <a:gd name="connsiteX1186" fmla="*/ 733967 w 7771752"/>
                <a:gd name="connsiteY1186" fmla="*/ 2803925 h 3267076"/>
                <a:gd name="connsiteX1187" fmla="*/ 733967 w 7771752"/>
                <a:gd name="connsiteY1187" fmla="*/ 2803142 h 3267076"/>
                <a:gd name="connsiteX1188" fmla="*/ 734244 w 7771752"/>
                <a:gd name="connsiteY1188" fmla="*/ 2803142 h 3267076"/>
                <a:gd name="connsiteX1189" fmla="*/ 734244 w 7771752"/>
                <a:gd name="connsiteY1189" fmla="*/ 2802360 h 3267076"/>
                <a:gd name="connsiteX1190" fmla="*/ 734749 w 7771752"/>
                <a:gd name="connsiteY1190" fmla="*/ 2802360 h 3267076"/>
                <a:gd name="connsiteX1191" fmla="*/ 734749 w 7771752"/>
                <a:gd name="connsiteY1191" fmla="*/ 2801578 h 3267076"/>
                <a:gd name="connsiteX1192" fmla="*/ 736108 w 7771752"/>
                <a:gd name="connsiteY1192" fmla="*/ 2801578 h 3267076"/>
                <a:gd name="connsiteX1193" fmla="*/ 736108 w 7771752"/>
                <a:gd name="connsiteY1193" fmla="*/ 2800796 h 3267076"/>
                <a:gd name="connsiteX1194" fmla="*/ 737383 w 7771752"/>
                <a:gd name="connsiteY1194" fmla="*/ 2800796 h 3267076"/>
                <a:gd name="connsiteX1195" fmla="*/ 737383 w 7771752"/>
                <a:gd name="connsiteY1195" fmla="*/ 2800014 h 3267076"/>
                <a:gd name="connsiteX1196" fmla="*/ 739361 w 7771752"/>
                <a:gd name="connsiteY1196" fmla="*/ 2800014 h 3267076"/>
                <a:gd name="connsiteX1197" fmla="*/ 739361 w 7771752"/>
                <a:gd name="connsiteY1197" fmla="*/ 2799232 h 3267076"/>
                <a:gd name="connsiteX1198" fmla="*/ 740534 w 7771752"/>
                <a:gd name="connsiteY1198" fmla="*/ 2799232 h 3267076"/>
                <a:gd name="connsiteX1199" fmla="*/ 740534 w 7771752"/>
                <a:gd name="connsiteY1199" fmla="*/ 2798454 h 3267076"/>
                <a:gd name="connsiteX1200" fmla="*/ 741941 w 7771752"/>
                <a:gd name="connsiteY1200" fmla="*/ 2798454 h 3267076"/>
                <a:gd name="connsiteX1201" fmla="*/ 741941 w 7771752"/>
                <a:gd name="connsiteY1201" fmla="*/ 2797672 h 3267076"/>
                <a:gd name="connsiteX1202" fmla="*/ 742723 w 7771752"/>
                <a:gd name="connsiteY1202" fmla="*/ 2797672 h 3267076"/>
                <a:gd name="connsiteX1203" fmla="*/ 742723 w 7771752"/>
                <a:gd name="connsiteY1203" fmla="*/ 2796890 h 3267076"/>
                <a:gd name="connsiteX1204" fmla="*/ 743102 w 7771752"/>
                <a:gd name="connsiteY1204" fmla="*/ 2796890 h 3267076"/>
                <a:gd name="connsiteX1205" fmla="*/ 743102 w 7771752"/>
                <a:gd name="connsiteY1205" fmla="*/ 2796107 h 3267076"/>
                <a:gd name="connsiteX1206" fmla="*/ 743108 w 7771752"/>
                <a:gd name="connsiteY1206" fmla="*/ 2796107 h 3267076"/>
                <a:gd name="connsiteX1207" fmla="*/ 743108 w 7771752"/>
                <a:gd name="connsiteY1207" fmla="*/ 2795325 h 3267076"/>
                <a:gd name="connsiteX1208" fmla="*/ 743643 w 7771752"/>
                <a:gd name="connsiteY1208" fmla="*/ 2795325 h 3267076"/>
                <a:gd name="connsiteX1209" fmla="*/ 743643 w 7771752"/>
                <a:gd name="connsiteY1209" fmla="*/ 2794543 h 3267076"/>
                <a:gd name="connsiteX1210" fmla="*/ 744280 w 7771752"/>
                <a:gd name="connsiteY1210" fmla="*/ 2794543 h 3267076"/>
                <a:gd name="connsiteX1211" fmla="*/ 744280 w 7771752"/>
                <a:gd name="connsiteY1211" fmla="*/ 2793761 h 3267076"/>
                <a:gd name="connsiteX1212" fmla="*/ 744599 w 7771752"/>
                <a:gd name="connsiteY1212" fmla="*/ 2793761 h 3267076"/>
                <a:gd name="connsiteX1213" fmla="*/ 744599 w 7771752"/>
                <a:gd name="connsiteY1213" fmla="*/ 2792979 h 3267076"/>
                <a:gd name="connsiteX1214" fmla="*/ 746097 w 7771752"/>
                <a:gd name="connsiteY1214" fmla="*/ 2792979 h 3267076"/>
                <a:gd name="connsiteX1215" fmla="*/ 746097 w 7771752"/>
                <a:gd name="connsiteY1215" fmla="*/ 2792197 h 3267076"/>
                <a:gd name="connsiteX1216" fmla="*/ 746680 w 7771752"/>
                <a:gd name="connsiteY1216" fmla="*/ 2792197 h 3267076"/>
                <a:gd name="connsiteX1217" fmla="*/ 746680 w 7771752"/>
                <a:gd name="connsiteY1217" fmla="*/ 2791414 h 3267076"/>
                <a:gd name="connsiteX1218" fmla="*/ 747005 w 7771752"/>
                <a:gd name="connsiteY1218" fmla="*/ 2791414 h 3267076"/>
                <a:gd name="connsiteX1219" fmla="*/ 747005 w 7771752"/>
                <a:gd name="connsiteY1219" fmla="*/ 2790632 h 3267076"/>
                <a:gd name="connsiteX1220" fmla="*/ 748556 w 7771752"/>
                <a:gd name="connsiteY1220" fmla="*/ 2790632 h 3267076"/>
                <a:gd name="connsiteX1221" fmla="*/ 748556 w 7771752"/>
                <a:gd name="connsiteY1221" fmla="*/ 2789850 h 3267076"/>
                <a:gd name="connsiteX1222" fmla="*/ 750492 w 7771752"/>
                <a:gd name="connsiteY1222" fmla="*/ 2789850 h 3267076"/>
                <a:gd name="connsiteX1223" fmla="*/ 750492 w 7771752"/>
                <a:gd name="connsiteY1223" fmla="*/ 2789068 h 3267076"/>
                <a:gd name="connsiteX1224" fmla="*/ 751304 w 7771752"/>
                <a:gd name="connsiteY1224" fmla="*/ 2789068 h 3267076"/>
                <a:gd name="connsiteX1225" fmla="*/ 751304 w 7771752"/>
                <a:gd name="connsiteY1225" fmla="*/ 2788286 h 3267076"/>
                <a:gd name="connsiteX1226" fmla="*/ 754401 w 7771752"/>
                <a:gd name="connsiteY1226" fmla="*/ 2788286 h 3267076"/>
                <a:gd name="connsiteX1227" fmla="*/ 754401 w 7771752"/>
                <a:gd name="connsiteY1227" fmla="*/ 2787504 h 3267076"/>
                <a:gd name="connsiteX1228" fmla="*/ 756235 w 7771752"/>
                <a:gd name="connsiteY1228" fmla="*/ 2787504 h 3267076"/>
                <a:gd name="connsiteX1229" fmla="*/ 756235 w 7771752"/>
                <a:gd name="connsiteY1229" fmla="*/ 2786722 h 3267076"/>
                <a:gd name="connsiteX1230" fmla="*/ 756801 w 7771752"/>
                <a:gd name="connsiteY1230" fmla="*/ 2786722 h 3267076"/>
                <a:gd name="connsiteX1231" fmla="*/ 756801 w 7771752"/>
                <a:gd name="connsiteY1231" fmla="*/ 2785939 h 3267076"/>
                <a:gd name="connsiteX1232" fmla="*/ 757835 w 7771752"/>
                <a:gd name="connsiteY1232" fmla="*/ 2785939 h 3267076"/>
                <a:gd name="connsiteX1233" fmla="*/ 757835 w 7771752"/>
                <a:gd name="connsiteY1233" fmla="*/ 2785157 h 3267076"/>
                <a:gd name="connsiteX1234" fmla="*/ 757943 w 7771752"/>
                <a:gd name="connsiteY1234" fmla="*/ 2785157 h 3267076"/>
                <a:gd name="connsiteX1235" fmla="*/ 757943 w 7771752"/>
                <a:gd name="connsiteY1235" fmla="*/ 2784375 h 3267076"/>
                <a:gd name="connsiteX1236" fmla="*/ 759898 w 7771752"/>
                <a:gd name="connsiteY1236" fmla="*/ 2784375 h 3267076"/>
                <a:gd name="connsiteX1237" fmla="*/ 759898 w 7771752"/>
                <a:gd name="connsiteY1237" fmla="*/ 2783597 h 3267076"/>
                <a:gd name="connsiteX1238" fmla="*/ 760078 w 7771752"/>
                <a:gd name="connsiteY1238" fmla="*/ 2783597 h 3267076"/>
                <a:gd name="connsiteX1239" fmla="*/ 760078 w 7771752"/>
                <a:gd name="connsiteY1239" fmla="*/ 2782815 h 3267076"/>
                <a:gd name="connsiteX1240" fmla="*/ 760698 w 7771752"/>
                <a:gd name="connsiteY1240" fmla="*/ 2782815 h 3267076"/>
                <a:gd name="connsiteX1241" fmla="*/ 760698 w 7771752"/>
                <a:gd name="connsiteY1241" fmla="*/ 2782033 h 3267076"/>
                <a:gd name="connsiteX1242" fmla="*/ 761118 w 7771752"/>
                <a:gd name="connsiteY1242" fmla="*/ 2782033 h 3267076"/>
                <a:gd name="connsiteX1243" fmla="*/ 761118 w 7771752"/>
                <a:gd name="connsiteY1243" fmla="*/ 2781251 h 3267076"/>
                <a:gd name="connsiteX1244" fmla="*/ 761287 w 7771752"/>
                <a:gd name="connsiteY1244" fmla="*/ 2781251 h 3267076"/>
                <a:gd name="connsiteX1245" fmla="*/ 761287 w 7771752"/>
                <a:gd name="connsiteY1245" fmla="*/ 2780469 h 3267076"/>
                <a:gd name="connsiteX1246" fmla="*/ 763837 w 7771752"/>
                <a:gd name="connsiteY1246" fmla="*/ 2780469 h 3267076"/>
                <a:gd name="connsiteX1247" fmla="*/ 763837 w 7771752"/>
                <a:gd name="connsiteY1247" fmla="*/ 2779687 h 3267076"/>
                <a:gd name="connsiteX1248" fmla="*/ 763981 w 7771752"/>
                <a:gd name="connsiteY1248" fmla="*/ 2779687 h 3267076"/>
                <a:gd name="connsiteX1249" fmla="*/ 763981 w 7771752"/>
                <a:gd name="connsiteY1249" fmla="*/ 2778904 h 3267076"/>
                <a:gd name="connsiteX1250" fmla="*/ 764438 w 7771752"/>
                <a:gd name="connsiteY1250" fmla="*/ 2778904 h 3267076"/>
                <a:gd name="connsiteX1251" fmla="*/ 764438 w 7771752"/>
                <a:gd name="connsiteY1251" fmla="*/ 2778122 h 3267076"/>
                <a:gd name="connsiteX1252" fmla="*/ 764739 w 7771752"/>
                <a:gd name="connsiteY1252" fmla="*/ 2778122 h 3267076"/>
                <a:gd name="connsiteX1253" fmla="*/ 764739 w 7771752"/>
                <a:gd name="connsiteY1253" fmla="*/ 2777340 h 3267076"/>
                <a:gd name="connsiteX1254" fmla="*/ 765947 w 7771752"/>
                <a:gd name="connsiteY1254" fmla="*/ 2777340 h 3267076"/>
                <a:gd name="connsiteX1255" fmla="*/ 765947 w 7771752"/>
                <a:gd name="connsiteY1255" fmla="*/ 2776558 h 3267076"/>
                <a:gd name="connsiteX1256" fmla="*/ 766537 w 7771752"/>
                <a:gd name="connsiteY1256" fmla="*/ 2776558 h 3267076"/>
                <a:gd name="connsiteX1257" fmla="*/ 766537 w 7771752"/>
                <a:gd name="connsiteY1257" fmla="*/ 2775776 h 3267076"/>
                <a:gd name="connsiteX1258" fmla="*/ 766729 w 7771752"/>
                <a:gd name="connsiteY1258" fmla="*/ 2775776 h 3267076"/>
                <a:gd name="connsiteX1259" fmla="*/ 766729 w 7771752"/>
                <a:gd name="connsiteY1259" fmla="*/ 2774994 h 3267076"/>
                <a:gd name="connsiteX1260" fmla="*/ 766837 w 7771752"/>
                <a:gd name="connsiteY1260" fmla="*/ 2774994 h 3267076"/>
                <a:gd name="connsiteX1261" fmla="*/ 766837 w 7771752"/>
                <a:gd name="connsiteY1261" fmla="*/ 2774211 h 3267076"/>
                <a:gd name="connsiteX1262" fmla="*/ 767854 w 7771752"/>
                <a:gd name="connsiteY1262" fmla="*/ 2774211 h 3267076"/>
                <a:gd name="connsiteX1263" fmla="*/ 767854 w 7771752"/>
                <a:gd name="connsiteY1263" fmla="*/ 2773429 h 3267076"/>
                <a:gd name="connsiteX1264" fmla="*/ 768906 w 7771752"/>
                <a:gd name="connsiteY1264" fmla="*/ 2773429 h 3267076"/>
                <a:gd name="connsiteX1265" fmla="*/ 768906 w 7771752"/>
                <a:gd name="connsiteY1265" fmla="*/ 2772647 h 3267076"/>
                <a:gd name="connsiteX1266" fmla="*/ 771299 w 7771752"/>
                <a:gd name="connsiteY1266" fmla="*/ 2772647 h 3267076"/>
                <a:gd name="connsiteX1267" fmla="*/ 771299 w 7771752"/>
                <a:gd name="connsiteY1267" fmla="*/ 2771865 h 3267076"/>
                <a:gd name="connsiteX1268" fmla="*/ 771805 w 7771752"/>
                <a:gd name="connsiteY1268" fmla="*/ 2771865 h 3267076"/>
                <a:gd name="connsiteX1269" fmla="*/ 771805 w 7771752"/>
                <a:gd name="connsiteY1269" fmla="*/ 2771087 h 3267076"/>
                <a:gd name="connsiteX1270" fmla="*/ 772959 w 7771752"/>
                <a:gd name="connsiteY1270" fmla="*/ 2771087 h 3267076"/>
                <a:gd name="connsiteX1271" fmla="*/ 772959 w 7771752"/>
                <a:gd name="connsiteY1271" fmla="*/ 2770305 h 3267076"/>
                <a:gd name="connsiteX1272" fmla="*/ 773897 w 7771752"/>
                <a:gd name="connsiteY1272" fmla="*/ 2770305 h 3267076"/>
                <a:gd name="connsiteX1273" fmla="*/ 773897 w 7771752"/>
                <a:gd name="connsiteY1273" fmla="*/ 2769523 h 3267076"/>
                <a:gd name="connsiteX1274" fmla="*/ 774048 w 7771752"/>
                <a:gd name="connsiteY1274" fmla="*/ 2769523 h 3267076"/>
                <a:gd name="connsiteX1275" fmla="*/ 774048 w 7771752"/>
                <a:gd name="connsiteY1275" fmla="*/ 2768741 h 3267076"/>
                <a:gd name="connsiteX1276" fmla="*/ 776447 w 7771752"/>
                <a:gd name="connsiteY1276" fmla="*/ 2768741 h 3267076"/>
                <a:gd name="connsiteX1277" fmla="*/ 776447 w 7771752"/>
                <a:gd name="connsiteY1277" fmla="*/ 2767959 h 3267076"/>
                <a:gd name="connsiteX1278" fmla="*/ 777535 w 7771752"/>
                <a:gd name="connsiteY1278" fmla="*/ 2767959 h 3267076"/>
                <a:gd name="connsiteX1279" fmla="*/ 777535 w 7771752"/>
                <a:gd name="connsiteY1279" fmla="*/ 2767176 h 3267076"/>
                <a:gd name="connsiteX1280" fmla="*/ 780350 w 7771752"/>
                <a:gd name="connsiteY1280" fmla="*/ 2767176 h 3267076"/>
                <a:gd name="connsiteX1281" fmla="*/ 780350 w 7771752"/>
                <a:gd name="connsiteY1281" fmla="*/ 2766394 h 3267076"/>
                <a:gd name="connsiteX1282" fmla="*/ 782479 w 7771752"/>
                <a:gd name="connsiteY1282" fmla="*/ 2766394 h 3267076"/>
                <a:gd name="connsiteX1283" fmla="*/ 782479 w 7771752"/>
                <a:gd name="connsiteY1283" fmla="*/ 2765612 h 3267076"/>
                <a:gd name="connsiteX1284" fmla="*/ 782966 w 7771752"/>
                <a:gd name="connsiteY1284" fmla="*/ 2765612 h 3267076"/>
                <a:gd name="connsiteX1285" fmla="*/ 782966 w 7771752"/>
                <a:gd name="connsiteY1285" fmla="*/ 2764830 h 3267076"/>
                <a:gd name="connsiteX1286" fmla="*/ 783609 w 7771752"/>
                <a:gd name="connsiteY1286" fmla="*/ 2764830 h 3267076"/>
                <a:gd name="connsiteX1287" fmla="*/ 783609 w 7771752"/>
                <a:gd name="connsiteY1287" fmla="*/ 2764048 h 3267076"/>
                <a:gd name="connsiteX1288" fmla="*/ 786917 w 7771752"/>
                <a:gd name="connsiteY1288" fmla="*/ 2764048 h 3267076"/>
                <a:gd name="connsiteX1289" fmla="*/ 786917 w 7771752"/>
                <a:gd name="connsiteY1289" fmla="*/ 2763266 h 3267076"/>
                <a:gd name="connsiteX1290" fmla="*/ 787265 w 7771752"/>
                <a:gd name="connsiteY1290" fmla="*/ 2763266 h 3267076"/>
                <a:gd name="connsiteX1291" fmla="*/ 787265 w 7771752"/>
                <a:gd name="connsiteY1291" fmla="*/ 2762483 h 3267076"/>
                <a:gd name="connsiteX1292" fmla="*/ 789779 w 7771752"/>
                <a:gd name="connsiteY1292" fmla="*/ 2762483 h 3267076"/>
                <a:gd name="connsiteX1293" fmla="*/ 789779 w 7771752"/>
                <a:gd name="connsiteY1293" fmla="*/ 2761701 h 3267076"/>
                <a:gd name="connsiteX1294" fmla="*/ 790531 w 7771752"/>
                <a:gd name="connsiteY1294" fmla="*/ 2761701 h 3267076"/>
                <a:gd name="connsiteX1295" fmla="*/ 790531 w 7771752"/>
                <a:gd name="connsiteY1295" fmla="*/ 2760919 h 3267076"/>
                <a:gd name="connsiteX1296" fmla="*/ 791150 w 7771752"/>
                <a:gd name="connsiteY1296" fmla="*/ 2760919 h 3267076"/>
                <a:gd name="connsiteX1297" fmla="*/ 791150 w 7771752"/>
                <a:gd name="connsiteY1297" fmla="*/ 2760137 h 3267076"/>
                <a:gd name="connsiteX1298" fmla="*/ 793953 w 7771752"/>
                <a:gd name="connsiteY1298" fmla="*/ 2760137 h 3267076"/>
                <a:gd name="connsiteX1299" fmla="*/ 793953 w 7771752"/>
                <a:gd name="connsiteY1299" fmla="*/ 2759355 h 3267076"/>
                <a:gd name="connsiteX1300" fmla="*/ 794379 w 7771752"/>
                <a:gd name="connsiteY1300" fmla="*/ 2759355 h 3267076"/>
                <a:gd name="connsiteX1301" fmla="*/ 794379 w 7771752"/>
                <a:gd name="connsiteY1301" fmla="*/ 2758573 h 3267076"/>
                <a:gd name="connsiteX1302" fmla="*/ 794434 w 7771752"/>
                <a:gd name="connsiteY1302" fmla="*/ 2758573 h 3267076"/>
                <a:gd name="connsiteX1303" fmla="*/ 794434 w 7771752"/>
                <a:gd name="connsiteY1303" fmla="*/ 2757790 h 3267076"/>
                <a:gd name="connsiteX1304" fmla="*/ 795005 w 7771752"/>
                <a:gd name="connsiteY1304" fmla="*/ 2757790 h 3267076"/>
                <a:gd name="connsiteX1305" fmla="*/ 795005 w 7771752"/>
                <a:gd name="connsiteY1305" fmla="*/ 2757013 h 3267076"/>
                <a:gd name="connsiteX1306" fmla="*/ 796406 w 7771752"/>
                <a:gd name="connsiteY1306" fmla="*/ 2757013 h 3267076"/>
                <a:gd name="connsiteX1307" fmla="*/ 796406 w 7771752"/>
                <a:gd name="connsiteY1307" fmla="*/ 2756231 h 3267076"/>
                <a:gd name="connsiteX1308" fmla="*/ 796881 w 7771752"/>
                <a:gd name="connsiteY1308" fmla="*/ 2756231 h 3267076"/>
                <a:gd name="connsiteX1309" fmla="*/ 796881 w 7771752"/>
                <a:gd name="connsiteY1309" fmla="*/ 2755448 h 3267076"/>
                <a:gd name="connsiteX1310" fmla="*/ 797332 w 7771752"/>
                <a:gd name="connsiteY1310" fmla="*/ 2755448 h 3267076"/>
                <a:gd name="connsiteX1311" fmla="*/ 797332 w 7771752"/>
                <a:gd name="connsiteY1311" fmla="*/ 2754666 h 3267076"/>
                <a:gd name="connsiteX1312" fmla="*/ 797615 w 7771752"/>
                <a:gd name="connsiteY1312" fmla="*/ 2754666 h 3267076"/>
                <a:gd name="connsiteX1313" fmla="*/ 797615 w 7771752"/>
                <a:gd name="connsiteY1313" fmla="*/ 2753884 h 3267076"/>
                <a:gd name="connsiteX1314" fmla="*/ 798312 w 7771752"/>
                <a:gd name="connsiteY1314" fmla="*/ 2753884 h 3267076"/>
                <a:gd name="connsiteX1315" fmla="*/ 798312 w 7771752"/>
                <a:gd name="connsiteY1315" fmla="*/ 2753102 h 3267076"/>
                <a:gd name="connsiteX1316" fmla="*/ 798709 w 7771752"/>
                <a:gd name="connsiteY1316" fmla="*/ 2753102 h 3267076"/>
                <a:gd name="connsiteX1317" fmla="*/ 798709 w 7771752"/>
                <a:gd name="connsiteY1317" fmla="*/ 2752320 h 3267076"/>
                <a:gd name="connsiteX1318" fmla="*/ 800080 w 7771752"/>
                <a:gd name="connsiteY1318" fmla="*/ 2752320 h 3267076"/>
                <a:gd name="connsiteX1319" fmla="*/ 800080 w 7771752"/>
                <a:gd name="connsiteY1319" fmla="*/ 2751538 h 3267076"/>
                <a:gd name="connsiteX1320" fmla="*/ 800712 w 7771752"/>
                <a:gd name="connsiteY1320" fmla="*/ 2751538 h 3267076"/>
                <a:gd name="connsiteX1321" fmla="*/ 800712 w 7771752"/>
                <a:gd name="connsiteY1321" fmla="*/ 2750755 h 3267076"/>
                <a:gd name="connsiteX1322" fmla="*/ 800772 w 7771752"/>
                <a:gd name="connsiteY1322" fmla="*/ 2750755 h 3267076"/>
                <a:gd name="connsiteX1323" fmla="*/ 800772 w 7771752"/>
                <a:gd name="connsiteY1323" fmla="*/ 2749973 h 3267076"/>
                <a:gd name="connsiteX1324" fmla="*/ 801884 w 7771752"/>
                <a:gd name="connsiteY1324" fmla="*/ 2749973 h 3267076"/>
                <a:gd name="connsiteX1325" fmla="*/ 801884 w 7771752"/>
                <a:gd name="connsiteY1325" fmla="*/ 2749191 h 3267076"/>
                <a:gd name="connsiteX1326" fmla="*/ 802450 w 7771752"/>
                <a:gd name="connsiteY1326" fmla="*/ 2749191 h 3267076"/>
                <a:gd name="connsiteX1327" fmla="*/ 802450 w 7771752"/>
                <a:gd name="connsiteY1327" fmla="*/ 2748409 h 3267076"/>
                <a:gd name="connsiteX1328" fmla="*/ 805372 w 7771752"/>
                <a:gd name="connsiteY1328" fmla="*/ 2748409 h 3267076"/>
                <a:gd name="connsiteX1329" fmla="*/ 805372 w 7771752"/>
                <a:gd name="connsiteY1329" fmla="*/ 2747627 h 3267076"/>
                <a:gd name="connsiteX1330" fmla="*/ 807188 w 7771752"/>
                <a:gd name="connsiteY1330" fmla="*/ 2747627 h 3267076"/>
                <a:gd name="connsiteX1331" fmla="*/ 807188 w 7771752"/>
                <a:gd name="connsiteY1331" fmla="*/ 2746845 h 3267076"/>
                <a:gd name="connsiteX1332" fmla="*/ 808114 w 7771752"/>
                <a:gd name="connsiteY1332" fmla="*/ 2746845 h 3267076"/>
                <a:gd name="connsiteX1333" fmla="*/ 808114 w 7771752"/>
                <a:gd name="connsiteY1333" fmla="*/ 2746062 h 3267076"/>
                <a:gd name="connsiteX1334" fmla="*/ 808644 w 7771752"/>
                <a:gd name="connsiteY1334" fmla="*/ 2746062 h 3267076"/>
                <a:gd name="connsiteX1335" fmla="*/ 808644 w 7771752"/>
                <a:gd name="connsiteY1335" fmla="*/ 2745280 h 3267076"/>
                <a:gd name="connsiteX1336" fmla="*/ 809882 w 7771752"/>
                <a:gd name="connsiteY1336" fmla="*/ 2745280 h 3267076"/>
                <a:gd name="connsiteX1337" fmla="*/ 809882 w 7771752"/>
                <a:gd name="connsiteY1337" fmla="*/ 2744498 h 3267076"/>
                <a:gd name="connsiteX1338" fmla="*/ 809943 w 7771752"/>
                <a:gd name="connsiteY1338" fmla="*/ 2744498 h 3267076"/>
                <a:gd name="connsiteX1339" fmla="*/ 809943 w 7771752"/>
                <a:gd name="connsiteY1339" fmla="*/ 2743716 h 3267076"/>
                <a:gd name="connsiteX1340" fmla="*/ 810039 w 7771752"/>
                <a:gd name="connsiteY1340" fmla="*/ 2743716 h 3267076"/>
                <a:gd name="connsiteX1341" fmla="*/ 810039 w 7771752"/>
                <a:gd name="connsiteY1341" fmla="*/ 2742934 h 3267076"/>
                <a:gd name="connsiteX1342" fmla="*/ 810893 w 7771752"/>
                <a:gd name="connsiteY1342" fmla="*/ 2742934 h 3267076"/>
                <a:gd name="connsiteX1343" fmla="*/ 810893 w 7771752"/>
                <a:gd name="connsiteY1343" fmla="*/ 2742156 h 3267076"/>
                <a:gd name="connsiteX1344" fmla="*/ 811067 w 7771752"/>
                <a:gd name="connsiteY1344" fmla="*/ 2742156 h 3267076"/>
                <a:gd name="connsiteX1345" fmla="*/ 811067 w 7771752"/>
                <a:gd name="connsiteY1345" fmla="*/ 2741374 h 3267076"/>
                <a:gd name="connsiteX1346" fmla="*/ 815517 w 7771752"/>
                <a:gd name="connsiteY1346" fmla="*/ 2741374 h 3267076"/>
                <a:gd name="connsiteX1347" fmla="*/ 815517 w 7771752"/>
                <a:gd name="connsiteY1347" fmla="*/ 2740592 h 3267076"/>
                <a:gd name="connsiteX1348" fmla="*/ 815547 w 7771752"/>
                <a:gd name="connsiteY1348" fmla="*/ 2740592 h 3267076"/>
                <a:gd name="connsiteX1349" fmla="*/ 815547 w 7771752"/>
                <a:gd name="connsiteY1349" fmla="*/ 2739810 h 3267076"/>
                <a:gd name="connsiteX1350" fmla="*/ 815746 w 7771752"/>
                <a:gd name="connsiteY1350" fmla="*/ 2739810 h 3267076"/>
                <a:gd name="connsiteX1351" fmla="*/ 815746 w 7771752"/>
                <a:gd name="connsiteY1351" fmla="*/ 2739028 h 3267076"/>
                <a:gd name="connsiteX1352" fmla="*/ 816756 w 7771752"/>
                <a:gd name="connsiteY1352" fmla="*/ 2739028 h 3267076"/>
                <a:gd name="connsiteX1353" fmla="*/ 816756 w 7771752"/>
                <a:gd name="connsiteY1353" fmla="*/ 2738245 h 3267076"/>
                <a:gd name="connsiteX1354" fmla="*/ 816966 w 7771752"/>
                <a:gd name="connsiteY1354" fmla="*/ 2738245 h 3267076"/>
                <a:gd name="connsiteX1355" fmla="*/ 816966 w 7771752"/>
                <a:gd name="connsiteY1355" fmla="*/ 2737463 h 3267076"/>
                <a:gd name="connsiteX1356" fmla="*/ 818109 w 7771752"/>
                <a:gd name="connsiteY1356" fmla="*/ 2737463 h 3267076"/>
                <a:gd name="connsiteX1357" fmla="*/ 818109 w 7771752"/>
                <a:gd name="connsiteY1357" fmla="*/ 2736681 h 3267076"/>
                <a:gd name="connsiteX1358" fmla="*/ 818861 w 7771752"/>
                <a:gd name="connsiteY1358" fmla="*/ 2736681 h 3267076"/>
                <a:gd name="connsiteX1359" fmla="*/ 818861 w 7771752"/>
                <a:gd name="connsiteY1359" fmla="*/ 2735899 h 3267076"/>
                <a:gd name="connsiteX1360" fmla="*/ 819606 w 7771752"/>
                <a:gd name="connsiteY1360" fmla="*/ 2735899 h 3267076"/>
                <a:gd name="connsiteX1361" fmla="*/ 819606 w 7771752"/>
                <a:gd name="connsiteY1361" fmla="*/ 2735117 h 3267076"/>
                <a:gd name="connsiteX1362" fmla="*/ 820033 w 7771752"/>
                <a:gd name="connsiteY1362" fmla="*/ 2735117 h 3267076"/>
                <a:gd name="connsiteX1363" fmla="*/ 820033 w 7771752"/>
                <a:gd name="connsiteY1363" fmla="*/ 2734335 h 3267076"/>
                <a:gd name="connsiteX1364" fmla="*/ 820099 w 7771752"/>
                <a:gd name="connsiteY1364" fmla="*/ 2734335 h 3267076"/>
                <a:gd name="connsiteX1365" fmla="*/ 820099 w 7771752"/>
                <a:gd name="connsiteY1365" fmla="*/ 2733553 h 3267076"/>
                <a:gd name="connsiteX1366" fmla="*/ 820689 w 7771752"/>
                <a:gd name="connsiteY1366" fmla="*/ 2733553 h 3267076"/>
                <a:gd name="connsiteX1367" fmla="*/ 820689 w 7771752"/>
                <a:gd name="connsiteY1367" fmla="*/ 2732770 h 3267076"/>
                <a:gd name="connsiteX1368" fmla="*/ 822252 w 7771752"/>
                <a:gd name="connsiteY1368" fmla="*/ 2732770 h 3267076"/>
                <a:gd name="connsiteX1369" fmla="*/ 822252 w 7771752"/>
                <a:gd name="connsiteY1369" fmla="*/ 2731988 h 3267076"/>
                <a:gd name="connsiteX1370" fmla="*/ 822980 w 7771752"/>
                <a:gd name="connsiteY1370" fmla="*/ 2731988 h 3267076"/>
                <a:gd name="connsiteX1371" fmla="*/ 822980 w 7771752"/>
                <a:gd name="connsiteY1371" fmla="*/ 2731206 h 3267076"/>
                <a:gd name="connsiteX1372" fmla="*/ 824946 w 7771752"/>
                <a:gd name="connsiteY1372" fmla="*/ 2731206 h 3267076"/>
                <a:gd name="connsiteX1373" fmla="*/ 824946 w 7771752"/>
                <a:gd name="connsiteY1373" fmla="*/ 2730424 h 3267076"/>
                <a:gd name="connsiteX1374" fmla="*/ 825830 w 7771752"/>
                <a:gd name="connsiteY1374" fmla="*/ 2730424 h 3267076"/>
                <a:gd name="connsiteX1375" fmla="*/ 825830 w 7771752"/>
                <a:gd name="connsiteY1375" fmla="*/ 2729646 h 3267076"/>
                <a:gd name="connsiteX1376" fmla="*/ 826937 w 7771752"/>
                <a:gd name="connsiteY1376" fmla="*/ 2729646 h 3267076"/>
                <a:gd name="connsiteX1377" fmla="*/ 826937 w 7771752"/>
                <a:gd name="connsiteY1377" fmla="*/ 2728864 h 3267076"/>
                <a:gd name="connsiteX1378" fmla="*/ 828512 w 7771752"/>
                <a:gd name="connsiteY1378" fmla="*/ 2728864 h 3267076"/>
                <a:gd name="connsiteX1379" fmla="*/ 828512 w 7771752"/>
                <a:gd name="connsiteY1379" fmla="*/ 2728082 h 3267076"/>
                <a:gd name="connsiteX1380" fmla="*/ 829372 w 7771752"/>
                <a:gd name="connsiteY1380" fmla="*/ 2728082 h 3267076"/>
                <a:gd name="connsiteX1381" fmla="*/ 829372 w 7771752"/>
                <a:gd name="connsiteY1381" fmla="*/ 2727300 h 3267076"/>
                <a:gd name="connsiteX1382" fmla="*/ 830202 w 7771752"/>
                <a:gd name="connsiteY1382" fmla="*/ 2727300 h 3267076"/>
                <a:gd name="connsiteX1383" fmla="*/ 830202 w 7771752"/>
                <a:gd name="connsiteY1383" fmla="*/ 2726518 h 3267076"/>
                <a:gd name="connsiteX1384" fmla="*/ 830984 w 7771752"/>
                <a:gd name="connsiteY1384" fmla="*/ 2726518 h 3267076"/>
                <a:gd name="connsiteX1385" fmla="*/ 830984 w 7771752"/>
                <a:gd name="connsiteY1385" fmla="*/ 2725735 h 3267076"/>
                <a:gd name="connsiteX1386" fmla="*/ 832590 w 7771752"/>
                <a:gd name="connsiteY1386" fmla="*/ 2725735 h 3267076"/>
                <a:gd name="connsiteX1387" fmla="*/ 832590 w 7771752"/>
                <a:gd name="connsiteY1387" fmla="*/ 2724953 h 3267076"/>
                <a:gd name="connsiteX1388" fmla="*/ 833419 w 7771752"/>
                <a:gd name="connsiteY1388" fmla="*/ 2724953 h 3267076"/>
                <a:gd name="connsiteX1389" fmla="*/ 833419 w 7771752"/>
                <a:gd name="connsiteY1389" fmla="*/ 2724171 h 3267076"/>
                <a:gd name="connsiteX1390" fmla="*/ 834286 w 7771752"/>
                <a:gd name="connsiteY1390" fmla="*/ 2724171 h 3267076"/>
                <a:gd name="connsiteX1391" fmla="*/ 834286 w 7771752"/>
                <a:gd name="connsiteY1391" fmla="*/ 2723389 h 3267076"/>
                <a:gd name="connsiteX1392" fmla="*/ 837942 w 7771752"/>
                <a:gd name="connsiteY1392" fmla="*/ 2723389 h 3267076"/>
                <a:gd name="connsiteX1393" fmla="*/ 837942 w 7771752"/>
                <a:gd name="connsiteY1393" fmla="*/ 2722607 h 3267076"/>
                <a:gd name="connsiteX1394" fmla="*/ 838615 w 7771752"/>
                <a:gd name="connsiteY1394" fmla="*/ 2722607 h 3267076"/>
                <a:gd name="connsiteX1395" fmla="*/ 838615 w 7771752"/>
                <a:gd name="connsiteY1395" fmla="*/ 2721825 h 3267076"/>
                <a:gd name="connsiteX1396" fmla="*/ 838982 w 7771752"/>
                <a:gd name="connsiteY1396" fmla="*/ 2721825 h 3267076"/>
                <a:gd name="connsiteX1397" fmla="*/ 838982 w 7771752"/>
                <a:gd name="connsiteY1397" fmla="*/ 2721042 h 3267076"/>
                <a:gd name="connsiteX1398" fmla="*/ 841502 w 7771752"/>
                <a:gd name="connsiteY1398" fmla="*/ 2721042 h 3267076"/>
                <a:gd name="connsiteX1399" fmla="*/ 841502 w 7771752"/>
                <a:gd name="connsiteY1399" fmla="*/ 2720260 h 3267076"/>
                <a:gd name="connsiteX1400" fmla="*/ 842464 w 7771752"/>
                <a:gd name="connsiteY1400" fmla="*/ 2720260 h 3267076"/>
                <a:gd name="connsiteX1401" fmla="*/ 842464 w 7771752"/>
                <a:gd name="connsiteY1401" fmla="*/ 2719478 h 3267076"/>
                <a:gd name="connsiteX1402" fmla="*/ 842542 w 7771752"/>
                <a:gd name="connsiteY1402" fmla="*/ 2719478 h 3267076"/>
                <a:gd name="connsiteX1403" fmla="*/ 842542 w 7771752"/>
                <a:gd name="connsiteY1403" fmla="*/ 2718696 h 3267076"/>
                <a:gd name="connsiteX1404" fmla="*/ 843222 w 7771752"/>
                <a:gd name="connsiteY1404" fmla="*/ 2718696 h 3267076"/>
                <a:gd name="connsiteX1405" fmla="*/ 843222 w 7771752"/>
                <a:gd name="connsiteY1405" fmla="*/ 2717914 h 3267076"/>
                <a:gd name="connsiteX1406" fmla="*/ 843757 w 7771752"/>
                <a:gd name="connsiteY1406" fmla="*/ 2717914 h 3267076"/>
                <a:gd name="connsiteX1407" fmla="*/ 843757 w 7771752"/>
                <a:gd name="connsiteY1407" fmla="*/ 2717132 h 3267076"/>
                <a:gd name="connsiteX1408" fmla="*/ 843853 w 7771752"/>
                <a:gd name="connsiteY1408" fmla="*/ 2717132 h 3267076"/>
                <a:gd name="connsiteX1409" fmla="*/ 843853 w 7771752"/>
                <a:gd name="connsiteY1409" fmla="*/ 2716349 h 3267076"/>
                <a:gd name="connsiteX1410" fmla="*/ 846601 w 7771752"/>
                <a:gd name="connsiteY1410" fmla="*/ 2716349 h 3267076"/>
                <a:gd name="connsiteX1411" fmla="*/ 846601 w 7771752"/>
                <a:gd name="connsiteY1411" fmla="*/ 2715567 h 3267076"/>
                <a:gd name="connsiteX1412" fmla="*/ 848724 w 7771752"/>
                <a:gd name="connsiteY1412" fmla="*/ 2715567 h 3267076"/>
                <a:gd name="connsiteX1413" fmla="*/ 848724 w 7771752"/>
                <a:gd name="connsiteY1413" fmla="*/ 2714790 h 3267076"/>
                <a:gd name="connsiteX1414" fmla="*/ 849548 w 7771752"/>
                <a:gd name="connsiteY1414" fmla="*/ 2714790 h 3267076"/>
                <a:gd name="connsiteX1415" fmla="*/ 849548 w 7771752"/>
                <a:gd name="connsiteY1415" fmla="*/ 2714007 h 3267076"/>
                <a:gd name="connsiteX1416" fmla="*/ 850600 w 7771752"/>
                <a:gd name="connsiteY1416" fmla="*/ 2714007 h 3267076"/>
                <a:gd name="connsiteX1417" fmla="*/ 850600 w 7771752"/>
                <a:gd name="connsiteY1417" fmla="*/ 2713225 h 3267076"/>
                <a:gd name="connsiteX1418" fmla="*/ 852380 w 7771752"/>
                <a:gd name="connsiteY1418" fmla="*/ 2713225 h 3267076"/>
                <a:gd name="connsiteX1419" fmla="*/ 852380 w 7771752"/>
                <a:gd name="connsiteY1419" fmla="*/ 2712443 h 3267076"/>
                <a:gd name="connsiteX1420" fmla="*/ 852603 w 7771752"/>
                <a:gd name="connsiteY1420" fmla="*/ 2712443 h 3267076"/>
                <a:gd name="connsiteX1421" fmla="*/ 852603 w 7771752"/>
                <a:gd name="connsiteY1421" fmla="*/ 2711661 h 3267076"/>
                <a:gd name="connsiteX1422" fmla="*/ 853210 w 7771752"/>
                <a:gd name="connsiteY1422" fmla="*/ 2711661 h 3267076"/>
                <a:gd name="connsiteX1423" fmla="*/ 853210 w 7771752"/>
                <a:gd name="connsiteY1423" fmla="*/ 2710879 h 3267076"/>
                <a:gd name="connsiteX1424" fmla="*/ 854491 w 7771752"/>
                <a:gd name="connsiteY1424" fmla="*/ 2710879 h 3267076"/>
                <a:gd name="connsiteX1425" fmla="*/ 854491 w 7771752"/>
                <a:gd name="connsiteY1425" fmla="*/ 2710097 h 3267076"/>
                <a:gd name="connsiteX1426" fmla="*/ 855549 w 7771752"/>
                <a:gd name="connsiteY1426" fmla="*/ 2710097 h 3267076"/>
                <a:gd name="connsiteX1427" fmla="*/ 855549 w 7771752"/>
                <a:gd name="connsiteY1427" fmla="*/ 2709314 h 3267076"/>
                <a:gd name="connsiteX1428" fmla="*/ 857636 w 7771752"/>
                <a:gd name="connsiteY1428" fmla="*/ 2709314 h 3267076"/>
                <a:gd name="connsiteX1429" fmla="*/ 857636 w 7771752"/>
                <a:gd name="connsiteY1429" fmla="*/ 2708532 h 3267076"/>
                <a:gd name="connsiteX1430" fmla="*/ 858646 w 7771752"/>
                <a:gd name="connsiteY1430" fmla="*/ 2708532 h 3267076"/>
                <a:gd name="connsiteX1431" fmla="*/ 858646 w 7771752"/>
                <a:gd name="connsiteY1431" fmla="*/ 2707750 h 3267076"/>
                <a:gd name="connsiteX1432" fmla="*/ 858911 w 7771752"/>
                <a:gd name="connsiteY1432" fmla="*/ 2707750 h 3267076"/>
                <a:gd name="connsiteX1433" fmla="*/ 858911 w 7771752"/>
                <a:gd name="connsiteY1433" fmla="*/ 2706968 h 3267076"/>
                <a:gd name="connsiteX1434" fmla="*/ 861437 w 7771752"/>
                <a:gd name="connsiteY1434" fmla="*/ 2706968 h 3267076"/>
                <a:gd name="connsiteX1435" fmla="*/ 861437 w 7771752"/>
                <a:gd name="connsiteY1435" fmla="*/ 2706186 h 3267076"/>
                <a:gd name="connsiteX1436" fmla="*/ 862146 w 7771752"/>
                <a:gd name="connsiteY1436" fmla="*/ 2706186 h 3267076"/>
                <a:gd name="connsiteX1437" fmla="*/ 862146 w 7771752"/>
                <a:gd name="connsiteY1437" fmla="*/ 2705404 h 3267076"/>
                <a:gd name="connsiteX1438" fmla="*/ 862742 w 7771752"/>
                <a:gd name="connsiteY1438" fmla="*/ 2705404 h 3267076"/>
                <a:gd name="connsiteX1439" fmla="*/ 862742 w 7771752"/>
                <a:gd name="connsiteY1439" fmla="*/ 2704621 h 3267076"/>
                <a:gd name="connsiteX1440" fmla="*/ 862826 w 7771752"/>
                <a:gd name="connsiteY1440" fmla="*/ 2704621 h 3267076"/>
                <a:gd name="connsiteX1441" fmla="*/ 862826 w 7771752"/>
                <a:gd name="connsiteY1441" fmla="*/ 2703839 h 3267076"/>
                <a:gd name="connsiteX1442" fmla="*/ 863505 w 7771752"/>
                <a:gd name="connsiteY1442" fmla="*/ 2703839 h 3267076"/>
                <a:gd name="connsiteX1443" fmla="*/ 863505 w 7771752"/>
                <a:gd name="connsiteY1443" fmla="*/ 2703057 h 3267076"/>
                <a:gd name="connsiteX1444" fmla="*/ 863680 w 7771752"/>
                <a:gd name="connsiteY1444" fmla="*/ 2703057 h 3267076"/>
                <a:gd name="connsiteX1445" fmla="*/ 863680 w 7771752"/>
                <a:gd name="connsiteY1445" fmla="*/ 2702275 h 3267076"/>
                <a:gd name="connsiteX1446" fmla="*/ 864077 w 7771752"/>
                <a:gd name="connsiteY1446" fmla="*/ 2702275 h 3267076"/>
                <a:gd name="connsiteX1447" fmla="*/ 864077 w 7771752"/>
                <a:gd name="connsiteY1447" fmla="*/ 2701493 h 3267076"/>
                <a:gd name="connsiteX1448" fmla="*/ 864522 w 7771752"/>
                <a:gd name="connsiteY1448" fmla="*/ 2701493 h 3267076"/>
                <a:gd name="connsiteX1449" fmla="*/ 864522 w 7771752"/>
                <a:gd name="connsiteY1449" fmla="*/ 2700711 h 3267076"/>
                <a:gd name="connsiteX1450" fmla="*/ 865424 w 7771752"/>
                <a:gd name="connsiteY1450" fmla="*/ 2700711 h 3267076"/>
                <a:gd name="connsiteX1451" fmla="*/ 865424 w 7771752"/>
                <a:gd name="connsiteY1451" fmla="*/ 2699933 h 3267076"/>
                <a:gd name="connsiteX1452" fmla="*/ 865803 w 7771752"/>
                <a:gd name="connsiteY1452" fmla="*/ 2699933 h 3267076"/>
                <a:gd name="connsiteX1453" fmla="*/ 865803 w 7771752"/>
                <a:gd name="connsiteY1453" fmla="*/ 2699151 h 3267076"/>
                <a:gd name="connsiteX1454" fmla="*/ 867498 w 7771752"/>
                <a:gd name="connsiteY1454" fmla="*/ 2699151 h 3267076"/>
                <a:gd name="connsiteX1455" fmla="*/ 867498 w 7771752"/>
                <a:gd name="connsiteY1455" fmla="*/ 2698369 h 3267076"/>
                <a:gd name="connsiteX1456" fmla="*/ 869639 w 7771752"/>
                <a:gd name="connsiteY1456" fmla="*/ 2698369 h 3267076"/>
                <a:gd name="connsiteX1457" fmla="*/ 869639 w 7771752"/>
                <a:gd name="connsiteY1457" fmla="*/ 2697586 h 3267076"/>
                <a:gd name="connsiteX1458" fmla="*/ 871088 w 7771752"/>
                <a:gd name="connsiteY1458" fmla="*/ 2697586 h 3267076"/>
                <a:gd name="connsiteX1459" fmla="*/ 871088 w 7771752"/>
                <a:gd name="connsiteY1459" fmla="*/ 2696804 h 3267076"/>
                <a:gd name="connsiteX1460" fmla="*/ 871527 w 7771752"/>
                <a:gd name="connsiteY1460" fmla="*/ 2696804 h 3267076"/>
                <a:gd name="connsiteX1461" fmla="*/ 871527 w 7771752"/>
                <a:gd name="connsiteY1461" fmla="*/ 2696022 h 3267076"/>
                <a:gd name="connsiteX1462" fmla="*/ 871936 w 7771752"/>
                <a:gd name="connsiteY1462" fmla="*/ 2696022 h 3267076"/>
                <a:gd name="connsiteX1463" fmla="*/ 871936 w 7771752"/>
                <a:gd name="connsiteY1463" fmla="*/ 2695240 h 3267076"/>
                <a:gd name="connsiteX1464" fmla="*/ 872520 w 7771752"/>
                <a:gd name="connsiteY1464" fmla="*/ 2695240 h 3267076"/>
                <a:gd name="connsiteX1465" fmla="*/ 872520 w 7771752"/>
                <a:gd name="connsiteY1465" fmla="*/ 2694458 h 3267076"/>
                <a:gd name="connsiteX1466" fmla="*/ 873079 w 7771752"/>
                <a:gd name="connsiteY1466" fmla="*/ 2694458 h 3267076"/>
                <a:gd name="connsiteX1467" fmla="*/ 873079 w 7771752"/>
                <a:gd name="connsiteY1467" fmla="*/ 2693676 h 3267076"/>
                <a:gd name="connsiteX1468" fmla="*/ 874131 w 7771752"/>
                <a:gd name="connsiteY1468" fmla="*/ 2693676 h 3267076"/>
                <a:gd name="connsiteX1469" fmla="*/ 874131 w 7771752"/>
                <a:gd name="connsiteY1469" fmla="*/ 2692893 h 3267076"/>
                <a:gd name="connsiteX1470" fmla="*/ 874462 w 7771752"/>
                <a:gd name="connsiteY1470" fmla="*/ 2692893 h 3267076"/>
                <a:gd name="connsiteX1471" fmla="*/ 874462 w 7771752"/>
                <a:gd name="connsiteY1471" fmla="*/ 2692112 h 3267076"/>
                <a:gd name="connsiteX1472" fmla="*/ 874853 w 7771752"/>
                <a:gd name="connsiteY1472" fmla="*/ 2692112 h 3267076"/>
                <a:gd name="connsiteX1473" fmla="*/ 874853 w 7771752"/>
                <a:gd name="connsiteY1473" fmla="*/ 2691329 h 3267076"/>
                <a:gd name="connsiteX1474" fmla="*/ 874883 w 7771752"/>
                <a:gd name="connsiteY1474" fmla="*/ 2691329 h 3267076"/>
                <a:gd name="connsiteX1475" fmla="*/ 874883 w 7771752"/>
                <a:gd name="connsiteY1475" fmla="*/ 2690547 h 3267076"/>
                <a:gd name="connsiteX1476" fmla="*/ 876964 w 7771752"/>
                <a:gd name="connsiteY1476" fmla="*/ 2690547 h 3267076"/>
                <a:gd name="connsiteX1477" fmla="*/ 876964 w 7771752"/>
                <a:gd name="connsiteY1477" fmla="*/ 2689765 h 3267076"/>
                <a:gd name="connsiteX1478" fmla="*/ 877096 w 7771752"/>
                <a:gd name="connsiteY1478" fmla="*/ 2689765 h 3267076"/>
                <a:gd name="connsiteX1479" fmla="*/ 877096 w 7771752"/>
                <a:gd name="connsiteY1479" fmla="*/ 2688983 h 3267076"/>
                <a:gd name="connsiteX1480" fmla="*/ 877294 w 7771752"/>
                <a:gd name="connsiteY1480" fmla="*/ 2688983 h 3267076"/>
                <a:gd name="connsiteX1481" fmla="*/ 877294 w 7771752"/>
                <a:gd name="connsiteY1481" fmla="*/ 2688205 h 3267076"/>
                <a:gd name="connsiteX1482" fmla="*/ 878058 w 7771752"/>
                <a:gd name="connsiteY1482" fmla="*/ 2688205 h 3267076"/>
                <a:gd name="connsiteX1483" fmla="*/ 878058 w 7771752"/>
                <a:gd name="connsiteY1483" fmla="*/ 2687423 h 3267076"/>
                <a:gd name="connsiteX1484" fmla="*/ 878293 w 7771752"/>
                <a:gd name="connsiteY1484" fmla="*/ 2687423 h 3267076"/>
                <a:gd name="connsiteX1485" fmla="*/ 878293 w 7771752"/>
                <a:gd name="connsiteY1485" fmla="*/ 2686641 h 3267076"/>
                <a:gd name="connsiteX1486" fmla="*/ 882226 w 7771752"/>
                <a:gd name="connsiteY1486" fmla="*/ 2686641 h 3267076"/>
                <a:gd name="connsiteX1487" fmla="*/ 882226 w 7771752"/>
                <a:gd name="connsiteY1487" fmla="*/ 2685858 h 3267076"/>
                <a:gd name="connsiteX1488" fmla="*/ 883025 w 7771752"/>
                <a:gd name="connsiteY1488" fmla="*/ 2685858 h 3267076"/>
                <a:gd name="connsiteX1489" fmla="*/ 883025 w 7771752"/>
                <a:gd name="connsiteY1489" fmla="*/ 2685077 h 3267076"/>
                <a:gd name="connsiteX1490" fmla="*/ 883194 w 7771752"/>
                <a:gd name="connsiteY1490" fmla="*/ 2685077 h 3267076"/>
                <a:gd name="connsiteX1491" fmla="*/ 883194 w 7771752"/>
                <a:gd name="connsiteY1491" fmla="*/ 2684294 h 3267076"/>
                <a:gd name="connsiteX1492" fmla="*/ 884499 w 7771752"/>
                <a:gd name="connsiteY1492" fmla="*/ 2684294 h 3267076"/>
                <a:gd name="connsiteX1493" fmla="*/ 884499 w 7771752"/>
                <a:gd name="connsiteY1493" fmla="*/ 2683512 h 3267076"/>
                <a:gd name="connsiteX1494" fmla="*/ 885419 w 7771752"/>
                <a:gd name="connsiteY1494" fmla="*/ 2683512 h 3267076"/>
                <a:gd name="connsiteX1495" fmla="*/ 885419 w 7771752"/>
                <a:gd name="connsiteY1495" fmla="*/ 2682730 h 3267076"/>
                <a:gd name="connsiteX1496" fmla="*/ 887866 w 7771752"/>
                <a:gd name="connsiteY1496" fmla="*/ 2682730 h 3267076"/>
                <a:gd name="connsiteX1497" fmla="*/ 887866 w 7771752"/>
                <a:gd name="connsiteY1497" fmla="*/ 2681948 h 3267076"/>
                <a:gd name="connsiteX1498" fmla="*/ 889201 w 7771752"/>
                <a:gd name="connsiteY1498" fmla="*/ 2681948 h 3267076"/>
                <a:gd name="connsiteX1499" fmla="*/ 889201 w 7771752"/>
                <a:gd name="connsiteY1499" fmla="*/ 2681165 h 3267076"/>
                <a:gd name="connsiteX1500" fmla="*/ 889400 w 7771752"/>
                <a:gd name="connsiteY1500" fmla="*/ 2681165 h 3267076"/>
                <a:gd name="connsiteX1501" fmla="*/ 889400 w 7771752"/>
                <a:gd name="connsiteY1501" fmla="*/ 2680384 h 3267076"/>
                <a:gd name="connsiteX1502" fmla="*/ 889971 w 7771752"/>
                <a:gd name="connsiteY1502" fmla="*/ 2680384 h 3267076"/>
                <a:gd name="connsiteX1503" fmla="*/ 889971 w 7771752"/>
                <a:gd name="connsiteY1503" fmla="*/ 2679601 h 3267076"/>
                <a:gd name="connsiteX1504" fmla="*/ 893742 w 7771752"/>
                <a:gd name="connsiteY1504" fmla="*/ 2679601 h 3267076"/>
                <a:gd name="connsiteX1505" fmla="*/ 893742 w 7771752"/>
                <a:gd name="connsiteY1505" fmla="*/ 2678819 h 3267076"/>
                <a:gd name="connsiteX1506" fmla="*/ 893790 w 7771752"/>
                <a:gd name="connsiteY1506" fmla="*/ 2678819 h 3267076"/>
                <a:gd name="connsiteX1507" fmla="*/ 893790 w 7771752"/>
                <a:gd name="connsiteY1507" fmla="*/ 2678037 h 3267076"/>
                <a:gd name="connsiteX1508" fmla="*/ 895720 w 7771752"/>
                <a:gd name="connsiteY1508" fmla="*/ 2678037 h 3267076"/>
                <a:gd name="connsiteX1509" fmla="*/ 895720 w 7771752"/>
                <a:gd name="connsiteY1509" fmla="*/ 2677255 h 3267076"/>
                <a:gd name="connsiteX1510" fmla="*/ 895973 w 7771752"/>
                <a:gd name="connsiteY1510" fmla="*/ 2677255 h 3267076"/>
                <a:gd name="connsiteX1511" fmla="*/ 895973 w 7771752"/>
                <a:gd name="connsiteY1511" fmla="*/ 2676473 h 3267076"/>
                <a:gd name="connsiteX1512" fmla="*/ 896941 w 7771752"/>
                <a:gd name="connsiteY1512" fmla="*/ 2676473 h 3267076"/>
                <a:gd name="connsiteX1513" fmla="*/ 896941 w 7771752"/>
                <a:gd name="connsiteY1513" fmla="*/ 2675691 h 3267076"/>
                <a:gd name="connsiteX1514" fmla="*/ 898847 w 7771752"/>
                <a:gd name="connsiteY1514" fmla="*/ 2675691 h 3267076"/>
                <a:gd name="connsiteX1515" fmla="*/ 898847 w 7771752"/>
                <a:gd name="connsiteY1515" fmla="*/ 2674908 h 3267076"/>
                <a:gd name="connsiteX1516" fmla="*/ 899623 w 7771752"/>
                <a:gd name="connsiteY1516" fmla="*/ 2674908 h 3267076"/>
                <a:gd name="connsiteX1517" fmla="*/ 899623 w 7771752"/>
                <a:gd name="connsiteY1517" fmla="*/ 2674126 h 3267076"/>
                <a:gd name="connsiteX1518" fmla="*/ 900080 w 7771752"/>
                <a:gd name="connsiteY1518" fmla="*/ 2674126 h 3267076"/>
                <a:gd name="connsiteX1519" fmla="*/ 900080 w 7771752"/>
                <a:gd name="connsiteY1519" fmla="*/ 2673344 h 3267076"/>
                <a:gd name="connsiteX1520" fmla="*/ 900826 w 7771752"/>
                <a:gd name="connsiteY1520" fmla="*/ 2673344 h 3267076"/>
                <a:gd name="connsiteX1521" fmla="*/ 900826 w 7771752"/>
                <a:gd name="connsiteY1521" fmla="*/ 2672566 h 3267076"/>
                <a:gd name="connsiteX1522" fmla="*/ 906641 w 7771752"/>
                <a:gd name="connsiteY1522" fmla="*/ 2672566 h 3267076"/>
                <a:gd name="connsiteX1523" fmla="*/ 906641 w 7771752"/>
                <a:gd name="connsiteY1523" fmla="*/ 2671784 h 3267076"/>
                <a:gd name="connsiteX1524" fmla="*/ 906665 w 7771752"/>
                <a:gd name="connsiteY1524" fmla="*/ 2671784 h 3267076"/>
                <a:gd name="connsiteX1525" fmla="*/ 906665 w 7771752"/>
                <a:gd name="connsiteY1525" fmla="*/ 2671002 h 3267076"/>
                <a:gd name="connsiteX1526" fmla="*/ 908336 w 7771752"/>
                <a:gd name="connsiteY1526" fmla="*/ 2671002 h 3267076"/>
                <a:gd name="connsiteX1527" fmla="*/ 908336 w 7771752"/>
                <a:gd name="connsiteY1527" fmla="*/ 2670220 h 3267076"/>
                <a:gd name="connsiteX1528" fmla="*/ 908403 w 7771752"/>
                <a:gd name="connsiteY1528" fmla="*/ 2670220 h 3267076"/>
                <a:gd name="connsiteX1529" fmla="*/ 908403 w 7771752"/>
                <a:gd name="connsiteY1529" fmla="*/ 2669438 h 3267076"/>
                <a:gd name="connsiteX1530" fmla="*/ 909617 w 7771752"/>
                <a:gd name="connsiteY1530" fmla="*/ 2669438 h 3267076"/>
                <a:gd name="connsiteX1531" fmla="*/ 909617 w 7771752"/>
                <a:gd name="connsiteY1531" fmla="*/ 2668656 h 3267076"/>
                <a:gd name="connsiteX1532" fmla="*/ 909900 w 7771752"/>
                <a:gd name="connsiteY1532" fmla="*/ 2668656 h 3267076"/>
                <a:gd name="connsiteX1533" fmla="*/ 909900 w 7771752"/>
                <a:gd name="connsiteY1533" fmla="*/ 2667873 h 3267076"/>
                <a:gd name="connsiteX1534" fmla="*/ 910447 w 7771752"/>
                <a:gd name="connsiteY1534" fmla="*/ 2667873 h 3267076"/>
                <a:gd name="connsiteX1535" fmla="*/ 910447 w 7771752"/>
                <a:gd name="connsiteY1535" fmla="*/ 2667091 h 3267076"/>
                <a:gd name="connsiteX1536" fmla="*/ 910736 w 7771752"/>
                <a:gd name="connsiteY1536" fmla="*/ 2667091 h 3267076"/>
                <a:gd name="connsiteX1537" fmla="*/ 910736 w 7771752"/>
                <a:gd name="connsiteY1537" fmla="*/ 2666309 h 3267076"/>
                <a:gd name="connsiteX1538" fmla="*/ 911439 w 7771752"/>
                <a:gd name="connsiteY1538" fmla="*/ 2666309 h 3267076"/>
                <a:gd name="connsiteX1539" fmla="*/ 911439 w 7771752"/>
                <a:gd name="connsiteY1539" fmla="*/ 2665527 h 3267076"/>
                <a:gd name="connsiteX1540" fmla="*/ 912546 w 7771752"/>
                <a:gd name="connsiteY1540" fmla="*/ 2665527 h 3267076"/>
                <a:gd name="connsiteX1541" fmla="*/ 912546 w 7771752"/>
                <a:gd name="connsiteY1541" fmla="*/ 2664745 h 3267076"/>
                <a:gd name="connsiteX1542" fmla="*/ 912714 w 7771752"/>
                <a:gd name="connsiteY1542" fmla="*/ 2664745 h 3267076"/>
                <a:gd name="connsiteX1543" fmla="*/ 912714 w 7771752"/>
                <a:gd name="connsiteY1543" fmla="*/ 2663963 h 3267076"/>
                <a:gd name="connsiteX1544" fmla="*/ 912817 w 7771752"/>
                <a:gd name="connsiteY1544" fmla="*/ 2663963 h 3267076"/>
                <a:gd name="connsiteX1545" fmla="*/ 912817 w 7771752"/>
                <a:gd name="connsiteY1545" fmla="*/ 2663180 h 3267076"/>
                <a:gd name="connsiteX1546" fmla="*/ 913159 w 7771752"/>
                <a:gd name="connsiteY1546" fmla="*/ 2663180 h 3267076"/>
                <a:gd name="connsiteX1547" fmla="*/ 913159 w 7771752"/>
                <a:gd name="connsiteY1547" fmla="*/ 2662398 h 3267076"/>
                <a:gd name="connsiteX1548" fmla="*/ 913304 w 7771752"/>
                <a:gd name="connsiteY1548" fmla="*/ 2662398 h 3267076"/>
                <a:gd name="connsiteX1549" fmla="*/ 913304 w 7771752"/>
                <a:gd name="connsiteY1549" fmla="*/ 2661616 h 3267076"/>
                <a:gd name="connsiteX1550" fmla="*/ 913574 w 7771752"/>
                <a:gd name="connsiteY1550" fmla="*/ 2661616 h 3267076"/>
                <a:gd name="connsiteX1551" fmla="*/ 913574 w 7771752"/>
                <a:gd name="connsiteY1551" fmla="*/ 2660834 h 3267076"/>
                <a:gd name="connsiteX1552" fmla="*/ 914464 w 7771752"/>
                <a:gd name="connsiteY1552" fmla="*/ 2660834 h 3267076"/>
                <a:gd name="connsiteX1553" fmla="*/ 914464 w 7771752"/>
                <a:gd name="connsiteY1553" fmla="*/ 2660052 h 3267076"/>
                <a:gd name="connsiteX1554" fmla="*/ 915685 w 7771752"/>
                <a:gd name="connsiteY1554" fmla="*/ 2660052 h 3267076"/>
                <a:gd name="connsiteX1555" fmla="*/ 915685 w 7771752"/>
                <a:gd name="connsiteY1555" fmla="*/ 2659270 h 3267076"/>
                <a:gd name="connsiteX1556" fmla="*/ 917399 w 7771752"/>
                <a:gd name="connsiteY1556" fmla="*/ 2659270 h 3267076"/>
                <a:gd name="connsiteX1557" fmla="*/ 917399 w 7771752"/>
                <a:gd name="connsiteY1557" fmla="*/ 2658492 h 3267076"/>
                <a:gd name="connsiteX1558" fmla="*/ 918752 w 7771752"/>
                <a:gd name="connsiteY1558" fmla="*/ 2658492 h 3267076"/>
                <a:gd name="connsiteX1559" fmla="*/ 918752 w 7771752"/>
                <a:gd name="connsiteY1559" fmla="*/ 2657710 h 3267076"/>
                <a:gd name="connsiteX1560" fmla="*/ 919467 w 7771752"/>
                <a:gd name="connsiteY1560" fmla="*/ 2657710 h 3267076"/>
                <a:gd name="connsiteX1561" fmla="*/ 919467 w 7771752"/>
                <a:gd name="connsiteY1561" fmla="*/ 2656928 h 3267076"/>
                <a:gd name="connsiteX1562" fmla="*/ 919877 w 7771752"/>
                <a:gd name="connsiteY1562" fmla="*/ 2656928 h 3267076"/>
                <a:gd name="connsiteX1563" fmla="*/ 919877 w 7771752"/>
                <a:gd name="connsiteY1563" fmla="*/ 2656145 h 3267076"/>
                <a:gd name="connsiteX1564" fmla="*/ 920899 w 7771752"/>
                <a:gd name="connsiteY1564" fmla="*/ 2656145 h 3267076"/>
                <a:gd name="connsiteX1565" fmla="*/ 920899 w 7771752"/>
                <a:gd name="connsiteY1565" fmla="*/ 2655363 h 3267076"/>
                <a:gd name="connsiteX1566" fmla="*/ 921127 w 7771752"/>
                <a:gd name="connsiteY1566" fmla="*/ 2655363 h 3267076"/>
                <a:gd name="connsiteX1567" fmla="*/ 921127 w 7771752"/>
                <a:gd name="connsiteY1567" fmla="*/ 2654581 h 3267076"/>
                <a:gd name="connsiteX1568" fmla="*/ 921795 w 7771752"/>
                <a:gd name="connsiteY1568" fmla="*/ 2654581 h 3267076"/>
                <a:gd name="connsiteX1569" fmla="*/ 921795 w 7771752"/>
                <a:gd name="connsiteY1569" fmla="*/ 2653799 h 3267076"/>
                <a:gd name="connsiteX1570" fmla="*/ 924405 w 7771752"/>
                <a:gd name="connsiteY1570" fmla="*/ 2653799 h 3267076"/>
                <a:gd name="connsiteX1571" fmla="*/ 924405 w 7771752"/>
                <a:gd name="connsiteY1571" fmla="*/ 2653017 h 3267076"/>
                <a:gd name="connsiteX1572" fmla="*/ 924681 w 7771752"/>
                <a:gd name="connsiteY1572" fmla="*/ 2653017 h 3267076"/>
                <a:gd name="connsiteX1573" fmla="*/ 924681 w 7771752"/>
                <a:gd name="connsiteY1573" fmla="*/ 2652235 h 3267076"/>
                <a:gd name="connsiteX1574" fmla="*/ 925150 w 7771752"/>
                <a:gd name="connsiteY1574" fmla="*/ 2652235 h 3267076"/>
                <a:gd name="connsiteX1575" fmla="*/ 925150 w 7771752"/>
                <a:gd name="connsiteY1575" fmla="*/ 2651452 h 3267076"/>
                <a:gd name="connsiteX1576" fmla="*/ 925469 w 7771752"/>
                <a:gd name="connsiteY1576" fmla="*/ 2651452 h 3267076"/>
                <a:gd name="connsiteX1577" fmla="*/ 925469 w 7771752"/>
                <a:gd name="connsiteY1577" fmla="*/ 2650670 h 3267076"/>
                <a:gd name="connsiteX1578" fmla="*/ 925571 w 7771752"/>
                <a:gd name="connsiteY1578" fmla="*/ 2650670 h 3267076"/>
                <a:gd name="connsiteX1579" fmla="*/ 925571 w 7771752"/>
                <a:gd name="connsiteY1579" fmla="*/ 2649888 h 3267076"/>
                <a:gd name="connsiteX1580" fmla="*/ 927153 w 7771752"/>
                <a:gd name="connsiteY1580" fmla="*/ 2649888 h 3267076"/>
                <a:gd name="connsiteX1581" fmla="*/ 927153 w 7771752"/>
                <a:gd name="connsiteY1581" fmla="*/ 2649106 h 3267076"/>
                <a:gd name="connsiteX1582" fmla="*/ 927195 w 7771752"/>
                <a:gd name="connsiteY1582" fmla="*/ 2649106 h 3267076"/>
                <a:gd name="connsiteX1583" fmla="*/ 927195 w 7771752"/>
                <a:gd name="connsiteY1583" fmla="*/ 2648324 h 3267076"/>
                <a:gd name="connsiteX1584" fmla="*/ 929276 w 7771752"/>
                <a:gd name="connsiteY1584" fmla="*/ 2648324 h 3267076"/>
                <a:gd name="connsiteX1585" fmla="*/ 929276 w 7771752"/>
                <a:gd name="connsiteY1585" fmla="*/ 2647542 h 3267076"/>
                <a:gd name="connsiteX1586" fmla="*/ 929288 w 7771752"/>
                <a:gd name="connsiteY1586" fmla="*/ 2647542 h 3267076"/>
                <a:gd name="connsiteX1587" fmla="*/ 929288 w 7771752"/>
                <a:gd name="connsiteY1587" fmla="*/ 2646764 h 3267076"/>
                <a:gd name="connsiteX1588" fmla="*/ 930418 w 7771752"/>
                <a:gd name="connsiteY1588" fmla="*/ 2646764 h 3267076"/>
                <a:gd name="connsiteX1589" fmla="*/ 930418 w 7771752"/>
                <a:gd name="connsiteY1589" fmla="*/ 2645982 h 3267076"/>
                <a:gd name="connsiteX1590" fmla="*/ 930755 w 7771752"/>
                <a:gd name="connsiteY1590" fmla="*/ 2645982 h 3267076"/>
                <a:gd name="connsiteX1591" fmla="*/ 930755 w 7771752"/>
                <a:gd name="connsiteY1591" fmla="*/ 2645200 h 3267076"/>
                <a:gd name="connsiteX1592" fmla="*/ 931290 w 7771752"/>
                <a:gd name="connsiteY1592" fmla="*/ 2645200 h 3267076"/>
                <a:gd name="connsiteX1593" fmla="*/ 931290 w 7771752"/>
                <a:gd name="connsiteY1593" fmla="*/ 2644417 h 3267076"/>
                <a:gd name="connsiteX1594" fmla="*/ 931855 w 7771752"/>
                <a:gd name="connsiteY1594" fmla="*/ 2644417 h 3267076"/>
                <a:gd name="connsiteX1595" fmla="*/ 931855 w 7771752"/>
                <a:gd name="connsiteY1595" fmla="*/ 2643635 h 3267076"/>
                <a:gd name="connsiteX1596" fmla="*/ 932018 w 7771752"/>
                <a:gd name="connsiteY1596" fmla="*/ 2643635 h 3267076"/>
                <a:gd name="connsiteX1597" fmla="*/ 932018 w 7771752"/>
                <a:gd name="connsiteY1597" fmla="*/ 2642853 h 3267076"/>
                <a:gd name="connsiteX1598" fmla="*/ 932806 w 7771752"/>
                <a:gd name="connsiteY1598" fmla="*/ 2642853 h 3267076"/>
                <a:gd name="connsiteX1599" fmla="*/ 932806 w 7771752"/>
                <a:gd name="connsiteY1599" fmla="*/ 2642071 h 3267076"/>
                <a:gd name="connsiteX1600" fmla="*/ 934766 w 7771752"/>
                <a:gd name="connsiteY1600" fmla="*/ 2642071 h 3267076"/>
                <a:gd name="connsiteX1601" fmla="*/ 934766 w 7771752"/>
                <a:gd name="connsiteY1601" fmla="*/ 2641289 h 3267076"/>
                <a:gd name="connsiteX1602" fmla="*/ 936047 w 7771752"/>
                <a:gd name="connsiteY1602" fmla="*/ 2641289 h 3267076"/>
                <a:gd name="connsiteX1603" fmla="*/ 936047 w 7771752"/>
                <a:gd name="connsiteY1603" fmla="*/ 2640507 h 3267076"/>
                <a:gd name="connsiteX1604" fmla="*/ 936317 w 7771752"/>
                <a:gd name="connsiteY1604" fmla="*/ 2640507 h 3267076"/>
                <a:gd name="connsiteX1605" fmla="*/ 936317 w 7771752"/>
                <a:gd name="connsiteY1605" fmla="*/ 2639724 h 3267076"/>
                <a:gd name="connsiteX1606" fmla="*/ 937117 w 7771752"/>
                <a:gd name="connsiteY1606" fmla="*/ 2639724 h 3267076"/>
                <a:gd name="connsiteX1607" fmla="*/ 937117 w 7771752"/>
                <a:gd name="connsiteY1607" fmla="*/ 2638942 h 3267076"/>
                <a:gd name="connsiteX1608" fmla="*/ 937965 w 7771752"/>
                <a:gd name="connsiteY1608" fmla="*/ 2638942 h 3267076"/>
                <a:gd name="connsiteX1609" fmla="*/ 937965 w 7771752"/>
                <a:gd name="connsiteY1609" fmla="*/ 2638160 h 3267076"/>
                <a:gd name="connsiteX1610" fmla="*/ 938092 w 7771752"/>
                <a:gd name="connsiteY1610" fmla="*/ 2638160 h 3267076"/>
                <a:gd name="connsiteX1611" fmla="*/ 938092 w 7771752"/>
                <a:gd name="connsiteY1611" fmla="*/ 2637378 h 3267076"/>
                <a:gd name="connsiteX1612" fmla="*/ 942133 w 7771752"/>
                <a:gd name="connsiteY1612" fmla="*/ 2637378 h 3267076"/>
                <a:gd name="connsiteX1613" fmla="*/ 942133 w 7771752"/>
                <a:gd name="connsiteY1613" fmla="*/ 2636596 h 3267076"/>
                <a:gd name="connsiteX1614" fmla="*/ 942632 w 7771752"/>
                <a:gd name="connsiteY1614" fmla="*/ 2636596 h 3267076"/>
                <a:gd name="connsiteX1615" fmla="*/ 942632 w 7771752"/>
                <a:gd name="connsiteY1615" fmla="*/ 2635814 h 3267076"/>
                <a:gd name="connsiteX1616" fmla="*/ 943564 w 7771752"/>
                <a:gd name="connsiteY1616" fmla="*/ 2635814 h 3267076"/>
                <a:gd name="connsiteX1617" fmla="*/ 943564 w 7771752"/>
                <a:gd name="connsiteY1617" fmla="*/ 2635031 h 3267076"/>
                <a:gd name="connsiteX1618" fmla="*/ 944334 w 7771752"/>
                <a:gd name="connsiteY1618" fmla="*/ 2635031 h 3267076"/>
                <a:gd name="connsiteX1619" fmla="*/ 944334 w 7771752"/>
                <a:gd name="connsiteY1619" fmla="*/ 2634249 h 3267076"/>
                <a:gd name="connsiteX1620" fmla="*/ 944676 w 7771752"/>
                <a:gd name="connsiteY1620" fmla="*/ 2634249 h 3267076"/>
                <a:gd name="connsiteX1621" fmla="*/ 944676 w 7771752"/>
                <a:gd name="connsiteY1621" fmla="*/ 2633467 h 3267076"/>
                <a:gd name="connsiteX1622" fmla="*/ 944682 w 7771752"/>
                <a:gd name="connsiteY1622" fmla="*/ 2633467 h 3267076"/>
                <a:gd name="connsiteX1623" fmla="*/ 944682 w 7771752"/>
                <a:gd name="connsiteY1623" fmla="*/ 2632685 h 3267076"/>
                <a:gd name="connsiteX1624" fmla="*/ 944797 w 7771752"/>
                <a:gd name="connsiteY1624" fmla="*/ 2632685 h 3267076"/>
                <a:gd name="connsiteX1625" fmla="*/ 944797 w 7771752"/>
                <a:gd name="connsiteY1625" fmla="*/ 2631903 h 3267076"/>
                <a:gd name="connsiteX1626" fmla="*/ 944827 w 7771752"/>
                <a:gd name="connsiteY1626" fmla="*/ 2631903 h 3267076"/>
                <a:gd name="connsiteX1627" fmla="*/ 944827 w 7771752"/>
                <a:gd name="connsiteY1627" fmla="*/ 2631125 h 3267076"/>
                <a:gd name="connsiteX1628" fmla="*/ 945007 w 7771752"/>
                <a:gd name="connsiteY1628" fmla="*/ 2631125 h 3267076"/>
                <a:gd name="connsiteX1629" fmla="*/ 945007 w 7771752"/>
                <a:gd name="connsiteY1629" fmla="*/ 2630343 h 3267076"/>
                <a:gd name="connsiteX1630" fmla="*/ 946234 w 7771752"/>
                <a:gd name="connsiteY1630" fmla="*/ 2630343 h 3267076"/>
                <a:gd name="connsiteX1631" fmla="*/ 946234 w 7771752"/>
                <a:gd name="connsiteY1631" fmla="*/ 2629561 h 3267076"/>
                <a:gd name="connsiteX1632" fmla="*/ 947238 w 7771752"/>
                <a:gd name="connsiteY1632" fmla="*/ 2629561 h 3267076"/>
                <a:gd name="connsiteX1633" fmla="*/ 947238 w 7771752"/>
                <a:gd name="connsiteY1633" fmla="*/ 2628779 h 3267076"/>
                <a:gd name="connsiteX1634" fmla="*/ 948663 w 7771752"/>
                <a:gd name="connsiteY1634" fmla="*/ 2628779 h 3267076"/>
                <a:gd name="connsiteX1635" fmla="*/ 948663 w 7771752"/>
                <a:gd name="connsiteY1635" fmla="*/ 2627997 h 3267076"/>
                <a:gd name="connsiteX1636" fmla="*/ 951478 w 7771752"/>
                <a:gd name="connsiteY1636" fmla="*/ 2627997 h 3267076"/>
                <a:gd name="connsiteX1637" fmla="*/ 951478 w 7771752"/>
                <a:gd name="connsiteY1637" fmla="*/ 2627214 h 3267076"/>
                <a:gd name="connsiteX1638" fmla="*/ 952085 w 7771752"/>
                <a:gd name="connsiteY1638" fmla="*/ 2627214 h 3267076"/>
                <a:gd name="connsiteX1639" fmla="*/ 952085 w 7771752"/>
                <a:gd name="connsiteY1639" fmla="*/ 2626432 h 3267076"/>
                <a:gd name="connsiteX1640" fmla="*/ 952386 w 7771752"/>
                <a:gd name="connsiteY1640" fmla="*/ 2626432 h 3267076"/>
                <a:gd name="connsiteX1641" fmla="*/ 952386 w 7771752"/>
                <a:gd name="connsiteY1641" fmla="*/ 2625650 h 3267076"/>
                <a:gd name="connsiteX1642" fmla="*/ 954280 w 7771752"/>
                <a:gd name="connsiteY1642" fmla="*/ 2625650 h 3267076"/>
                <a:gd name="connsiteX1643" fmla="*/ 954280 w 7771752"/>
                <a:gd name="connsiteY1643" fmla="*/ 2624868 h 3267076"/>
                <a:gd name="connsiteX1644" fmla="*/ 955188 w 7771752"/>
                <a:gd name="connsiteY1644" fmla="*/ 2624868 h 3267076"/>
                <a:gd name="connsiteX1645" fmla="*/ 955188 w 7771752"/>
                <a:gd name="connsiteY1645" fmla="*/ 2624086 h 3267076"/>
                <a:gd name="connsiteX1646" fmla="*/ 955519 w 7771752"/>
                <a:gd name="connsiteY1646" fmla="*/ 2624086 h 3267076"/>
                <a:gd name="connsiteX1647" fmla="*/ 955519 w 7771752"/>
                <a:gd name="connsiteY1647" fmla="*/ 2623304 h 3267076"/>
                <a:gd name="connsiteX1648" fmla="*/ 955669 w 7771752"/>
                <a:gd name="connsiteY1648" fmla="*/ 2623304 h 3267076"/>
                <a:gd name="connsiteX1649" fmla="*/ 955669 w 7771752"/>
                <a:gd name="connsiteY1649" fmla="*/ 2622521 h 3267076"/>
                <a:gd name="connsiteX1650" fmla="*/ 958453 w 7771752"/>
                <a:gd name="connsiteY1650" fmla="*/ 2622521 h 3267076"/>
                <a:gd name="connsiteX1651" fmla="*/ 958453 w 7771752"/>
                <a:gd name="connsiteY1651" fmla="*/ 2621739 h 3267076"/>
                <a:gd name="connsiteX1652" fmla="*/ 959139 w 7771752"/>
                <a:gd name="connsiteY1652" fmla="*/ 2621739 h 3267076"/>
                <a:gd name="connsiteX1653" fmla="*/ 959139 w 7771752"/>
                <a:gd name="connsiteY1653" fmla="*/ 2620957 h 3267076"/>
                <a:gd name="connsiteX1654" fmla="*/ 960330 w 7771752"/>
                <a:gd name="connsiteY1654" fmla="*/ 2620957 h 3267076"/>
                <a:gd name="connsiteX1655" fmla="*/ 960330 w 7771752"/>
                <a:gd name="connsiteY1655" fmla="*/ 2620175 h 3267076"/>
                <a:gd name="connsiteX1656" fmla="*/ 960913 w 7771752"/>
                <a:gd name="connsiteY1656" fmla="*/ 2620175 h 3267076"/>
                <a:gd name="connsiteX1657" fmla="*/ 960913 w 7771752"/>
                <a:gd name="connsiteY1657" fmla="*/ 2619393 h 3267076"/>
                <a:gd name="connsiteX1658" fmla="*/ 961755 w 7771752"/>
                <a:gd name="connsiteY1658" fmla="*/ 2619393 h 3267076"/>
                <a:gd name="connsiteX1659" fmla="*/ 961755 w 7771752"/>
                <a:gd name="connsiteY1659" fmla="*/ 2618611 h 3267076"/>
                <a:gd name="connsiteX1660" fmla="*/ 962020 w 7771752"/>
                <a:gd name="connsiteY1660" fmla="*/ 2618611 h 3267076"/>
                <a:gd name="connsiteX1661" fmla="*/ 962020 w 7771752"/>
                <a:gd name="connsiteY1661" fmla="*/ 2617833 h 3267076"/>
                <a:gd name="connsiteX1662" fmla="*/ 962080 w 7771752"/>
                <a:gd name="connsiteY1662" fmla="*/ 2617833 h 3267076"/>
                <a:gd name="connsiteX1663" fmla="*/ 962080 w 7771752"/>
                <a:gd name="connsiteY1663" fmla="*/ 2617051 h 3267076"/>
                <a:gd name="connsiteX1664" fmla="*/ 962771 w 7771752"/>
                <a:gd name="connsiteY1664" fmla="*/ 2617051 h 3267076"/>
                <a:gd name="connsiteX1665" fmla="*/ 962771 w 7771752"/>
                <a:gd name="connsiteY1665" fmla="*/ 2616269 h 3267076"/>
                <a:gd name="connsiteX1666" fmla="*/ 963860 w 7771752"/>
                <a:gd name="connsiteY1666" fmla="*/ 2616269 h 3267076"/>
                <a:gd name="connsiteX1667" fmla="*/ 963860 w 7771752"/>
                <a:gd name="connsiteY1667" fmla="*/ 2615487 h 3267076"/>
                <a:gd name="connsiteX1668" fmla="*/ 964293 w 7771752"/>
                <a:gd name="connsiteY1668" fmla="*/ 2615487 h 3267076"/>
                <a:gd name="connsiteX1669" fmla="*/ 964293 w 7771752"/>
                <a:gd name="connsiteY1669" fmla="*/ 2614704 h 3267076"/>
                <a:gd name="connsiteX1670" fmla="*/ 964984 w 7771752"/>
                <a:gd name="connsiteY1670" fmla="*/ 2614704 h 3267076"/>
                <a:gd name="connsiteX1671" fmla="*/ 964984 w 7771752"/>
                <a:gd name="connsiteY1671" fmla="*/ 2613922 h 3267076"/>
                <a:gd name="connsiteX1672" fmla="*/ 966157 w 7771752"/>
                <a:gd name="connsiteY1672" fmla="*/ 2613922 h 3267076"/>
                <a:gd name="connsiteX1673" fmla="*/ 966157 w 7771752"/>
                <a:gd name="connsiteY1673" fmla="*/ 2613140 h 3267076"/>
                <a:gd name="connsiteX1674" fmla="*/ 966536 w 7771752"/>
                <a:gd name="connsiteY1674" fmla="*/ 2613140 h 3267076"/>
                <a:gd name="connsiteX1675" fmla="*/ 966536 w 7771752"/>
                <a:gd name="connsiteY1675" fmla="*/ 2612358 h 3267076"/>
                <a:gd name="connsiteX1676" fmla="*/ 966939 w 7771752"/>
                <a:gd name="connsiteY1676" fmla="*/ 2612358 h 3267076"/>
                <a:gd name="connsiteX1677" fmla="*/ 966939 w 7771752"/>
                <a:gd name="connsiteY1677" fmla="*/ 2611576 h 3267076"/>
                <a:gd name="connsiteX1678" fmla="*/ 967955 w 7771752"/>
                <a:gd name="connsiteY1678" fmla="*/ 2611576 h 3267076"/>
                <a:gd name="connsiteX1679" fmla="*/ 967955 w 7771752"/>
                <a:gd name="connsiteY1679" fmla="*/ 2610794 h 3267076"/>
                <a:gd name="connsiteX1680" fmla="*/ 968135 w 7771752"/>
                <a:gd name="connsiteY1680" fmla="*/ 2610794 h 3267076"/>
                <a:gd name="connsiteX1681" fmla="*/ 968135 w 7771752"/>
                <a:gd name="connsiteY1681" fmla="*/ 2610011 h 3267076"/>
                <a:gd name="connsiteX1682" fmla="*/ 968316 w 7771752"/>
                <a:gd name="connsiteY1682" fmla="*/ 2610011 h 3267076"/>
                <a:gd name="connsiteX1683" fmla="*/ 968316 w 7771752"/>
                <a:gd name="connsiteY1683" fmla="*/ 2609229 h 3267076"/>
                <a:gd name="connsiteX1684" fmla="*/ 968502 w 7771752"/>
                <a:gd name="connsiteY1684" fmla="*/ 2609229 h 3267076"/>
                <a:gd name="connsiteX1685" fmla="*/ 968502 w 7771752"/>
                <a:gd name="connsiteY1685" fmla="*/ 2608447 h 3267076"/>
                <a:gd name="connsiteX1686" fmla="*/ 970030 w 7771752"/>
                <a:gd name="connsiteY1686" fmla="*/ 2608447 h 3267076"/>
                <a:gd name="connsiteX1687" fmla="*/ 970030 w 7771752"/>
                <a:gd name="connsiteY1687" fmla="*/ 2607665 h 3267076"/>
                <a:gd name="connsiteX1688" fmla="*/ 970402 w 7771752"/>
                <a:gd name="connsiteY1688" fmla="*/ 2607665 h 3267076"/>
                <a:gd name="connsiteX1689" fmla="*/ 970402 w 7771752"/>
                <a:gd name="connsiteY1689" fmla="*/ 2606883 h 3267076"/>
                <a:gd name="connsiteX1690" fmla="*/ 971076 w 7771752"/>
                <a:gd name="connsiteY1690" fmla="*/ 2606883 h 3267076"/>
                <a:gd name="connsiteX1691" fmla="*/ 971076 w 7771752"/>
                <a:gd name="connsiteY1691" fmla="*/ 2606101 h 3267076"/>
                <a:gd name="connsiteX1692" fmla="*/ 971587 w 7771752"/>
                <a:gd name="connsiteY1692" fmla="*/ 2606101 h 3267076"/>
                <a:gd name="connsiteX1693" fmla="*/ 971587 w 7771752"/>
                <a:gd name="connsiteY1693" fmla="*/ 2605318 h 3267076"/>
                <a:gd name="connsiteX1694" fmla="*/ 973307 w 7771752"/>
                <a:gd name="connsiteY1694" fmla="*/ 2605318 h 3267076"/>
                <a:gd name="connsiteX1695" fmla="*/ 973307 w 7771752"/>
                <a:gd name="connsiteY1695" fmla="*/ 2604541 h 3267076"/>
                <a:gd name="connsiteX1696" fmla="*/ 973331 w 7771752"/>
                <a:gd name="connsiteY1696" fmla="*/ 2604541 h 3267076"/>
                <a:gd name="connsiteX1697" fmla="*/ 973331 w 7771752"/>
                <a:gd name="connsiteY1697" fmla="*/ 2603759 h 3267076"/>
                <a:gd name="connsiteX1698" fmla="*/ 975291 w 7771752"/>
                <a:gd name="connsiteY1698" fmla="*/ 2603759 h 3267076"/>
                <a:gd name="connsiteX1699" fmla="*/ 975291 w 7771752"/>
                <a:gd name="connsiteY1699" fmla="*/ 2602976 h 3267076"/>
                <a:gd name="connsiteX1700" fmla="*/ 975652 w 7771752"/>
                <a:gd name="connsiteY1700" fmla="*/ 2602976 h 3267076"/>
                <a:gd name="connsiteX1701" fmla="*/ 975652 w 7771752"/>
                <a:gd name="connsiteY1701" fmla="*/ 2602194 h 3267076"/>
                <a:gd name="connsiteX1702" fmla="*/ 975797 w 7771752"/>
                <a:gd name="connsiteY1702" fmla="*/ 2602194 h 3267076"/>
                <a:gd name="connsiteX1703" fmla="*/ 975797 w 7771752"/>
                <a:gd name="connsiteY1703" fmla="*/ 2601412 h 3267076"/>
                <a:gd name="connsiteX1704" fmla="*/ 976993 w 7771752"/>
                <a:gd name="connsiteY1704" fmla="*/ 2601412 h 3267076"/>
                <a:gd name="connsiteX1705" fmla="*/ 976993 w 7771752"/>
                <a:gd name="connsiteY1705" fmla="*/ 2600630 h 3267076"/>
                <a:gd name="connsiteX1706" fmla="*/ 977089 w 7771752"/>
                <a:gd name="connsiteY1706" fmla="*/ 2600630 h 3267076"/>
                <a:gd name="connsiteX1707" fmla="*/ 977089 w 7771752"/>
                <a:gd name="connsiteY1707" fmla="*/ 2599848 h 3267076"/>
                <a:gd name="connsiteX1708" fmla="*/ 977126 w 7771752"/>
                <a:gd name="connsiteY1708" fmla="*/ 2599848 h 3267076"/>
                <a:gd name="connsiteX1709" fmla="*/ 977126 w 7771752"/>
                <a:gd name="connsiteY1709" fmla="*/ 2599066 h 3267076"/>
                <a:gd name="connsiteX1710" fmla="*/ 977432 w 7771752"/>
                <a:gd name="connsiteY1710" fmla="*/ 2599066 h 3267076"/>
                <a:gd name="connsiteX1711" fmla="*/ 977432 w 7771752"/>
                <a:gd name="connsiteY1711" fmla="*/ 2598283 h 3267076"/>
                <a:gd name="connsiteX1712" fmla="*/ 977595 w 7771752"/>
                <a:gd name="connsiteY1712" fmla="*/ 2598283 h 3267076"/>
                <a:gd name="connsiteX1713" fmla="*/ 977595 w 7771752"/>
                <a:gd name="connsiteY1713" fmla="*/ 2597501 h 3267076"/>
                <a:gd name="connsiteX1714" fmla="*/ 978364 w 7771752"/>
                <a:gd name="connsiteY1714" fmla="*/ 2597501 h 3267076"/>
                <a:gd name="connsiteX1715" fmla="*/ 978364 w 7771752"/>
                <a:gd name="connsiteY1715" fmla="*/ 2596719 h 3267076"/>
                <a:gd name="connsiteX1716" fmla="*/ 978425 w 7771752"/>
                <a:gd name="connsiteY1716" fmla="*/ 2596719 h 3267076"/>
                <a:gd name="connsiteX1717" fmla="*/ 978425 w 7771752"/>
                <a:gd name="connsiteY1717" fmla="*/ 2595937 h 3267076"/>
                <a:gd name="connsiteX1718" fmla="*/ 978515 w 7771752"/>
                <a:gd name="connsiteY1718" fmla="*/ 2595937 h 3267076"/>
                <a:gd name="connsiteX1719" fmla="*/ 978515 w 7771752"/>
                <a:gd name="connsiteY1719" fmla="*/ 2595155 h 3267076"/>
                <a:gd name="connsiteX1720" fmla="*/ 979591 w 7771752"/>
                <a:gd name="connsiteY1720" fmla="*/ 2595155 h 3267076"/>
                <a:gd name="connsiteX1721" fmla="*/ 979591 w 7771752"/>
                <a:gd name="connsiteY1721" fmla="*/ 2594373 h 3267076"/>
                <a:gd name="connsiteX1722" fmla="*/ 979645 w 7771752"/>
                <a:gd name="connsiteY1722" fmla="*/ 2594373 h 3267076"/>
                <a:gd name="connsiteX1723" fmla="*/ 979645 w 7771752"/>
                <a:gd name="connsiteY1723" fmla="*/ 2593590 h 3267076"/>
                <a:gd name="connsiteX1724" fmla="*/ 979808 w 7771752"/>
                <a:gd name="connsiteY1724" fmla="*/ 2593590 h 3267076"/>
                <a:gd name="connsiteX1725" fmla="*/ 979808 w 7771752"/>
                <a:gd name="connsiteY1725" fmla="*/ 2592808 h 3267076"/>
                <a:gd name="connsiteX1726" fmla="*/ 981708 w 7771752"/>
                <a:gd name="connsiteY1726" fmla="*/ 2592808 h 3267076"/>
                <a:gd name="connsiteX1727" fmla="*/ 981708 w 7771752"/>
                <a:gd name="connsiteY1727" fmla="*/ 2592026 h 3267076"/>
                <a:gd name="connsiteX1728" fmla="*/ 981846 w 7771752"/>
                <a:gd name="connsiteY1728" fmla="*/ 2592026 h 3267076"/>
                <a:gd name="connsiteX1729" fmla="*/ 981846 w 7771752"/>
                <a:gd name="connsiteY1729" fmla="*/ 2591244 h 3267076"/>
                <a:gd name="connsiteX1730" fmla="*/ 983332 w 7771752"/>
                <a:gd name="connsiteY1730" fmla="*/ 2591244 h 3267076"/>
                <a:gd name="connsiteX1731" fmla="*/ 983332 w 7771752"/>
                <a:gd name="connsiteY1731" fmla="*/ 2590462 h 3267076"/>
                <a:gd name="connsiteX1732" fmla="*/ 984059 w 7771752"/>
                <a:gd name="connsiteY1732" fmla="*/ 2590462 h 3267076"/>
                <a:gd name="connsiteX1733" fmla="*/ 984059 w 7771752"/>
                <a:gd name="connsiteY1733" fmla="*/ 2589680 h 3267076"/>
                <a:gd name="connsiteX1734" fmla="*/ 984354 w 7771752"/>
                <a:gd name="connsiteY1734" fmla="*/ 2589680 h 3267076"/>
                <a:gd name="connsiteX1735" fmla="*/ 984354 w 7771752"/>
                <a:gd name="connsiteY1735" fmla="*/ 2588902 h 3267076"/>
                <a:gd name="connsiteX1736" fmla="*/ 984835 w 7771752"/>
                <a:gd name="connsiteY1736" fmla="*/ 2588902 h 3267076"/>
                <a:gd name="connsiteX1737" fmla="*/ 984835 w 7771752"/>
                <a:gd name="connsiteY1737" fmla="*/ 2588120 h 3267076"/>
                <a:gd name="connsiteX1738" fmla="*/ 985647 w 7771752"/>
                <a:gd name="connsiteY1738" fmla="*/ 2588120 h 3267076"/>
                <a:gd name="connsiteX1739" fmla="*/ 985647 w 7771752"/>
                <a:gd name="connsiteY1739" fmla="*/ 2587338 h 3267076"/>
                <a:gd name="connsiteX1740" fmla="*/ 986783 w 7771752"/>
                <a:gd name="connsiteY1740" fmla="*/ 2587338 h 3267076"/>
                <a:gd name="connsiteX1741" fmla="*/ 986783 w 7771752"/>
                <a:gd name="connsiteY1741" fmla="*/ 2586555 h 3267076"/>
                <a:gd name="connsiteX1742" fmla="*/ 987607 w 7771752"/>
                <a:gd name="connsiteY1742" fmla="*/ 2586555 h 3267076"/>
                <a:gd name="connsiteX1743" fmla="*/ 987607 w 7771752"/>
                <a:gd name="connsiteY1743" fmla="*/ 2585773 h 3267076"/>
                <a:gd name="connsiteX1744" fmla="*/ 990079 w 7771752"/>
                <a:gd name="connsiteY1744" fmla="*/ 2585773 h 3267076"/>
                <a:gd name="connsiteX1745" fmla="*/ 990079 w 7771752"/>
                <a:gd name="connsiteY1745" fmla="*/ 2584991 h 3267076"/>
                <a:gd name="connsiteX1746" fmla="*/ 990867 w 7771752"/>
                <a:gd name="connsiteY1746" fmla="*/ 2584991 h 3267076"/>
                <a:gd name="connsiteX1747" fmla="*/ 990867 w 7771752"/>
                <a:gd name="connsiteY1747" fmla="*/ 2584209 h 3267076"/>
                <a:gd name="connsiteX1748" fmla="*/ 991167 w 7771752"/>
                <a:gd name="connsiteY1748" fmla="*/ 2584209 h 3267076"/>
                <a:gd name="connsiteX1749" fmla="*/ 991167 w 7771752"/>
                <a:gd name="connsiteY1749" fmla="*/ 2583427 h 3267076"/>
                <a:gd name="connsiteX1750" fmla="*/ 992238 w 7771752"/>
                <a:gd name="connsiteY1750" fmla="*/ 2583427 h 3267076"/>
                <a:gd name="connsiteX1751" fmla="*/ 992238 w 7771752"/>
                <a:gd name="connsiteY1751" fmla="*/ 2582645 h 3267076"/>
                <a:gd name="connsiteX1752" fmla="*/ 992436 w 7771752"/>
                <a:gd name="connsiteY1752" fmla="*/ 2582645 h 3267076"/>
                <a:gd name="connsiteX1753" fmla="*/ 992436 w 7771752"/>
                <a:gd name="connsiteY1753" fmla="*/ 2581863 h 3267076"/>
                <a:gd name="connsiteX1754" fmla="*/ 993254 w 7771752"/>
                <a:gd name="connsiteY1754" fmla="*/ 2581863 h 3267076"/>
                <a:gd name="connsiteX1755" fmla="*/ 993254 w 7771752"/>
                <a:gd name="connsiteY1755" fmla="*/ 2581080 h 3267076"/>
                <a:gd name="connsiteX1756" fmla="*/ 994445 w 7771752"/>
                <a:gd name="connsiteY1756" fmla="*/ 2581080 h 3267076"/>
                <a:gd name="connsiteX1757" fmla="*/ 994445 w 7771752"/>
                <a:gd name="connsiteY1757" fmla="*/ 2580298 h 3267076"/>
                <a:gd name="connsiteX1758" fmla="*/ 994673 w 7771752"/>
                <a:gd name="connsiteY1758" fmla="*/ 2580298 h 3267076"/>
                <a:gd name="connsiteX1759" fmla="*/ 994673 w 7771752"/>
                <a:gd name="connsiteY1759" fmla="*/ 2579516 h 3267076"/>
                <a:gd name="connsiteX1760" fmla="*/ 995034 w 7771752"/>
                <a:gd name="connsiteY1760" fmla="*/ 2579516 h 3267076"/>
                <a:gd name="connsiteX1761" fmla="*/ 995034 w 7771752"/>
                <a:gd name="connsiteY1761" fmla="*/ 2578734 h 3267076"/>
                <a:gd name="connsiteX1762" fmla="*/ 995852 w 7771752"/>
                <a:gd name="connsiteY1762" fmla="*/ 2578734 h 3267076"/>
                <a:gd name="connsiteX1763" fmla="*/ 995852 w 7771752"/>
                <a:gd name="connsiteY1763" fmla="*/ 2577952 h 3267076"/>
                <a:gd name="connsiteX1764" fmla="*/ 996928 w 7771752"/>
                <a:gd name="connsiteY1764" fmla="*/ 2577952 h 3267076"/>
                <a:gd name="connsiteX1765" fmla="*/ 996928 w 7771752"/>
                <a:gd name="connsiteY1765" fmla="*/ 2577174 h 3267076"/>
                <a:gd name="connsiteX1766" fmla="*/ 997187 w 7771752"/>
                <a:gd name="connsiteY1766" fmla="*/ 2577174 h 3267076"/>
                <a:gd name="connsiteX1767" fmla="*/ 997187 w 7771752"/>
                <a:gd name="connsiteY1767" fmla="*/ 2576392 h 3267076"/>
                <a:gd name="connsiteX1768" fmla="*/ 997223 w 7771752"/>
                <a:gd name="connsiteY1768" fmla="*/ 2576392 h 3267076"/>
                <a:gd name="connsiteX1769" fmla="*/ 997223 w 7771752"/>
                <a:gd name="connsiteY1769" fmla="*/ 2575605 h 3267076"/>
                <a:gd name="connsiteX1770" fmla="*/ 997259 w 7771752"/>
                <a:gd name="connsiteY1770" fmla="*/ 2575605 h 3267076"/>
                <a:gd name="connsiteX1771" fmla="*/ 997259 w 7771752"/>
                <a:gd name="connsiteY1771" fmla="*/ 2574828 h 3267076"/>
                <a:gd name="connsiteX1772" fmla="*/ 998287 w 7771752"/>
                <a:gd name="connsiteY1772" fmla="*/ 2574828 h 3267076"/>
                <a:gd name="connsiteX1773" fmla="*/ 998287 w 7771752"/>
                <a:gd name="connsiteY1773" fmla="*/ 2574045 h 3267076"/>
                <a:gd name="connsiteX1774" fmla="*/ 998377 w 7771752"/>
                <a:gd name="connsiteY1774" fmla="*/ 2574045 h 3267076"/>
                <a:gd name="connsiteX1775" fmla="*/ 998377 w 7771752"/>
                <a:gd name="connsiteY1775" fmla="*/ 2573263 h 3267076"/>
                <a:gd name="connsiteX1776" fmla="*/ 1000254 w 7771752"/>
                <a:gd name="connsiteY1776" fmla="*/ 2573263 h 3267076"/>
                <a:gd name="connsiteX1777" fmla="*/ 1000254 w 7771752"/>
                <a:gd name="connsiteY1777" fmla="*/ 2572481 h 3267076"/>
                <a:gd name="connsiteX1778" fmla="*/ 1001011 w 7771752"/>
                <a:gd name="connsiteY1778" fmla="*/ 2572481 h 3267076"/>
                <a:gd name="connsiteX1779" fmla="*/ 1001011 w 7771752"/>
                <a:gd name="connsiteY1779" fmla="*/ 2571699 h 3267076"/>
                <a:gd name="connsiteX1780" fmla="*/ 1002617 w 7771752"/>
                <a:gd name="connsiteY1780" fmla="*/ 2571699 h 3267076"/>
                <a:gd name="connsiteX1781" fmla="*/ 1002617 w 7771752"/>
                <a:gd name="connsiteY1781" fmla="*/ 2570917 h 3267076"/>
                <a:gd name="connsiteX1782" fmla="*/ 1003681 w 7771752"/>
                <a:gd name="connsiteY1782" fmla="*/ 2570917 h 3267076"/>
                <a:gd name="connsiteX1783" fmla="*/ 1003681 w 7771752"/>
                <a:gd name="connsiteY1783" fmla="*/ 2570135 h 3267076"/>
                <a:gd name="connsiteX1784" fmla="*/ 1005215 w 7771752"/>
                <a:gd name="connsiteY1784" fmla="*/ 2570135 h 3267076"/>
                <a:gd name="connsiteX1785" fmla="*/ 1005215 w 7771752"/>
                <a:gd name="connsiteY1785" fmla="*/ 2569352 h 3267076"/>
                <a:gd name="connsiteX1786" fmla="*/ 1006273 w 7771752"/>
                <a:gd name="connsiteY1786" fmla="*/ 2569352 h 3267076"/>
                <a:gd name="connsiteX1787" fmla="*/ 1006273 w 7771752"/>
                <a:gd name="connsiteY1787" fmla="*/ 2568570 h 3267076"/>
                <a:gd name="connsiteX1788" fmla="*/ 1007278 w 7771752"/>
                <a:gd name="connsiteY1788" fmla="*/ 2568570 h 3267076"/>
                <a:gd name="connsiteX1789" fmla="*/ 1007278 w 7771752"/>
                <a:gd name="connsiteY1789" fmla="*/ 2567788 h 3267076"/>
                <a:gd name="connsiteX1790" fmla="*/ 1007374 w 7771752"/>
                <a:gd name="connsiteY1790" fmla="*/ 2567788 h 3267076"/>
                <a:gd name="connsiteX1791" fmla="*/ 1007374 w 7771752"/>
                <a:gd name="connsiteY1791" fmla="*/ 2567006 h 3267076"/>
                <a:gd name="connsiteX1792" fmla="*/ 1007572 w 7771752"/>
                <a:gd name="connsiteY1792" fmla="*/ 2567006 h 3267076"/>
                <a:gd name="connsiteX1793" fmla="*/ 1007572 w 7771752"/>
                <a:gd name="connsiteY1793" fmla="*/ 2566224 h 3267076"/>
                <a:gd name="connsiteX1794" fmla="*/ 1007590 w 7771752"/>
                <a:gd name="connsiteY1794" fmla="*/ 2566224 h 3267076"/>
                <a:gd name="connsiteX1795" fmla="*/ 1007590 w 7771752"/>
                <a:gd name="connsiteY1795" fmla="*/ 2565442 h 3267076"/>
                <a:gd name="connsiteX1796" fmla="*/ 1007795 w 7771752"/>
                <a:gd name="connsiteY1796" fmla="*/ 2565442 h 3267076"/>
                <a:gd name="connsiteX1797" fmla="*/ 1007795 w 7771752"/>
                <a:gd name="connsiteY1797" fmla="*/ 2564659 h 3267076"/>
                <a:gd name="connsiteX1798" fmla="*/ 1008240 w 7771752"/>
                <a:gd name="connsiteY1798" fmla="*/ 2564659 h 3267076"/>
                <a:gd name="connsiteX1799" fmla="*/ 1008240 w 7771752"/>
                <a:gd name="connsiteY1799" fmla="*/ 2563877 h 3267076"/>
                <a:gd name="connsiteX1800" fmla="*/ 1008282 w 7771752"/>
                <a:gd name="connsiteY1800" fmla="*/ 2563877 h 3267076"/>
                <a:gd name="connsiteX1801" fmla="*/ 1008282 w 7771752"/>
                <a:gd name="connsiteY1801" fmla="*/ 2563100 h 3267076"/>
                <a:gd name="connsiteX1802" fmla="*/ 1009719 w 7771752"/>
                <a:gd name="connsiteY1802" fmla="*/ 2563100 h 3267076"/>
                <a:gd name="connsiteX1803" fmla="*/ 1009719 w 7771752"/>
                <a:gd name="connsiteY1803" fmla="*/ 2562317 h 3267076"/>
                <a:gd name="connsiteX1804" fmla="*/ 1010098 w 7771752"/>
                <a:gd name="connsiteY1804" fmla="*/ 2562317 h 3267076"/>
                <a:gd name="connsiteX1805" fmla="*/ 1010098 w 7771752"/>
                <a:gd name="connsiteY1805" fmla="*/ 2561535 h 3267076"/>
                <a:gd name="connsiteX1806" fmla="*/ 1010537 w 7771752"/>
                <a:gd name="connsiteY1806" fmla="*/ 2561535 h 3267076"/>
                <a:gd name="connsiteX1807" fmla="*/ 1010537 w 7771752"/>
                <a:gd name="connsiteY1807" fmla="*/ 2560753 h 3267076"/>
                <a:gd name="connsiteX1808" fmla="*/ 1010687 w 7771752"/>
                <a:gd name="connsiteY1808" fmla="*/ 2560753 h 3267076"/>
                <a:gd name="connsiteX1809" fmla="*/ 1010687 w 7771752"/>
                <a:gd name="connsiteY1809" fmla="*/ 2559971 h 3267076"/>
                <a:gd name="connsiteX1810" fmla="*/ 1012894 w 7771752"/>
                <a:gd name="connsiteY1810" fmla="*/ 2559971 h 3267076"/>
                <a:gd name="connsiteX1811" fmla="*/ 1012894 w 7771752"/>
                <a:gd name="connsiteY1811" fmla="*/ 2559189 h 3267076"/>
                <a:gd name="connsiteX1812" fmla="*/ 1013183 w 7771752"/>
                <a:gd name="connsiteY1812" fmla="*/ 2559189 h 3267076"/>
                <a:gd name="connsiteX1813" fmla="*/ 1013183 w 7771752"/>
                <a:gd name="connsiteY1813" fmla="*/ 2558407 h 3267076"/>
                <a:gd name="connsiteX1814" fmla="*/ 1013327 w 7771752"/>
                <a:gd name="connsiteY1814" fmla="*/ 2558407 h 3267076"/>
                <a:gd name="connsiteX1815" fmla="*/ 1013327 w 7771752"/>
                <a:gd name="connsiteY1815" fmla="*/ 2557624 h 3267076"/>
                <a:gd name="connsiteX1816" fmla="*/ 1013736 w 7771752"/>
                <a:gd name="connsiteY1816" fmla="*/ 2557624 h 3267076"/>
                <a:gd name="connsiteX1817" fmla="*/ 1013736 w 7771752"/>
                <a:gd name="connsiteY1817" fmla="*/ 2556842 h 3267076"/>
                <a:gd name="connsiteX1818" fmla="*/ 1013983 w 7771752"/>
                <a:gd name="connsiteY1818" fmla="*/ 2556842 h 3267076"/>
                <a:gd name="connsiteX1819" fmla="*/ 1013983 w 7771752"/>
                <a:gd name="connsiteY1819" fmla="*/ 2556060 h 3267076"/>
                <a:gd name="connsiteX1820" fmla="*/ 1014999 w 7771752"/>
                <a:gd name="connsiteY1820" fmla="*/ 2556060 h 3267076"/>
                <a:gd name="connsiteX1821" fmla="*/ 1014999 w 7771752"/>
                <a:gd name="connsiteY1821" fmla="*/ 2555278 h 3267076"/>
                <a:gd name="connsiteX1822" fmla="*/ 1016274 w 7771752"/>
                <a:gd name="connsiteY1822" fmla="*/ 2555278 h 3267076"/>
                <a:gd name="connsiteX1823" fmla="*/ 1016274 w 7771752"/>
                <a:gd name="connsiteY1823" fmla="*/ 2554496 h 3267076"/>
                <a:gd name="connsiteX1824" fmla="*/ 1017236 w 7771752"/>
                <a:gd name="connsiteY1824" fmla="*/ 2554496 h 3267076"/>
                <a:gd name="connsiteX1825" fmla="*/ 1017236 w 7771752"/>
                <a:gd name="connsiteY1825" fmla="*/ 2553714 h 3267076"/>
                <a:gd name="connsiteX1826" fmla="*/ 1018018 w 7771752"/>
                <a:gd name="connsiteY1826" fmla="*/ 2553714 h 3267076"/>
                <a:gd name="connsiteX1827" fmla="*/ 1018018 w 7771752"/>
                <a:gd name="connsiteY1827" fmla="*/ 2552931 h 3267076"/>
                <a:gd name="connsiteX1828" fmla="*/ 1018643 w 7771752"/>
                <a:gd name="connsiteY1828" fmla="*/ 2552931 h 3267076"/>
                <a:gd name="connsiteX1829" fmla="*/ 1018643 w 7771752"/>
                <a:gd name="connsiteY1829" fmla="*/ 2552149 h 3267076"/>
                <a:gd name="connsiteX1830" fmla="*/ 1020189 w 7771752"/>
                <a:gd name="connsiteY1830" fmla="*/ 2552149 h 3267076"/>
                <a:gd name="connsiteX1831" fmla="*/ 1020189 w 7771752"/>
                <a:gd name="connsiteY1831" fmla="*/ 2551367 h 3267076"/>
                <a:gd name="connsiteX1832" fmla="*/ 1021229 w 7771752"/>
                <a:gd name="connsiteY1832" fmla="*/ 2551367 h 3267076"/>
                <a:gd name="connsiteX1833" fmla="*/ 1021229 w 7771752"/>
                <a:gd name="connsiteY1833" fmla="*/ 2550585 h 3267076"/>
                <a:gd name="connsiteX1834" fmla="*/ 1022330 w 7771752"/>
                <a:gd name="connsiteY1834" fmla="*/ 2550585 h 3267076"/>
                <a:gd name="connsiteX1835" fmla="*/ 1022330 w 7771752"/>
                <a:gd name="connsiteY1835" fmla="*/ 2549803 h 3267076"/>
                <a:gd name="connsiteX1836" fmla="*/ 1022396 w 7771752"/>
                <a:gd name="connsiteY1836" fmla="*/ 2549803 h 3267076"/>
                <a:gd name="connsiteX1837" fmla="*/ 1022396 w 7771752"/>
                <a:gd name="connsiteY1837" fmla="*/ 2549021 h 3267076"/>
                <a:gd name="connsiteX1838" fmla="*/ 1023478 w 7771752"/>
                <a:gd name="connsiteY1838" fmla="*/ 2549021 h 3267076"/>
                <a:gd name="connsiteX1839" fmla="*/ 1023478 w 7771752"/>
                <a:gd name="connsiteY1839" fmla="*/ 2548238 h 3267076"/>
                <a:gd name="connsiteX1840" fmla="*/ 1023947 w 7771752"/>
                <a:gd name="connsiteY1840" fmla="*/ 2548238 h 3267076"/>
                <a:gd name="connsiteX1841" fmla="*/ 1023947 w 7771752"/>
                <a:gd name="connsiteY1841" fmla="*/ 2547461 h 3267076"/>
                <a:gd name="connsiteX1842" fmla="*/ 1024085 w 7771752"/>
                <a:gd name="connsiteY1842" fmla="*/ 2547461 h 3267076"/>
                <a:gd name="connsiteX1843" fmla="*/ 1024085 w 7771752"/>
                <a:gd name="connsiteY1843" fmla="*/ 2546679 h 3267076"/>
                <a:gd name="connsiteX1844" fmla="*/ 1024482 w 7771752"/>
                <a:gd name="connsiteY1844" fmla="*/ 2546679 h 3267076"/>
                <a:gd name="connsiteX1845" fmla="*/ 1024482 w 7771752"/>
                <a:gd name="connsiteY1845" fmla="*/ 2545896 h 3267076"/>
                <a:gd name="connsiteX1846" fmla="*/ 1024567 w 7771752"/>
                <a:gd name="connsiteY1846" fmla="*/ 2545896 h 3267076"/>
                <a:gd name="connsiteX1847" fmla="*/ 1024567 w 7771752"/>
                <a:gd name="connsiteY1847" fmla="*/ 2545114 h 3267076"/>
                <a:gd name="connsiteX1848" fmla="*/ 1025463 w 7771752"/>
                <a:gd name="connsiteY1848" fmla="*/ 2545114 h 3267076"/>
                <a:gd name="connsiteX1849" fmla="*/ 1025463 w 7771752"/>
                <a:gd name="connsiteY1849" fmla="*/ 2544332 h 3267076"/>
                <a:gd name="connsiteX1850" fmla="*/ 1025541 w 7771752"/>
                <a:gd name="connsiteY1850" fmla="*/ 2544332 h 3267076"/>
                <a:gd name="connsiteX1851" fmla="*/ 1025541 w 7771752"/>
                <a:gd name="connsiteY1851" fmla="*/ 2543550 h 3267076"/>
                <a:gd name="connsiteX1852" fmla="*/ 1025805 w 7771752"/>
                <a:gd name="connsiteY1852" fmla="*/ 2543550 h 3267076"/>
                <a:gd name="connsiteX1853" fmla="*/ 1025805 w 7771752"/>
                <a:gd name="connsiteY1853" fmla="*/ 2542768 h 3267076"/>
                <a:gd name="connsiteX1854" fmla="*/ 1026034 w 7771752"/>
                <a:gd name="connsiteY1854" fmla="*/ 2542768 h 3267076"/>
                <a:gd name="connsiteX1855" fmla="*/ 1026034 w 7771752"/>
                <a:gd name="connsiteY1855" fmla="*/ 2541986 h 3267076"/>
                <a:gd name="connsiteX1856" fmla="*/ 1026040 w 7771752"/>
                <a:gd name="connsiteY1856" fmla="*/ 2541986 h 3267076"/>
                <a:gd name="connsiteX1857" fmla="*/ 1026040 w 7771752"/>
                <a:gd name="connsiteY1857" fmla="*/ 2541203 h 3267076"/>
                <a:gd name="connsiteX1858" fmla="*/ 1026359 w 7771752"/>
                <a:gd name="connsiteY1858" fmla="*/ 2541203 h 3267076"/>
                <a:gd name="connsiteX1859" fmla="*/ 1026359 w 7771752"/>
                <a:gd name="connsiteY1859" fmla="*/ 2540421 h 3267076"/>
                <a:gd name="connsiteX1860" fmla="*/ 1027104 w 7771752"/>
                <a:gd name="connsiteY1860" fmla="*/ 2540421 h 3267076"/>
                <a:gd name="connsiteX1861" fmla="*/ 1027104 w 7771752"/>
                <a:gd name="connsiteY1861" fmla="*/ 2539639 h 3267076"/>
                <a:gd name="connsiteX1862" fmla="*/ 1027110 w 7771752"/>
                <a:gd name="connsiteY1862" fmla="*/ 2539639 h 3267076"/>
                <a:gd name="connsiteX1863" fmla="*/ 1027110 w 7771752"/>
                <a:gd name="connsiteY1863" fmla="*/ 2538857 h 3267076"/>
                <a:gd name="connsiteX1864" fmla="*/ 1027411 w 7771752"/>
                <a:gd name="connsiteY1864" fmla="*/ 2538857 h 3267076"/>
                <a:gd name="connsiteX1865" fmla="*/ 1027411 w 7771752"/>
                <a:gd name="connsiteY1865" fmla="*/ 2538075 h 3267076"/>
                <a:gd name="connsiteX1866" fmla="*/ 1028091 w 7771752"/>
                <a:gd name="connsiteY1866" fmla="*/ 2538075 h 3267076"/>
                <a:gd name="connsiteX1867" fmla="*/ 1028091 w 7771752"/>
                <a:gd name="connsiteY1867" fmla="*/ 2537293 h 3267076"/>
                <a:gd name="connsiteX1868" fmla="*/ 1028788 w 7771752"/>
                <a:gd name="connsiteY1868" fmla="*/ 2537293 h 3267076"/>
                <a:gd name="connsiteX1869" fmla="*/ 1028788 w 7771752"/>
                <a:gd name="connsiteY1869" fmla="*/ 2536510 h 3267076"/>
                <a:gd name="connsiteX1870" fmla="*/ 1029840 w 7771752"/>
                <a:gd name="connsiteY1870" fmla="*/ 2536510 h 3267076"/>
                <a:gd name="connsiteX1871" fmla="*/ 1029840 w 7771752"/>
                <a:gd name="connsiteY1871" fmla="*/ 2535733 h 3267076"/>
                <a:gd name="connsiteX1872" fmla="*/ 1029864 w 7771752"/>
                <a:gd name="connsiteY1872" fmla="*/ 2535733 h 3267076"/>
                <a:gd name="connsiteX1873" fmla="*/ 1029864 w 7771752"/>
                <a:gd name="connsiteY1873" fmla="*/ 2534951 h 3267076"/>
                <a:gd name="connsiteX1874" fmla="*/ 1030472 w 7771752"/>
                <a:gd name="connsiteY1874" fmla="*/ 2534951 h 3267076"/>
                <a:gd name="connsiteX1875" fmla="*/ 1030472 w 7771752"/>
                <a:gd name="connsiteY1875" fmla="*/ 2534169 h 3267076"/>
                <a:gd name="connsiteX1876" fmla="*/ 1030833 w 7771752"/>
                <a:gd name="connsiteY1876" fmla="*/ 2534169 h 3267076"/>
                <a:gd name="connsiteX1877" fmla="*/ 1030833 w 7771752"/>
                <a:gd name="connsiteY1877" fmla="*/ 2533386 h 3267076"/>
                <a:gd name="connsiteX1878" fmla="*/ 1032841 w 7771752"/>
                <a:gd name="connsiteY1878" fmla="*/ 2533386 h 3267076"/>
                <a:gd name="connsiteX1879" fmla="*/ 1032841 w 7771752"/>
                <a:gd name="connsiteY1879" fmla="*/ 2532604 h 3267076"/>
                <a:gd name="connsiteX1880" fmla="*/ 1033773 w 7771752"/>
                <a:gd name="connsiteY1880" fmla="*/ 2532604 h 3267076"/>
                <a:gd name="connsiteX1881" fmla="*/ 1033773 w 7771752"/>
                <a:gd name="connsiteY1881" fmla="*/ 2531822 h 3267076"/>
                <a:gd name="connsiteX1882" fmla="*/ 1034164 w 7771752"/>
                <a:gd name="connsiteY1882" fmla="*/ 2531822 h 3267076"/>
                <a:gd name="connsiteX1883" fmla="*/ 1034164 w 7771752"/>
                <a:gd name="connsiteY1883" fmla="*/ 2531040 h 3267076"/>
                <a:gd name="connsiteX1884" fmla="*/ 1034465 w 7771752"/>
                <a:gd name="connsiteY1884" fmla="*/ 2531040 h 3267076"/>
                <a:gd name="connsiteX1885" fmla="*/ 1034465 w 7771752"/>
                <a:gd name="connsiteY1885" fmla="*/ 2530258 h 3267076"/>
                <a:gd name="connsiteX1886" fmla="*/ 1035668 w 7771752"/>
                <a:gd name="connsiteY1886" fmla="*/ 2530258 h 3267076"/>
                <a:gd name="connsiteX1887" fmla="*/ 1035668 w 7771752"/>
                <a:gd name="connsiteY1887" fmla="*/ 2529476 h 3267076"/>
                <a:gd name="connsiteX1888" fmla="*/ 1036101 w 7771752"/>
                <a:gd name="connsiteY1888" fmla="*/ 2529476 h 3267076"/>
                <a:gd name="connsiteX1889" fmla="*/ 1036101 w 7771752"/>
                <a:gd name="connsiteY1889" fmla="*/ 2528694 h 3267076"/>
                <a:gd name="connsiteX1890" fmla="*/ 1036810 w 7771752"/>
                <a:gd name="connsiteY1890" fmla="*/ 2528694 h 3267076"/>
                <a:gd name="connsiteX1891" fmla="*/ 1036810 w 7771752"/>
                <a:gd name="connsiteY1891" fmla="*/ 2527911 h 3267076"/>
                <a:gd name="connsiteX1892" fmla="*/ 1037057 w 7771752"/>
                <a:gd name="connsiteY1892" fmla="*/ 2527911 h 3267076"/>
                <a:gd name="connsiteX1893" fmla="*/ 1037057 w 7771752"/>
                <a:gd name="connsiteY1893" fmla="*/ 2527129 h 3267076"/>
                <a:gd name="connsiteX1894" fmla="*/ 1037682 w 7771752"/>
                <a:gd name="connsiteY1894" fmla="*/ 2527129 h 3267076"/>
                <a:gd name="connsiteX1895" fmla="*/ 1037682 w 7771752"/>
                <a:gd name="connsiteY1895" fmla="*/ 2526347 h 3267076"/>
                <a:gd name="connsiteX1896" fmla="*/ 1039895 w 7771752"/>
                <a:gd name="connsiteY1896" fmla="*/ 2526347 h 3267076"/>
                <a:gd name="connsiteX1897" fmla="*/ 1039895 w 7771752"/>
                <a:gd name="connsiteY1897" fmla="*/ 2525565 h 3267076"/>
                <a:gd name="connsiteX1898" fmla="*/ 1041296 w 7771752"/>
                <a:gd name="connsiteY1898" fmla="*/ 2525565 h 3267076"/>
                <a:gd name="connsiteX1899" fmla="*/ 1041296 w 7771752"/>
                <a:gd name="connsiteY1899" fmla="*/ 2524783 h 3267076"/>
                <a:gd name="connsiteX1900" fmla="*/ 1042150 w 7771752"/>
                <a:gd name="connsiteY1900" fmla="*/ 2524783 h 3267076"/>
                <a:gd name="connsiteX1901" fmla="*/ 1042150 w 7771752"/>
                <a:gd name="connsiteY1901" fmla="*/ 2524001 h 3267076"/>
                <a:gd name="connsiteX1902" fmla="*/ 1042794 w 7771752"/>
                <a:gd name="connsiteY1902" fmla="*/ 2524001 h 3267076"/>
                <a:gd name="connsiteX1903" fmla="*/ 1042794 w 7771752"/>
                <a:gd name="connsiteY1903" fmla="*/ 2523218 h 3267076"/>
                <a:gd name="connsiteX1904" fmla="*/ 1043762 w 7771752"/>
                <a:gd name="connsiteY1904" fmla="*/ 2523218 h 3267076"/>
                <a:gd name="connsiteX1905" fmla="*/ 1043762 w 7771752"/>
                <a:gd name="connsiteY1905" fmla="*/ 2522436 h 3267076"/>
                <a:gd name="connsiteX1906" fmla="*/ 1045043 w 7771752"/>
                <a:gd name="connsiteY1906" fmla="*/ 2522436 h 3267076"/>
                <a:gd name="connsiteX1907" fmla="*/ 1045043 w 7771752"/>
                <a:gd name="connsiteY1907" fmla="*/ 2521654 h 3267076"/>
                <a:gd name="connsiteX1908" fmla="*/ 1047286 w 7771752"/>
                <a:gd name="connsiteY1908" fmla="*/ 2521654 h 3267076"/>
                <a:gd name="connsiteX1909" fmla="*/ 1047286 w 7771752"/>
                <a:gd name="connsiteY1909" fmla="*/ 2520876 h 3267076"/>
                <a:gd name="connsiteX1910" fmla="*/ 1048663 w 7771752"/>
                <a:gd name="connsiteY1910" fmla="*/ 2520876 h 3267076"/>
                <a:gd name="connsiteX1911" fmla="*/ 1048663 w 7771752"/>
                <a:gd name="connsiteY1911" fmla="*/ 2520094 h 3267076"/>
                <a:gd name="connsiteX1912" fmla="*/ 1048801 w 7771752"/>
                <a:gd name="connsiteY1912" fmla="*/ 2520094 h 3267076"/>
                <a:gd name="connsiteX1913" fmla="*/ 1048801 w 7771752"/>
                <a:gd name="connsiteY1913" fmla="*/ 2519312 h 3267076"/>
                <a:gd name="connsiteX1914" fmla="*/ 1049300 w 7771752"/>
                <a:gd name="connsiteY1914" fmla="*/ 2519312 h 3267076"/>
                <a:gd name="connsiteX1915" fmla="*/ 1049300 w 7771752"/>
                <a:gd name="connsiteY1915" fmla="*/ 2518530 h 3267076"/>
                <a:gd name="connsiteX1916" fmla="*/ 1049330 w 7771752"/>
                <a:gd name="connsiteY1916" fmla="*/ 2518530 h 3267076"/>
                <a:gd name="connsiteX1917" fmla="*/ 1049330 w 7771752"/>
                <a:gd name="connsiteY1917" fmla="*/ 2517748 h 3267076"/>
                <a:gd name="connsiteX1918" fmla="*/ 1049469 w 7771752"/>
                <a:gd name="connsiteY1918" fmla="*/ 2517748 h 3267076"/>
                <a:gd name="connsiteX1919" fmla="*/ 1049469 w 7771752"/>
                <a:gd name="connsiteY1919" fmla="*/ 2516966 h 3267076"/>
                <a:gd name="connsiteX1920" fmla="*/ 1049757 w 7771752"/>
                <a:gd name="connsiteY1920" fmla="*/ 2516966 h 3267076"/>
                <a:gd name="connsiteX1921" fmla="*/ 1049757 w 7771752"/>
                <a:gd name="connsiteY1921" fmla="*/ 2516183 h 3267076"/>
                <a:gd name="connsiteX1922" fmla="*/ 1049902 w 7771752"/>
                <a:gd name="connsiteY1922" fmla="*/ 2516183 h 3267076"/>
                <a:gd name="connsiteX1923" fmla="*/ 1049902 w 7771752"/>
                <a:gd name="connsiteY1923" fmla="*/ 2515401 h 3267076"/>
                <a:gd name="connsiteX1924" fmla="*/ 1049956 w 7771752"/>
                <a:gd name="connsiteY1924" fmla="*/ 2515401 h 3267076"/>
                <a:gd name="connsiteX1925" fmla="*/ 1049956 w 7771752"/>
                <a:gd name="connsiteY1925" fmla="*/ 2514619 h 3267076"/>
                <a:gd name="connsiteX1926" fmla="*/ 1050112 w 7771752"/>
                <a:gd name="connsiteY1926" fmla="*/ 2514619 h 3267076"/>
                <a:gd name="connsiteX1927" fmla="*/ 1050112 w 7771752"/>
                <a:gd name="connsiteY1927" fmla="*/ 2513837 h 3267076"/>
                <a:gd name="connsiteX1928" fmla="*/ 1050810 w 7771752"/>
                <a:gd name="connsiteY1928" fmla="*/ 2513837 h 3267076"/>
                <a:gd name="connsiteX1929" fmla="*/ 1050810 w 7771752"/>
                <a:gd name="connsiteY1929" fmla="*/ 2513055 h 3267076"/>
                <a:gd name="connsiteX1930" fmla="*/ 1051165 w 7771752"/>
                <a:gd name="connsiteY1930" fmla="*/ 2513055 h 3267076"/>
                <a:gd name="connsiteX1931" fmla="*/ 1051165 w 7771752"/>
                <a:gd name="connsiteY1931" fmla="*/ 2512273 h 3267076"/>
                <a:gd name="connsiteX1932" fmla="*/ 1051946 w 7771752"/>
                <a:gd name="connsiteY1932" fmla="*/ 2512273 h 3267076"/>
                <a:gd name="connsiteX1933" fmla="*/ 1051946 w 7771752"/>
                <a:gd name="connsiteY1933" fmla="*/ 2511490 h 3267076"/>
                <a:gd name="connsiteX1934" fmla="*/ 1052127 w 7771752"/>
                <a:gd name="connsiteY1934" fmla="*/ 2511490 h 3267076"/>
                <a:gd name="connsiteX1935" fmla="*/ 1052127 w 7771752"/>
                <a:gd name="connsiteY1935" fmla="*/ 2510708 h 3267076"/>
                <a:gd name="connsiteX1936" fmla="*/ 1053011 w 7771752"/>
                <a:gd name="connsiteY1936" fmla="*/ 2510708 h 3267076"/>
                <a:gd name="connsiteX1937" fmla="*/ 1053011 w 7771752"/>
                <a:gd name="connsiteY1937" fmla="*/ 2509926 h 3267076"/>
                <a:gd name="connsiteX1938" fmla="*/ 1053408 w 7771752"/>
                <a:gd name="connsiteY1938" fmla="*/ 2509926 h 3267076"/>
                <a:gd name="connsiteX1939" fmla="*/ 1053408 w 7771752"/>
                <a:gd name="connsiteY1939" fmla="*/ 2509144 h 3267076"/>
                <a:gd name="connsiteX1940" fmla="*/ 1053744 w 7771752"/>
                <a:gd name="connsiteY1940" fmla="*/ 2509144 h 3267076"/>
                <a:gd name="connsiteX1941" fmla="*/ 1053744 w 7771752"/>
                <a:gd name="connsiteY1941" fmla="*/ 2508362 h 3267076"/>
                <a:gd name="connsiteX1942" fmla="*/ 1054424 w 7771752"/>
                <a:gd name="connsiteY1942" fmla="*/ 2508362 h 3267076"/>
                <a:gd name="connsiteX1943" fmla="*/ 1054424 w 7771752"/>
                <a:gd name="connsiteY1943" fmla="*/ 2507580 h 3267076"/>
                <a:gd name="connsiteX1944" fmla="*/ 1054917 w 7771752"/>
                <a:gd name="connsiteY1944" fmla="*/ 2507580 h 3267076"/>
                <a:gd name="connsiteX1945" fmla="*/ 1054917 w 7771752"/>
                <a:gd name="connsiteY1945" fmla="*/ 2506797 h 3267076"/>
                <a:gd name="connsiteX1946" fmla="*/ 1054923 w 7771752"/>
                <a:gd name="connsiteY1946" fmla="*/ 2506797 h 3267076"/>
                <a:gd name="connsiteX1947" fmla="*/ 1054923 w 7771752"/>
                <a:gd name="connsiteY1947" fmla="*/ 2506020 h 3267076"/>
                <a:gd name="connsiteX1948" fmla="*/ 1055254 w 7771752"/>
                <a:gd name="connsiteY1948" fmla="*/ 2506020 h 3267076"/>
                <a:gd name="connsiteX1949" fmla="*/ 1055254 w 7771752"/>
                <a:gd name="connsiteY1949" fmla="*/ 2505238 h 3267076"/>
                <a:gd name="connsiteX1950" fmla="*/ 1055452 w 7771752"/>
                <a:gd name="connsiteY1950" fmla="*/ 2505238 h 3267076"/>
                <a:gd name="connsiteX1951" fmla="*/ 1055452 w 7771752"/>
                <a:gd name="connsiteY1951" fmla="*/ 2504455 h 3267076"/>
                <a:gd name="connsiteX1952" fmla="*/ 1056306 w 7771752"/>
                <a:gd name="connsiteY1952" fmla="*/ 2504455 h 3267076"/>
                <a:gd name="connsiteX1953" fmla="*/ 1056306 w 7771752"/>
                <a:gd name="connsiteY1953" fmla="*/ 2503673 h 3267076"/>
                <a:gd name="connsiteX1954" fmla="*/ 1057304 w 7771752"/>
                <a:gd name="connsiteY1954" fmla="*/ 2503673 h 3267076"/>
                <a:gd name="connsiteX1955" fmla="*/ 1057304 w 7771752"/>
                <a:gd name="connsiteY1955" fmla="*/ 2502891 h 3267076"/>
                <a:gd name="connsiteX1956" fmla="*/ 1057575 w 7771752"/>
                <a:gd name="connsiteY1956" fmla="*/ 2502891 h 3267076"/>
                <a:gd name="connsiteX1957" fmla="*/ 1057575 w 7771752"/>
                <a:gd name="connsiteY1957" fmla="*/ 2502109 h 3267076"/>
                <a:gd name="connsiteX1958" fmla="*/ 1059229 w 7771752"/>
                <a:gd name="connsiteY1958" fmla="*/ 2502109 h 3267076"/>
                <a:gd name="connsiteX1959" fmla="*/ 1059229 w 7771752"/>
                <a:gd name="connsiteY1959" fmla="*/ 2501327 h 3267076"/>
                <a:gd name="connsiteX1960" fmla="*/ 1059427 w 7771752"/>
                <a:gd name="connsiteY1960" fmla="*/ 2501327 h 3267076"/>
                <a:gd name="connsiteX1961" fmla="*/ 1059427 w 7771752"/>
                <a:gd name="connsiteY1961" fmla="*/ 2500545 h 3267076"/>
                <a:gd name="connsiteX1962" fmla="*/ 1059445 w 7771752"/>
                <a:gd name="connsiteY1962" fmla="*/ 2500545 h 3267076"/>
                <a:gd name="connsiteX1963" fmla="*/ 1059445 w 7771752"/>
                <a:gd name="connsiteY1963" fmla="*/ 2499762 h 3267076"/>
                <a:gd name="connsiteX1964" fmla="*/ 1060371 w 7771752"/>
                <a:gd name="connsiteY1964" fmla="*/ 2499762 h 3267076"/>
                <a:gd name="connsiteX1965" fmla="*/ 1060371 w 7771752"/>
                <a:gd name="connsiteY1965" fmla="*/ 2498980 h 3267076"/>
                <a:gd name="connsiteX1966" fmla="*/ 1060888 w 7771752"/>
                <a:gd name="connsiteY1966" fmla="*/ 2498980 h 3267076"/>
                <a:gd name="connsiteX1967" fmla="*/ 1060888 w 7771752"/>
                <a:gd name="connsiteY1967" fmla="*/ 2498198 h 3267076"/>
                <a:gd name="connsiteX1968" fmla="*/ 1060985 w 7771752"/>
                <a:gd name="connsiteY1968" fmla="*/ 2498198 h 3267076"/>
                <a:gd name="connsiteX1969" fmla="*/ 1060985 w 7771752"/>
                <a:gd name="connsiteY1969" fmla="*/ 2497416 h 3267076"/>
                <a:gd name="connsiteX1970" fmla="*/ 1061273 w 7771752"/>
                <a:gd name="connsiteY1970" fmla="*/ 2497416 h 3267076"/>
                <a:gd name="connsiteX1971" fmla="*/ 1061273 w 7771752"/>
                <a:gd name="connsiteY1971" fmla="*/ 2496634 h 3267076"/>
                <a:gd name="connsiteX1972" fmla="*/ 1062224 w 7771752"/>
                <a:gd name="connsiteY1972" fmla="*/ 2496634 h 3267076"/>
                <a:gd name="connsiteX1973" fmla="*/ 1062224 w 7771752"/>
                <a:gd name="connsiteY1973" fmla="*/ 2495852 h 3267076"/>
                <a:gd name="connsiteX1974" fmla="*/ 1062230 w 7771752"/>
                <a:gd name="connsiteY1974" fmla="*/ 2495852 h 3267076"/>
                <a:gd name="connsiteX1975" fmla="*/ 1062230 w 7771752"/>
                <a:gd name="connsiteY1975" fmla="*/ 2495069 h 3267076"/>
                <a:gd name="connsiteX1976" fmla="*/ 1063186 w 7771752"/>
                <a:gd name="connsiteY1976" fmla="*/ 2495069 h 3267076"/>
                <a:gd name="connsiteX1977" fmla="*/ 1063186 w 7771752"/>
                <a:gd name="connsiteY1977" fmla="*/ 2494287 h 3267076"/>
                <a:gd name="connsiteX1978" fmla="*/ 1063258 w 7771752"/>
                <a:gd name="connsiteY1978" fmla="*/ 2494287 h 3267076"/>
                <a:gd name="connsiteX1979" fmla="*/ 1063258 w 7771752"/>
                <a:gd name="connsiteY1979" fmla="*/ 2493510 h 3267076"/>
                <a:gd name="connsiteX1980" fmla="*/ 1063673 w 7771752"/>
                <a:gd name="connsiteY1980" fmla="*/ 2493510 h 3267076"/>
                <a:gd name="connsiteX1981" fmla="*/ 1063673 w 7771752"/>
                <a:gd name="connsiteY1981" fmla="*/ 2492727 h 3267076"/>
                <a:gd name="connsiteX1982" fmla="*/ 1064924 w 7771752"/>
                <a:gd name="connsiteY1982" fmla="*/ 2492727 h 3267076"/>
                <a:gd name="connsiteX1983" fmla="*/ 1064924 w 7771752"/>
                <a:gd name="connsiteY1983" fmla="*/ 2491945 h 3267076"/>
                <a:gd name="connsiteX1984" fmla="*/ 1067822 w 7771752"/>
                <a:gd name="connsiteY1984" fmla="*/ 2491945 h 3267076"/>
                <a:gd name="connsiteX1985" fmla="*/ 1067822 w 7771752"/>
                <a:gd name="connsiteY1985" fmla="*/ 2491163 h 3267076"/>
                <a:gd name="connsiteX1986" fmla="*/ 1068832 w 7771752"/>
                <a:gd name="connsiteY1986" fmla="*/ 2491163 h 3267076"/>
                <a:gd name="connsiteX1987" fmla="*/ 1068832 w 7771752"/>
                <a:gd name="connsiteY1987" fmla="*/ 2490381 h 3267076"/>
                <a:gd name="connsiteX1988" fmla="*/ 1069019 w 7771752"/>
                <a:gd name="connsiteY1988" fmla="*/ 2490381 h 3267076"/>
                <a:gd name="connsiteX1989" fmla="*/ 1069019 w 7771752"/>
                <a:gd name="connsiteY1989" fmla="*/ 2489599 h 3267076"/>
                <a:gd name="connsiteX1990" fmla="*/ 1071075 w 7771752"/>
                <a:gd name="connsiteY1990" fmla="*/ 2489599 h 3267076"/>
                <a:gd name="connsiteX1991" fmla="*/ 1071075 w 7771752"/>
                <a:gd name="connsiteY1991" fmla="*/ 2488817 h 3267076"/>
                <a:gd name="connsiteX1992" fmla="*/ 1072140 w 7771752"/>
                <a:gd name="connsiteY1992" fmla="*/ 2488817 h 3267076"/>
                <a:gd name="connsiteX1993" fmla="*/ 1072140 w 7771752"/>
                <a:gd name="connsiteY1993" fmla="*/ 2488034 h 3267076"/>
                <a:gd name="connsiteX1994" fmla="*/ 1072368 w 7771752"/>
                <a:gd name="connsiteY1994" fmla="*/ 2488034 h 3267076"/>
                <a:gd name="connsiteX1995" fmla="*/ 1072368 w 7771752"/>
                <a:gd name="connsiteY1995" fmla="*/ 2487252 h 3267076"/>
                <a:gd name="connsiteX1996" fmla="*/ 1072723 w 7771752"/>
                <a:gd name="connsiteY1996" fmla="*/ 2487252 h 3267076"/>
                <a:gd name="connsiteX1997" fmla="*/ 1072723 w 7771752"/>
                <a:gd name="connsiteY1997" fmla="*/ 2486470 h 3267076"/>
                <a:gd name="connsiteX1998" fmla="*/ 1072867 w 7771752"/>
                <a:gd name="connsiteY1998" fmla="*/ 2486470 h 3267076"/>
                <a:gd name="connsiteX1999" fmla="*/ 1072867 w 7771752"/>
                <a:gd name="connsiteY1999" fmla="*/ 2485688 h 3267076"/>
                <a:gd name="connsiteX2000" fmla="*/ 1073595 w 7771752"/>
                <a:gd name="connsiteY2000" fmla="*/ 2485688 h 3267076"/>
                <a:gd name="connsiteX2001" fmla="*/ 1073595 w 7771752"/>
                <a:gd name="connsiteY2001" fmla="*/ 2484906 h 3267076"/>
                <a:gd name="connsiteX2002" fmla="*/ 1074293 w 7771752"/>
                <a:gd name="connsiteY2002" fmla="*/ 2484906 h 3267076"/>
                <a:gd name="connsiteX2003" fmla="*/ 1074293 w 7771752"/>
                <a:gd name="connsiteY2003" fmla="*/ 2484124 h 3267076"/>
                <a:gd name="connsiteX2004" fmla="*/ 1074732 w 7771752"/>
                <a:gd name="connsiteY2004" fmla="*/ 2484124 h 3267076"/>
                <a:gd name="connsiteX2005" fmla="*/ 1074732 w 7771752"/>
                <a:gd name="connsiteY2005" fmla="*/ 2483341 h 3267076"/>
                <a:gd name="connsiteX2006" fmla="*/ 1075453 w 7771752"/>
                <a:gd name="connsiteY2006" fmla="*/ 2483341 h 3267076"/>
                <a:gd name="connsiteX2007" fmla="*/ 1075453 w 7771752"/>
                <a:gd name="connsiteY2007" fmla="*/ 2482559 h 3267076"/>
                <a:gd name="connsiteX2008" fmla="*/ 1075682 w 7771752"/>
                <a:gd name="connsiteY2008" fmla="*/ 2482559 h 3267076"/>
                <a:gd name="connsiteX2009" fmla="*/ 1075682 w 7771752"/>
                <a:gd name="connsiteY2009" fmla="*/ 2481777 h 3267076"/>
                <a:gd name="connsiteX2010" fmla="*/ 1075971 w 7771752"/>
                <a:gd name="connsiteY2010" fmla="*/ 2481777 h 3267076"/>
                <a:gd name="connsiteX2011" fmla="*/ 1075971 w 7771752"/>
                <a:gd name="connsiteY2011" fmla="*/ 2480995 h 3267076"/>
                <a:gd name="connsiteX2012" fmla="*/ 1076211 w 7771752"/>
                <a:gd name="connsiteY2012" fmla="*/ 2480995 h 3267076"/>
                <a:gd name="connsiteX2013" fmla="*/ 1076211 w 7771752"/>
                <a:gd name="connsiteY2013" fmla="*/ 2480213 h 3267076"/>
                <a:gd name="connsiteX2014" fmla="*/ 1080156 w 7771752"/>
                <a:gd name="connsiteY2014" fmla="*/ 2480213 h 3267076"/>
                <a:gd name="connsiteX2015" fmla="*/ 1080156 w 7771752"/>
                <a:gd name="connsiteY2015" fmla="*/ 2479435 h 3267076"/>
                <a:gd name="connsiteX2016" fmla="*/ 1081461 w 7771752"/>
                <a:gd name="connsiteY2016" fmla="*/ 2479435 h 3267076"/>
                <a:gd name="connsiteX2017" fmla="*/ 1081461 w 7771752"/>
                <a:gd name="connsiteY2017" fmla="*/ 2478653 h 3267076"/>
                <a:gd name="connsiteX2018" fmla="*/ 1081659 w 7771752"/>
                <a:gd name="connsiteY2018" fmla="*/ 2478653 h 3267076"/>
                <a:gd name="connsiteX2019" fmla="*/ 1081659 w 7771752"/>
                <a:gd name="connsiteY2019" fmla="*/ 2477871 h 3267076"/>
                <a:gd name="connsiteX2020" fmla="*/ 1081948 w 7771752"/>
                <a:gd name="connsiteY2020" fmla="*/ 2477871 h 3267076"/>
                <a:gd name="connsiteX2021" fmla="*/ 1081948 w 7771752"/>
                <a:gd name="connsiteY2021" fmla="*/ 2477089 h 3267076"/>
                <a:gd name="connsiteX2022" fmla="*/ 1083229 w 7771752"/>
                <a:gd name="connsiteY2022" fmla="*/ 2477089 h 3267076"/>
                <a:gd name="connsiteX2023" fmla="*/ 1083229 w 7771752"/>
                <a:gd name="connsiteY2023" fmla="*/ 2476306 h 3267076"/>
                <a:gd name="connsiteX2024" fmla="*/ 1085213 w 7771752"/>
                <a:gd name="connsiteY2024" fmla="*/ 2476306 h 3267076"/>
                <a:gd name="connsiteX2025" fmla="*/ 1085213 w 7771752"/>
                <a:gd name="connsiteY2025" fmla="*/ 2475525 h 3267076"/>
                <a:gd name="connsiteX2026" fmla="*/ 1086452 w 7771752"/>
                <a:gd name="connsiteY2026" fmla="*/ 2475525 h 3267076"/>
                <a:gd name="connsiteX2027" fmla="*/ 1086452 w 7771752"/>
                <a:gd name="connsiteY2027" fmla="*/ 2474742 h 3267076"/>
                <a:gd name="connsiteX2028" fmla="*/ 1086867 w 7771752"/>
                <a:gd name="connsiteY2028" fmla="*/ 2474742 h 3267076"/>
                <a:gd name="connsiteX2029" fmla="*/ 1086867 w 7771752"/>
                <a:gd name="connsiteY2029" fmla="*/ 2473960 h 3267076"/>
                <a:gd name="connsiteX2030" fmla="*/ 1087222 w 7771752"/>
                <a:gd name="connsiteY2030" fmla="*/ 2473960 h 3267076"/>
                <a:gd name="connsiteX2031" fmla="*/ 1087222 w 7771752"/>
                <a:gd name="connsiteY2031" fmla="*/ 2473178 h 3267076"/>
                <a:gd name="connsiteX2032" fmla="*/ 1087402 w 7771752"/>
                <a:gd name="connsiteY2032" fmla="*/ 2473178 h 3267076"/>
                <a:gd name="connsiteX2033" fmla="*/ 1087402 w 7771752"/>
                <a:gd name="connsiteY2033" fmla="*/ 2472396 h 3267076"/>
                <a:gd name="connsiteX2034" fmla="*/ 1087583 w 7771752"/>
                <a:gd name="connsiteY2034" fmla="*/ 2472396 h 3267076"/>
                <a:gd name="connsiteX2035" fmla="*/ 1087583 w 7771752"/>
                <a:gd name="connsiteY2035" fmla="*/ 2471614 h 3267076"/>
                <a:gd name="connsiteX2036" fmla="*/ 1087649 w 7771752"/>
                <a:gd name="connsiteY2036" fmla="*/ 2471614 h 3267076"/>
                <a:gd name="connsiteX2037" fmla="*/ 1087649 w 7771752"/>
                <a:gd name="connsiteY2037" fmla="*/ 2470832 h 3267076"/>
                <a:gd name="connsiteX2038" fmla="*/ 1088118 w 7771752"/>
                <a:gd name="connsiteY2038" fmla="*/ 2470832 h 3267076"/>
                <a:gd name="connsiteX2039" fmla="*/ 1088118 w 7771752"/>
                <a:gd name="connsiteY2039" fmla="*/ 2470049 h 3267076"/>
                <a:gd name="connsiteX2040" fmla="*/ 1088629 w 7771752"/>
                <a:gd name="connsiteY2040" fmla="*/ 2470049 h 3267076"/>
                <a:gd name="connsiteX2041" fmla="*/ 1088629 w 7771752"/>
                <a:gd name="connsiteY2041" fmla="*/ 2469267 h 3267076"/>
                <a:gd name="connsiteX2042" fmla="*/ 1089224 w 7771752"/>
                <a:gd name="connsiteY2042" fmla="*/ 2469267 h 3267076"/>
                <a:gd name="connsiteX2043" fmla="*/ 1089224 w 7771752"/>
                <a:gd name="connsiteY2043" fmla="*/ 2468485 h 3267076"/>
                <a:gd name="connsiteX2044" fmla="*/ 1090391 w 7771752"/>
                <a:gd name="connsiteY2044" fmla="*/ 2468485 h 3267076"/>
                <a:gd name="connsiteX2045" fmla="*/ 1090391 w 7771752"/>
                <a:gd name="connsiteY2045" fmla="*/ 2467703 h 3267076"/>
                <a:gd name="connsiteX2046" fmla="*/ 1091395 w 7771752"/>
                <a:gd name="connsiteY2046" fmla="*/ 2467703 h 3267076"/>
                <a:gd name="connsiteX2047" fmla="*/ 1091395 w 7771752"/>
                <a:gd name="connsiteY2047" fmla="*/ 2466921 h 3267076"/>
                <a:gd name="connsiteX2048" fmla="*/ 1092177 w 7771752"/>
                <a:gd name="connsiteY2048" fmla="*/ 2466921 h 3267076"/>
                <a:gd name="connsiteX2049" fmla="*/ 1092177 w 7771752"/>
                <a:gd name="connsiteY2049" fmla="*/ 2466139 h 3267076"/>
                <a:gd name="connsiteX2050" fmla="*/ 1092833 w 7771752"/>
                <a:gd name="connsiteY2050" fmla="*/ 2466139 h 3267076"/>
                <a:gd name="connsiteX2051" fmla="*/ 1092833 w 7771752"/>
                <a:gd name="connsiteY2051" fmla="*/ 2465356 h 3267076"/>
                <a:gd name="connsiteX2052" fmla="*/ 1092995 w 7771752"/>
                <a:gd name="connsiteY2052" fmla="*/ 2465356 h 3267076"/>
                <a:gd name="connsiteX2053" fmla="*/ 1092995 w 7771752"/>
                <a:gd name="connsiteY2053" fmla="*/ 2464574 h 3267076"/>
                <a:gd name="connsiteX2054" fmla="*/ 1094438 w 7771752"/>
                <a:gd name="connsiteY2054" fmla="*/ 2464574 h 3267076"/>
                <a:gd name="connsiteX2055" fmla="*/ 1094438 w 7771752"/>
                <a:gd name="connsiteY2055" fmla="*/ 2463797 h 3267076"/>
                <a:gd name="connsiteX2056" fmla="*/ 1094769 w 7771752"/>
                <a:gd name="connsiteY2056" fmla="*/ 2463797 h 3267076"/>
                <a:gd name="connsiteX2057" fmla="*/ 1094769 w 7771752"/>
                <a:gd name="connsiteY2057" fmla="*/ 2463014 h 3267076"/>
                <a:gd name="connsiteX2058" fmla="*/ 1094805 w 7771752"/>
                <a:gd name="connsiteY2058" fmla="*/ 2463014 h 3267076"/>
                <a:gd name="connsiteX2059" fmla="*/ 1094805 w 7771752"/>
                <a:gd name="connsiteY2059" fmla="*/ 2462232 h 3267076"/>
                <a:gd name="connsiteX2060" fmla="*/ 1096543 w 7771752"/>
                <a:gd name="connsiteY2060" fmla="*/ 2462232 h 3267076"/>
                <a:gd name="connsiteX2061" fmla="*/ 1096543 w 7771752"/>
                <a:gd name="connsiteY2061" fmla="*/ 2461450 h 3267076"/>
                <a:gd name="connsiteX2062" fmla="*/ 1096892 w 7771752"/>
                <a:gd name="connsiteY2062" fmla="*/ 2461450 h 3267076"/>
                <a:gd name="connsiteX2063" fmla="*/ 1096892 w 7771752"/>
                <a:gd name="connsiteY2063" fmla="*/ 2460668 h 3267076"/>
                <a:gd name="connsiteX2064" fmla="*/ 1096982 w 7771752"/>
                <a:gd name="connsiteY2064" fmla="*/ 2460668 h 3267076"/>
                <a:gd name="connsiteX2065" fmla="*/ 1096982 w 7771752"/>
                <a:gd name="connsiteY2065" fmla="*/ 2459886 h 3267076"/>
                <a:gd name="connsiteX2066" fmla="*/ 1097673 w 7771752"/>
                <a:gd name="connsiteY2066" fmla="*/ 2459886 h 3267076"/>
                <a:gd name="connsiteX2067" fmla="*/ 1097673 w 7771752"/>
                <a:gd name="connsiteY2067" fmla="*/ 2459104 h 3267076"/>
                <a:gd name="connsiteX2068" fmla="*/ 1098136 w 7771752"/>
                <a:gd name="connsiteY2068" fmla="*/ 2459104 h 3267076"/>
                <a:gd name="connsiteX2069" fmla="*/ 1098136 w 7771752"/>
                <a:gd name="connsiteY2069" fmla="*/ 2458321 h 3267076"/>
                <a:gd name="connsiteX2070" fmla="*/ 1099682 w 7771752"/>
                <a:gd name="connsiteY2070" fmla="*/ 2458321 h 3267076"/>
                <a:gd name="connsiteX2071" fmla="*/ 1099682 w 7771752"/>
                <a:gd name="connsiteY2071" fmla="*/ 2457539 h 3267076"/>
                <a:gd name="connsiteX2072" fmla="*/ 1100392 w 7771752"/>
                <a:gd name="connsiteY2072" fmla="*/ 2457539 h 3267076"/>
                <a:gd name="connsiteX2073" fmla="*/ 1100392 w 7771752"/>
                <a:gd name="connsiteY2073" fmla="*/ 2456757 h 3267076"/>
                <a:gd name="connsiteX2074" fmla="*/ 1100398 w 7771752"/>
                <a:gd name="connsiteY2074" fmla="*/ 2456757 h 3267076"/>
                <a:gd name="connsiteX2075" fmla="*/ 1100398 w 7771752"/>
                <a:gd name="connsiteY2075" fmla="*/ 2455975 h 3267076"/>
                <a:gd name="connsiteX2076" fmla="*/ 1101775 w 7771752"/>
                <a:gd name="connsiteY2076" fmla="*/ 2455975 h 3267076"/>
                <a:gd name="connsiteX2077" fmla="*/ 1101775 w 7771752"/>
                <a:gd name="connsiteY2077" fmla="*/ 2455193 h 3267076"/>
                <a:gd name="connsiteX2078" fmla="*/ 1102027 w 7771752"/>
                <a:gd name="connsiteY2078" fmla="*/ 2455193 h 3267076"/>
                <a:gd name="connsiteX2079" fmla="*/ 1102027 w 7771752"/>
                <a:gd name="connsiteY2079" fmla="*/ 2454411 h 3267076"/>
                <a:gd name="connsiteX2080" fmla="*/ 1102160 w 7771752"/>
                <a:gd name="connsiteY2080" fmla="*/ 2454411 h 3267076"/>
                <a:gd name="connsiteX2081" fmla="*/ 1102160 w 7771752"/>
                <a:gd name="connsiteY2081" fmla="*/ 2453628 h 3267076"/>
                <a:gd name="connsiteX2082" fmla="*/ 1102941 w 7771752"/>
                <a:gd name="connsiteY2082" fmla="*/ 2453628 h 3267076"/>
                <a:gd name="connsiteX2083" fmla="*/ 1102941 w 7771752"/>
                <a:gd name="connsiteY2083" fmla="*/ 2452846 h 3267076"/>
                <a:gd name="connsiteX2084" fmla="*/ 1103404 w 7771752"/>
                <a:gd name="connsiteY2084" fmla="*/ 2452846 h 3267076"/>
                <a:gd name="connsiteX2085" fmla="*/ 1103404 w 7771752"/>
                <a:gd name="connsiteY2085" fmla="*/ 2452069 h 3267076"/>
                <a:gd name="connsiteX2086" fmla="*/ 1104030 w 7771752"/>
                <a:gd name="connsiteY2086" fmla="*/ 2452069 h 3267076"/>
                <a:gd name="connsiteX2087" fmla="*/ 1104030 w 7771752"/>
                <a:gd name="connsiteY2087" fmla="*/ 2451286 h 3267076"/>
                <a:gd name="connsiteX2088" fmla="*/ 1104054 w 7771752"/>
                <a:gd name="connsiteY2088" fmla="*/ 2451286 h 3267076"/>
                <a:gd name="connsiteX2089" fmla="*/ 1104054 w 7771752"/>
                <a:gd name="connsiteY2089" fmla="*/ 2450504 h 3267076"/>
                <a:gd name="connsiteX2090" fmla="*/ 1105070 w 7771752"/>
                <a:gd name="connsiteY2090" fmla="*/ 2450504 h 3267076"/>
                <a:gd name="connsiteX2091" fmla="*/ 1105070 w 7771752"/>
                <a:gd name="connsiteY2091" fmla="*/ 2449722 h 3267076"/>
                <a:gd name="connsiteX2092" fmla="*/ 1105587 w 7771752"/>
                <a:gd name="connsiteY2092" fmla="*/ 2449722 h 3267076"/>
                <a:gd name="connsiteX2093" fmla="*/ 1105587 w 7771752"/>
                <a:gd name="connsiteY2093" fmla="*/ 2448940 h 3267076"/>
                <a:gd name="connsiteX2094" fmla="*/ 1107897 w 7771752"/>
                <a:gd name="connsiteY2094" fmla="*/ 2448940 h 3267076"/>
                <a:gd name="connsiteX2095" fmla="*/ 1107897 w 7771752"/>
                <a:gd name="connsiteY2095" fmla="*/ 2448158 h 3267076"/>
                <a:gd name="connsiteX2096" fmla="*/ 1109268 w 7771752"/>
                <a:gd name="connsiteY2096" fmla="*/ 2448158 h 3267076"/>
                <a:gd name="connsiteX2097" fmla="*/ 1109268 w 7771752"/>
                <a:gd name="connsiteY2097" fmla="*/ 2447376 h 3267076"/>
                <a:gd name="connsiteX2098" fmla="*/ 1110554 w 7771752"/>
                <a:gd name="connsiteY2098" fmla="*/ 2447376 h 3267076"/>
                <a:gd name="connsiteX2099" fmla="*/ 1110554 w 7771752"/>
                <a:gd name="connsiteY2099" fmla="*/ 2446593 h 3267076"/>
                <a:gd name="connsiteX2100" fmla="*/ 1110723 w 7771752"/>
                <a:gd name="connsiteY2100" fmla="*/ 2446593 h 3267076"/>
                <a:gd name="connsiteX2101" fmla="*/ 1110723 w 7771752"/>
                <a:gd name="connsiteY2101" fmla="*/ 2445811 h 3267076"/>
                <a:gd name="connsiteX2102" fmla="*/ 1112082 w 7771752"/>
                <a:gd name="connsiteY2102" fmla="*/ 2445811 h 3267076"/>
                <a:gd name="connsiteX2103" fmla="*/ 1112082 w 7771752"/>
                <a:gd name="connsiteY2103" fmla="*/ 2445029 h 3267076"/>
                <a:gd name="connsiteX2104" fmla="*/ 1113026 w 7771752"/>
                <a:gd name="connsiteY2104" fmla="*/ 2445029 h 3267076"/>
                <a:gd name="connsiteX2105" fmla="*/ 1113026 w 7771752"/>
                <a:gd name="connsiteY2105" fmla="*/ 2444247 h 3267076"/>
                <a:gd name="connsiteX2106" fmla="*/ 1113603 w 7771752"/>
                <a:gd name="connsiteY2106" fmla="*/ 2444247 h 3267076"/>
                <a:gd name="connsiteX2107" fmla="*/ 1113603 w 7771752"/>
                <a:gd name="connsiteY2107" fmla="*/ 2443465 h 3267076"/>
                <a:gd name="connsiteX2108" fmla="*/ 1114048 w 7771752"/>
                <a:gd name="connsiteY2108" fmla="*/ 2443465 h 3267076"/>
                <a:gd name="connsiteX2109" fmla="*/ 1114048 w 7771752"/>
                <a:gd name="connsiteY2109" fmla="*/ 2442683 h 3267076"/>
                <a:gd name="connsiteX2110" fmla="*/ 1114271 w 7771752"/>
                <a:gd name="connsiteY2110" fmla="*/ 2442683 h 3267076"/>
                <a:gd name="connsiteX2111" fmla="*/ 1114271 w 7771752"/>
                <a:gd name="connsiteY2111" fmla="*/ 2441900 h 3267076"/>
                <a:gd name="connsiteX2112" fmla="*/ 1115053 w 7771752"/>
                <a:gd name="connsiteY2112" fmla="*/ 2441900 h 3267076"/>
                <a:gd name="connsiteX2113" fmla="*/ 1115053 w 7771752"/>
                <a:gd name="connsiteY2113" fmla="*/ 2441118 h 3267076"/>
                <a:gd name="connsiteX2114" fmla="*/ 1115660 w 7771752"/>
                <a:gd name="connsiteY2114" fmla="*/ 2441118 h 3267076"/>
                <a:gd name="connsiteX2115" fmla="*/ 1115660 w 7771752"/>
                <a:gd name="connsiteY2115" fmla="*/ 2440336 h 3267076"/>
                <a:gd name="connsiteX2116" fmla="*/ 1116075 w 7771752"/>
                <a:gd name="connsiteY2116" fmla="*/ 2440336 h 3267076"/>
                <a:gd name="connsiteX2117" fmla="*/ 1116075 w 7771752"/>
                <a:gd name="connsiteY2117" fmla="*/ 2439554 h 3267076"/>
                <a:gd name="connsiteX2118" fmla="*/ 1117037 w 7771752"/>
                <a:gd name="connsiteY2118" fmla="*/ 2439554 h 3267076"/>
                <a:gd name="connsiteX2119" fmla="*/ 1117037 w 7771752"/>
                <a:gd name="connsiteY2119" fmla="*/ 2438772 h 3267076"/>
                <a:gd name="connsiteX2120" fmla="*/ 1117440 w 7771752"/>
                <a:gd name="connsiteY2120" fmla="*/ 2438772 h 3267076"/>
                <a:gd name="connsiteX2121" fmla="*/ 1117440 w 7771752"/>
                <a:gd name="connsiteY2121" fmla="*/ 2437990 h 3267076"/>
                <a:gd name="connsiteX2122" fmla="*/ 1117849 w 7771752"/>
                <a:gd name="connsiteY2122" fmla="*/ 2437990 h 3267076"/>
                <a:gd name="connsiteX2123" fmla="*/ 1117849 w 7771752"/>
                <a:gd name="connsiteY2123" fmla="*/ 2437212 h 3267076"/>
                <a:gd name="connsiteX2124" fmla="*/ 1118504 w 7771752"/>
                <a:gd name="connsiteY2124" fmla="*/ 2437212 h 3267076"/>
                <a:gd name="connsiteX2125" fmla="*/ 1118504 w 7771752"/>
                <a:gd name="connsiteY2125" fmla="*/ 2436430 h 3267076"/>
                <a:gd name="connsiteX2126" fmla="*/ 1118817 w 7771752"/>
                <a:gd name="connsiteY2126" fmla="*/ 2436430 h 3267076"/>
                <a:gd name="connsiteX2127" fmla="*/ 1118817 w 7771752"/>
                <a:gd name="connsiteY2127" fmla="*/ 2435648 h 3267076"/>
                <a:gd name="connsiteX2128" fmla="*/ 1119473 w 7771752"/>
                <a:gd name="connsiteY2128" fmla="*/ 2435648 h 3267076"/>
                <a:gd name="connsiteX2129" fmla="*/ 1119473 w 7771752"/>
                <a:gd name="connsiteY2129" fmla="*/ 2434865 h 3267076"/>
                <a:gd name="connsiteX2130" fmla="*/ 1119906 w 7771752"/>
                <a:gd name="connsiteY2130" fmla="*/ 2434865 h 3267076"/>
                <a:gd name="connsiteX2131" fmla="*/ 1119906 w 7771752"/>
                <a:gd name="connsiteY2131" fmla="*/ 2434083 h 3267076"/>
                <a:gd name="connsiteX2132" fmla="*/ 1120110 w 7771752"/>
                <a:gd name="connsiteY2132" fmla="*/ 2434083 h 3267076"/>
                <a:gd name="connsiteX2133" fmla="*/ 1120110 w 7771752"/>
                <a:gd name="connsiteY2133" fmla="*/ 2433301 h 3267076"/>
                <a:gd name="connsiteX2134" fmla="*/ 1121072 w 7771752"/>
                <a:gd name="connsiteY2134" fmla="*/ 2433301 h 3267076"/>
                <a:gd name="connsiteX2135" fmla="*/ 1121072 w 7771752"/>
                <a:gd name="connsiteY2135" fmla="*/ 2432519 h 3267076"/>
                <a:gd name="connsiteX2136" fmla="*/ 1121223 w 7771752"/>
                <a:gd name="connsiteY2136" fmla="*/ 2432519 h 3267076"/>
                <a:gd name="connsiteX2137" fmla="*/ 1121223 w 7771752"/>
                <a:gd name="connsiteY2137" fmla="*/ 2431737 h 3267076"/>
                <a:gd name="connsiteX2138" fmla="*/ 1121247 w 7771752"/>
                <a:gd name="connsiteY2138" fmla="*/ 2431737 h 3267076"/>
                <a:gd name="connsiteX2139" fmla="*/ 1121247 w 7771752"/>
                <a:gd name="connsiteY2139" fmla="*/ 2430955 h 3267076"/>
                <a:gd name="connsiteX2140" fmla="*/ 1121403 w 7771752"/>
                <a:gd name="connsiteY2140" fmla="*/ 2430955 h 3267076"/>
                <a:gd name="connsiteX2141" fmla="*/ 1121403 w 7771752"/>
                <a:gd name="connsiteY2141" fmla="*/ 2430172 h 3267076"/>
                <a:gd name="connsiteX2142" fmla="*/ 1123291 w 7771752"/>
                <a:gd name="connsiteY2142" fmla="*/ 2430172 h 3267076"/>
                <a:gd name="connsiteX2143" fmla="*/ 1123291 w 7771752"/>
                <a:gd name="connsiteY2143" fmla="*/ 2429390 h 3267076"/>
                <a:gd name="connsiteX2144" fmla="*/ 1123345 w 7771752"/>
                <a:gd name="connsiteY2144" fmla="*/ 2429390 h 3267076"/>
                <a:gd name="connsiteX2145" fmla="*/ 1123345 w 7771752"/>
                <a:gd name="connsiteY2145" fmla="*/ 2428608 h 3267076"/>
                <a:gd name="connsiteX2146" fmla="*/ 1123694 w 7771752"/>
                <a:gd name="connsiteY2146" fmla="*/ 2428608 h 3267076"/>
                <a:gd name="connsiteX2147" fmla="*/ 1123694 w 7771752"/>
                <a:gd name="connsiteY2147" fmla="*/ 2427826 h 3267076"/>
                <a:gd name="connsiteX2148" fmla="*/ 1124668 w 7771752"/>
                <a:gd name="connsiteY2148" fmla="*/ 2427826 h 3267076"/>
                <a:gd name="connsiteX2149" fmla="*/ 1124668 w 7771752"/>
                <a:gd name="connsiteY2149" fmla="*/ 2427044 h 3267076"/>
                <a:gd name="connsiteX2150" fmla="*/ 1124692 w 7771752"/>
                <a:gd name="connsiteY2150" fmla="*/ 2427044 h 3267076"/>
                <a:gd name="connsiteX2151" fmla="*/ 1124692 w 7771752"/>
                <a:gd name="connsiteY2151" fmla="*/ 2426262 h 3267076"/>
                <a:gd name="connsiteX2152" fmla="*/ 1125781 w 7771752"/>
                <a:gd name="connsiteY2152" fmla="*/ 2426262 h 3267076"/>
                <a:gd name="connsiteX2153" fmla="*/ 1125781 w 7771752"/>
                <a:gd name="connsiteY2153" fmla="*/ 2425480 h 3267076"/>
                <a:gd name="connsiteX2154" fmla="*/ 1126869 w 7771752"/>
                <a:gd name="connsiteY2154" fmla="*/ 2425480 h 3267076"/>
                <a:gd name="connsiteX2155" fmla="*/ 1126869 w 7771752"/>
                <a:gd name="connsiteY2155" fmla="*/ 2424697 h 3267076"/>
                <a:gd name="connsiteX2156" fmla="*/ 1127459 w 7771752"/>
                <a:gd name="connsiteY2156" fmla="*/ 2424697 h 3267076"/>
                <a:gd name="connsiteX2157" fmla="*/ 1127459 w 7771752"/>
                <a:gd name="connsiteY2157" fmla="*/ 2423915 h 3267076"/>
                <a:gd name="connsiteX2158" fmla="*/ 1127675 w 7771752"/>
                <a:gd name="connsiteY2158" fmla="*/ 2423915 h 3267076"/>
                <a:gd name="connsiteX2159" fmla="*/ 1127675 w 7771752"/>
                <a:gd name="connsiteY2159" fmla="*/ 2423133 h 3267076"/>
                <a:gd name="connsiteX2160" fmla="*/ 1128174 w 7771752"/>
                <a:gd name="connsiteY2160" fmla="*/ 2423133 h 3267076"/>
                <a:gd name="connsiteX2161" fmla="*/ 1128174 w 7771752"/>
                <a:gd name="connsiteY2161" fmla="*/ 2422355 h 3267076"/>
                <a:gd name="connsiteX2162" fmla="*/ 1130393 w 7771752"/>
                <a:gd name="connsiteY2162" fmla="*/ 2422355 h 3267076"/>
                <a:gd name="connsiteX2163" fmla="*/ 1130393 w 7771752"/>
                <a:gd name="connsiteY2163" fmla="*/ 2421573 h 3267076"/>
                <a:gd name="connsiteX2164" fmla="*/ 1130748 w 7771752"/>
                <a:gd name="connsiteY2164" fmla="*/ 2421573 h 3267076"/>
                <a:gd name="connsiteX2165" fmla="*/ 1130748 w 7771752"/>
                <a:gd name="connsiteY2165" fmla="*/ 2420791 h 3267076"/>
                <a:gd name="connsiteX2166" fmla="*/ 1132125 w 7771752"/>
                <a:gd name="connsiteY2166" fmla="*/ 2420791 h 3267076"/>
                <a:gd name="connsiteX2167" fmla="*/ 1132125 w 7771752"/>
                <a:gd name="connsiteY2167" fmla="*/ 2420009 h 3267076"/>
                <a:gd name="connsiteX2168" fmla="*/ 1132185 w 7771752"/>
                <a:gd name="connsiteY2168" fmla="*/ 2420009 h 3267076"/>
                <a:gd name="connsiteX2169" fmla="*/ 1132185 w 7771752"/>
                <a:gd name="connsiteY2169" fmla="*/ 2419227 h 3267076"/>
                <a:gd name="connsiteX2170" fmla="*/ 1133111 w 7771752"/>
                <a:gd name="connsiteY2170" fmla="*/ 2419227 h 3267076"/>
                <a:gd name="connsiteX2171" fmla="*/ 1133111 w 7771752"/>
                <a:gd name="connsiteY2171" fmla="*/ 2418445 h 3267076"/>
                <a:gd name="connsiteX2172" fmla="*/ 1133935 w 7771752"/>
                <a:gd name="connsiteY2172" fmla="*/ 2418445 h 3267076"/>
                <a:gd name="connsiteX2173" fmla="*/ 1133935 w 7771752"/>
                <a:gd name="connsiteY2173" fmla="*/ 2417662 h 3267076"/>
                <a:gd name="connsiteX2174" fmla="*/ 1134308 w 7771752"/>
                <a:gd name="connsiteY2174" fmla="*/ 2417662 h 3267076"/>
                <a:gd name="connsiteX2175" fmla="*/ 1134308 w 7771752"/>
                <a:gd name="connsiteY2175" fmla="*/ 2416880 h 3267076"/>
                <a:gd name="connsiteX2176" fmla="*/ 1137014 w 7771752"/>
                <a:gd name="connsiteY2176" fmla="*/ 2416880 h 3267076"/>
                <a:gd name="connsiteX2177" fmla="*/ 1137014 w 7771752"/>
                <a:gd name="connsiteY2177" fmla="*/ 2416098 h 3267076"/>
                <a:gd name="connsiteX2178" fmla="*/ 1137159 w 7771752"/>
                <a:gd name="connsiteY2178" fmla="*/ 2416098 h 3267076"/>
                <a:gd name="connsiteX2179" fmla="*/ 1137159 w 7771752"/>
                <a:gd name="connsiteY2179" fmla="*/ 2415316 h 3267076"/>
                <a:gd name="connsiteX2180" fmla="*/ 1137922 w 7771752"/>
                <a:gd name="connsiteY2180" fmla="*/ 2415316 h 3267076"/>
                <a:gd name="connsiteX2181" fmla="*/ 1137922 w 7771752"/>
                <a:gd name="connsiteY2181" fmla="*/ 2414534 h 3267076"/>
                <a:gd name="connsiteX2182" fmla="*/ 1139329 w 7771752"/>
                <a:gd name="connsiteY2182" fmla="*/ 2414534 h 3267076"/>
                <a:gd name="connsiteX2183" fmla="*/ 1139329 w 7771752"/>
                <a:gd name="connsiteY2183" fmla="*/ 2413752 h 3267076"/>
                <a:gd name="connsiteX2184" fmla="*/ 1139401 w 7771752"/>
                <a:gd name="connsiteY2184" fmla="*/ 2413752 h 3267076"/>
                <a:gd name="connsiteX2185" fmla="*/ 1139401 w 7771752"/>
                <a:gd name="connsiteY2185" fmla="*/ 2412969 h 3267076"/>
                <a:gd name="connsiteX2186" fmla="*/ 1139895 w 7771752"/>
                <a:gd name="connsiteY2186" fmla="*/ 2412969 h 3267076"/>
                <a:gd name="connsiteX2187" fmla="*/ 1139895 w 7771752"/>
                <a:gd name="connsiteY2187" fmla="*/ 2412187 h 3267076"/>
                <a:gd name="connsiteX2188" fmla="*/ 1140941 w 7771752"/>
                <a:gd name="connsiteY2188" fmla="*/ 2412187 h 3267076"/>
                <a:gd name="connsiteX2189" fmla="*/ 1140941 w 7771752"/>
                <a:gd name="connsiteY2189" fmla="*/ 2411405 h 3267076"/>
                <a:gd name="connsiteX2190" fmla="*/ 1141055 w 7771752"/>
                <a:gd name="connsiteY2190" fmla="*/ 2411405 h 3267076"/>
                <a:gd name="connsiteX2191" fmla="*/ 1141055 w 7771752"/>
                <a:gd name="connsiteY2191" fmla="*/ 2410628 h 3267076"/>
                <a:gd name="connsiteX2192" fmla="*/ 1144309 w 7771752"/>
                <a:gd name="connsiteY2192" fmla="*/ 2410628 h 3267076"/>
                <a:gd name="connsiteX2193" fmla="*/ 1144309 w 7771752"/>
                <a:gd name="connsiteY2193" fmla="*/ 2409845 h 3267076"/>
                <a:gd name="connsiteX2194" fmla="*/ 1144387 w 7771752"/>
                <a:gd name="connsiteY2194" fmla="*/ 2409845 h 3267076"/>
                <a:gd name="connsiteX2195" fmla="*/ 1144387 w 7771752"/>
                <a:gd name="connsiteY2195" fmla="*/ 2409063 h 3267076"/>
                <a:gd name="connsiteX2196" fmla="*/ 1146113 w 7771752"/>
                <a:gd name="connsiteY2196" fmla="*/ 2409063 h 3267076"/>
                <a:gd name="connsiteX2197" fmla="*/ 1146113 w 7771752"/>
                <a:gd name="connsiteY2197" fmla="*/ 2408281 h 3267076"/>
                <a:gd name="connsiteX2198" fmla="*/ 1147099 w 7771752"/>
                <a:gd name="connsiteY2198" fmla="*/ 2408281 h 3267076"/>
                <a:gd name="connsiteX2199" fmla="*/ 1147099 w 7771752"/>
                <a:gd name="connsiteY2199" fmla="*/ 2407499 h 3267076"/>
                <a:gd name="connsiteX2200" fmla="*/ 1147760 w 7771752"/>
                <a:gd name="connsiteY2200" fmla="*/ 2407499 h 3267076"/>
                <a:gd name="connsiteX2201" fmla="*/ 1147760 w 7771752"/>
                <a:gd name="connsiteY2201" fmla="*/ 2406717 h 3267076"/>
                <a:gd name="connsiteX2202" fmla="*/ 1148374 w 7771752"/>
                <a:gd name="connsiteY2202" fmla="*/ 2406717 h 3267076"/>
                <a:gd name="connsiteX2203" fmla="*/ 1148374 w 7771752"/>
                <a:gd name="connsiteY2203" fmla="*/ 2405935 h 3267076"/>
                <a:gd name="connsiteX2204" fmla="*/ 1148560 w 7771752"/>
                <a:gd name="connsiteY2204" fmla="*/ 2405935 h 3267076"/>
                <a:gd name="connsiteX2205" fmla="*/ 1148560 w 7771752"/>
                <a:gd name="connsiteY2205" fmla="*/ 2405152 h 3267076"/>
                <a:gd name="connsiteX2206" fmla="*/ 1148638 w 7771752"/>
                <a:gd name="connsiteY2206" fmla="*/ 2405152 h 3267076"/>
                <a:gd name="connsiteX2207" fmla="*/ 1148638 w 7771752"/>
                <a:gd name="connsiteY2207" fmla="*/ 2404370 h 3267076"/>
                <a:gd name="connsiteX2208" fmla="*/ 1148783 w 7771752"/>
                <a:gd name="connsiteY2208" fmla="*/ 2404370 h 3267076"/>
                <a:gd name="connsiteX2209" fmla="*/ 1148783 w 7771752"/>
                <a:gd name="connsiteY2209" fmla="*/ 2403588 h 3267076"/>
                <a:gd name="connsiteX2210" fmla="*/ 1148897 w 7771752"/>
                <a:gd name="connsiteY2210" fmla="*/ 2403588 h 3267076"/>
                <a:gd name="connsiteX2211" fmla="*/ 1148897 w 7771752"/>
                <a:gd name="connsiteY2211" fmla="*/ 2402806 h 3267076"/>
                <a:gd name="connsiteX2212" fmla="*/ 1149703 w 7771752"/>
                <a:gd name="connsiteY2212" fmla="*/ 2402806 h 3267076"/>
                <a:gd name="connsiteX2213" fmla="*/ 1149703 w 7771752"/>
                <a:gd name="connsiteY2213" fmla="*/ 2402024 h 3267076"/>
                <a:gd name="connsiteX2214" fmla="*/ 1150178 w 7771752"/>
                <a:gd name="connsiteY2214" fmla="*/ 2402024 h 3267076"/>
                <a:gd name="connsiteX2215" fmla="*/ 1150178 w 7771752"/>
                <a:gd name="connsiteY2215" fmla="*/ 2401242 h 3267076"/>
                <a:gd name="connsiteX2216" fmla="*/ 1152668 w 7771752"/>
                <a:gd name="connsiteY2216" fmla="*/ 2401242 h 3267076"/>
                <a:gd name="connsiteX2217" fmla="*/ 1152668 w 7771752"/>
                <a:gd name="connsiteY2217" fmla="*/ 2400459 h 3267076"/>
                <a:gd name="connsiteX2218" fmla="*/ 1153744 w 7771752"/>
                <a:gd name="connsiteY2218" fmla="*/ 2400459 h 3267076"/>
                <a:gd name="connsiteX2219" fmla="*/ 1153744 w 7771752"/>
                <a:gd name="connsiteY2219" fmla="*/ 2399677 h 3267076"/>
                <a:gd name="connsiteX2220" fmla="*/ 1153846 w 7771752"/>
                <a:gd name="connsiteY2220" fmla="*/ 2399677 h 3267076"/>
                <a:gd name="connsiteX2221" fmla="*/ 1153846 w 7771752"/>
                <a:gd name="connsiteY2221" fmla="*/ 2398895 h 3267076"/>
                <a:gd name="connsiteX2222" fmla="*/ 1154333 w 7771752"/>
                <a:gd name="connsiteY2222" fmla="*/ 2398895 h 3267076"/>
                <a:gd name="connsiteX2223" fmla="*/ 1154333 w 7771752"/>
                <a:gd name="connsiteY2223" fmla="*/ 2398113 h 3267076"/>
                <a:gd name="connsiteX2224" fmla="*/ 1155187 w 7771752"/>
                <a:gd name="connsiteY2224" fmla="*/ 2398113 h 3267076"/>
                <a:gd name="connsiteX2225" fmla="*/ 1155187 w 7771752"/>
                <a:gd name="connsiteY2225" fmla="*/ 2397331 h 3267076"/>
                <a:gd name="connsiteX2226" fmla="*/ 1156258 w 7771752"/>
                <a:gd name="connsiteY2226" fmla="*/ 2397331 h 3267076"/>
                <a:gd name="connsiteX2227" fmla="*/ 1156258 w 7771752"/>
                <a:gd name="connsiteY2227" fmla="*/ 2396549 h 3267076"/>
                <a:gd name="connsiteX2228" fmla="*/ 1157220 w 7771752"/>
                <a:gd name="connsiteY2228" fmla="*/ 2396549 h 3267076"/>
                <a:gd name="connsiteX2229" fmla="*/ 1157220 w 7771752"/>
                <a:gd name="connsiteY2229" fmla="*/ 2395766 h 3267076"/>
                <a:gd name="connsiteX2230" fmla="*/ 1158531 w 7771752"/>
                <a:gd name="connsiteY2230" fmla="*/ 2395766 h 3267076"/>
                <a:gd name="connsiteX2231" fmla="*/ 1158531 w 7771752"/>
                <a:gd name="connsiteY2231" fmla="*/ 2394989 h 3267076"/>
                <a:gd name="connsiteX2232" fmla="*/ 1158910 w 7771752"/>
                <a:gd name="connsiteY2232" fmla="*/ 2394989 h 3267076"/>
                <a:gd name="connsiteX2233" fmla="*/ 1158910 w 7771752"/>
                <a:gd name="connsiteY2233" fmla="*/ 2394207 h 3267076"/>
                <a:gd name="connsiteX2234" fmla="*/ 1159968 w 7771752"/>
                <a:gd name="connsiteY2234" fmla="*/ 2394207 h 3267076"/>
                <a:gd name="connsiteX2235" fmla="*/ 1159968 w 7771752"/>
                <a:gd name="connsiteY2235" fmla="*/ 2393424 h 3267076"/>
                <a:gd name="connsiteX2236" fmla="*/ 1161327 w 7771752"/>
                <a:gd name="connsiteY2236" fmla="*/ 2393424 h 3267076"/>
                <a:gd name="connsiteX2237" fmla="*/ 1161327 w 7771752"/>
                <a:gd name="connsiteY2237" fmla="*/ 2392642 h 3267076"/>
                <a:gd name="connsiteX2238" fmla="*/ 1162686 w 7771752"/>
                <a:gd name="connsiteY2238" fmla="*/ 2392642 h 3267076"/>
                <a:gd name="connsiteX2239" fmla="*/ 1162686 w 7771752"/>
                <a:gd name="connsiteY2239" fmla="*/ 2391860 h 3267076"/>
                <a:gd name="connsiteX2240" fmla="*/ 1162872 w 7771752"/>
                <a:gd name="connsiteY2240" fmla="*/ 2391860 h 3267076"/>
                <a:gd name="connsiteX2241" fmla="*/ 1162872 w 7771752"/>
                <a:gd name="connsiteY2241" fmla="*/ 2391078 h 3267076"/>
                <a:gd name="connsiteX2242" fmla="*/ 1164129 w 7771752"/>
                <a:gd name="connsiteY2242" fmla="*/ 2391078 h 3267076"/>
                <a:gd name="connsiteX2243" fmla="*/ 1164129 w 7771752"/>
                <a:gd name="connsiteY2243" fmla="*/ 2390296 h 3267076"/>
                <a:gd name="connsiteX2244" fmla="*/ 1164436 w 7771752"/>
                <a:gd name="connsiteY2244" fmla="*/ 2390296 h 3267076"/>
                <a:gd name="connsiteX2245" fmla="*/ 1164436 w 7771752"/>
                <a:gd name="connsiteY2245" fmla="*/ 2389514 h 3267076"/>
                <a:gd name="connsiteX2246" fmla="*/ 1165554 w 7771752"/>
                <a:gd name="connsiteY2246" fmla="*/ 2389514 h 3267076"/>
                <a:gd name="connsiteX2247" fmla="*/ 1165554 w 7771752"/>
                <a:gd name="connsiteY2247" fmla="*/ 2388731 h 3267076"/>
                <a:gd name="connsiteX2248" fmla="*/ 1165885 w 7771752"/>
                <a:gd name="connsiteY2248" fmla="*/ 2388731 h 3267076"/>
                <a:gd name="connsiteX2249" fmla="*/ 1165885 w 7771752"/>
                <a:gd name="connsiteY2249" fmla="*/ 2387949 h 3267076"/>
                <a:gd name="connsiteX2250" fmla="*/ 1166036 w 7771752"/>
                <a:gd name="connsiteY2250" fmla="*/ 2387949 h 3267076"/>
                <a:gd name="connsiteX2251" fmla="*/ 1166036 w 7771752"/>
                <a:gd name="connsiteY2251" fmla="*/ 2387167 h 3267076"/>
                <a:gd name="connsiteX2252" fmla="*/ 1167479 w 7771752"/>
                <a:gd name="connsiteY2252" fmla="*/ 2387167 h 3267076"/>
                <a:gd name="connsiteX2253" fmla="*/ 1167479 w 7771752"/>
                <a:gd name="connsiteY2253" fmla="*/ 2386385 h 3267076"/>
                <a:gd name="connsiteX2254" fmla="*/ 1168399 w 7771752"/>
                <a:gd name="connsiteY2254" fmla="*/ 2386385 h 3267076"/>
                <a:gd name="connsiteX2255" fmla="*/ 1168399 w 7771752"/>
                <a:gd name="connsiteY2255" fmla="*/ 2385603 h 3267076"/>
                <a:gd name="connsiteX2256" fmla="*/ 1168778 w 7771752"/>
                <a:gd name="connsiteY2256" fmla="*/ 2385603 h 3267076"/>
                <a:gd name="connsiteX2257" fmla="*/ 1168778 w 7771752"/>
                <a:gd name="connsiteY2257" fmla="*/ 2384821 h 3267076"/>
                <a:gd name="connsiteX2258" fmla="*/ 1169241 w 7771752"/>
                <a:gd name="connsiteY2258" fmla="*/ 2384821 h 3267076"/>
                <a:gd name="connsiteX2259" fmla="*/ 1169241 w 7771752"/>
                <a:gd name="connsiteY2259" fmla="*/ 2384038 h 3267076"/>
                <a:gd name="connsiteX2260" fmla="*/ 1170889 w 7771752"/>
                <a:gd name="connsiteY2260" fmla="*/ 2384038 h 3267076"/>
                <a:gd name="connsiteX2261" fmla="*/ 1170889 w 7771752"/>
                <a:gd name="connsiteY2261" fmla="*/ 2383256 h 3267076"/>
                <a:gd name="connsiteX2262" fmla="*/ 1172356 w 7771752"/>
                <a:gd name="connsiteY2262" fmla="*/ 2383256 h 3267076"/>
                <a:gd name="connsiteX2263" fmla="*/ 1172356 w 7771752"/>
                <a:gd name="connsiteY2263" fmla="*/ 2382474 h 3267076"/>
                <a:gd name="connsiteX2264" fmla="*/ 1172386 w 7771752"/>
                <a:gd name="connsiteY2264" fmla="*/ 2382474 h 3267076"/>
                <a:gd name="connsiteX2265" fmla="*/ 1172386 w 7771752"/>
                <a:gd name="connsiteY2265" fmla="*/ 2381692 h 3267076"/>
                <a:gd name="connsiteX2266" fmla="*/ 1173077 w 7771752"/>
                <a:gd name="connsiteY2266" fmla="*/ 2381692 h 3267076"/>
                <a:gd name="connsiteX2267" fmla="*/ 1173077 w 7771752"/>
                <a:gd name="connsiteY2267" fmla="*/ 2380914 h 3267076"/>
                <a:gd name="connsiteX2268" fmla="*/ 1174749 w 7771752"/>
                <a:gd name="connsiteY2268" fmla="*/ 2380914 h 3267076"/>
                <a:gd name="connsiteX2269" fmla="*/ 1174749 w 7771752"/>
                <a:gd name="connsiteY2269" fmla="*/ 2380132 h 3267076"/>
                <a:gd name="connsiteX2270" fmla="*/ 1175489 w 7771752"/>
                <a:gd name="connsiteY2270" fmla="*/ 2380132 h 3267076"/>
                <a:gd name="connsiteX2271" fmla="*/ 1175489 w 7771752"/>
                <a:gd name="connsiteY2271" fmla="*/ 2379350 h 3267076"/>
                <a:gd name="connsiteX2272" fmla="*/ 1176289 w 7771752"/>
                <a:gd name="connsiteY2272" fmla="*/ 2379350 h 3267076"/>
                <a:gd name="connsiteX2273" fmla="*/ 1176289 w 7771752"/>
                <a:gd name="connsiteY2273" fmla="*/ 2378568 h 3267076"/>
                <a:gd name="connsiteX2274" fmla="*/ 1176601 w 7771752"/>
                <a:gd name="connsiteY2274" fmla="*/ 2378568 h 3267076"/>
                <a:gd name="connsiteX2275" fmla="*/ 1176601 w 7771752"/>
                <a:gd name="connsiteY2275" fmla="*/ 2377786 h 3267076"/>
                <a:gd name="connsiteX2276" fmla="*/ 1177107 w 7771752"/>
                <a:gd name="connsiteY2276" fmla="*/ 2377786 h 3267076"/>
                <a:gd name="connsiteX2277" fmla="*/ 1177107 w 7771752"/>
                <a:gd name="connsiteY2277" fmla="*/ 2377003 h 3267076"/>
                <a:gd name="connsiteX2278" fmla="*/ 1178321 w 7771752"/>
                <a:gd name="connsiteY2278" fmla="*/ 2377003 h 3267076"/>
                <a:gd name="connsiteX2279" fmla="*/ 1178321 w 7771752"/>
                <a:gd name="connsiteY2279" fmla="*/ 2376221 h 3267076"/>
                <a:gd name="connsiteX2280" fmla="*/ 1179428 w 7771752"/>
                <a:gd name="connsiteY2280" fmla="*/ 2376221 h 3267076"/>
                <a:gd name="connsiteX2281" fmla="*/ 1179428 w 7771752"/>
                <a:gd name="connsiteY2281" fmla="*/ 2375439 h 3267076"/>
                <a:gd name="connsiteX2282" fmla="*/ 1179512 w 7771752"/>
                <a:gd name="connsiteY2282" fmla="*/ 2375439 h 3267076"/>
                <a:gd name="connsiteX2283" fmla="*/ 1179512 w 7771752"/>
                <a:gd name="connsiteY2283" fmla="*/ 2374657 h 3267076"/>
                <a:gd name="connsiteX2284" fmla="*/ 1181484 w 7771752"/>
                <a:gd name="connsiteY2284" fmla="*/ 2374657 h 3267076"/>
                <a:gd name="connsiteX2285" fmla="*/ 1181484 w 7771752"/>
                <a:gd name="connsiteY2285" fmla="*/ 2373875 h 3267076"/>
                <a:gd name="connsiteX2286" fmla="*/ 1181689 w 7771752"/>
                <a:gd name="connsiteY2286" fmla="*/ 2373875 h 3267076"/>
                <a:gd name="connsiteX2287" fmla="*/ 1181689 w 7771752"/>
                <a:gd name="connsiteY2287" fmla="*/ 2373093 h 3267076"/>
                <a:gd name="connsiteX2288" fmla="*/ 1182555 w 7771752"/>
                <a:gd name="connsiteY2288" fmla="*/ 2373093 h 3267076"/>
                <a:gd name="connsiteX2289" fmla="*/ 1182555 w 7771752"/>
                <a:gd name="connsiteY2289" fmla="*/ 2372311 h 3267076"/>
                <a:gd name="connsiteX2290" fmla="*/ 1182651 w 7771752"/>
                <a:gd name="connsiteY2290" fmla="*/ 2372311 h 3267076"/>
                <a:gd name="connsiteX2291" fmla="*/ 1182651 w 7771752"/>
                <a:gd name="connsiteY2291" fmla="*/ 2371528 h 3267076"/>
                <a:gd name="connsiteX2292" fmla="*/ 1183679 w 7771752"/>
                <a:gd name="connsiteY2292" fmla="*/ 2371528 h 3267076"/>
                <a:gd name="connsiteX2293" fmla="*/ 1183679 w 7771752"/>
                <a:gd name="connsiteY2293" fmla="*/ 2370746 h 3267076"/>
                <a:gd name="connsiteX2294" fmla="*/ 1183698 w 7771752"/>
                <a:gd name="connsiteY2294" fmla="*/ 2370746 h 3267076"/>
                <a:gd name="connsiteX2295" fmla="*/ 1183698 w 7771752"/>
                <a:gd name="connsiteY2295" fmla="*/ 2369964 h 3267076"/>
                <a:gd name="connsiteX2296" fmla="*/ 1186464 w 7771752"/>
                <a:gd name="connsiteY2296" fmla="*/ 2369964 h 3267076"/>
                <a:gd name="connsiteX2297" fmla="*/ 1186464 w 7771752"/>
                <a:gd name="connsiteY2297" fmla="*/ 2369186 h 3267076"/>
                <a:gd name="connsiteX2298" fmla="*/ 1186963 w 7771752"/>
                <a:gd name="connsiteY2298" fmla="*/ 2369186 h 3267076"/>
                <a:gd name="connsiteX2299" fmla="*/ 1186963 w 7771752"/>
                <a:gd name="connsiteY2299" fmla="*/ 2368404 h 3267076"/>
                <a:gd name="connsiteX2300" fmla="*/ 1188947 w 7771752"/>
                <a:gd name="connsiteY2300" fmla="*/ 2368404 h 3267076"/>
                <a:gd name="connsiteX2301" fmla="*/ 1188947 w 7771752"/>
                <a:gd name="connsiteY2301" fmla="*/ 2367622 h 3267076"/>
                <a:gd name="connsiteX2302" fmla="*/ 1190499 w 7771752"/>
                <a:gd name="connsiteY2302" fmla="*/ 2367622 h 3267076"/>
                <a:gd name="connsiteX2303" fmla="*/ 1190499 w 7771752"/>
                <a:gd name="connsiteY2303" fmla="*/ 2366840 h 3267076"/>
                <a:gd name="connsiteX2304" fmla="*/ 1190637 w 7771752"/>
                <a:gd name="connsiteY2304" fmla="*/ 2366840 h 3267076"/>
                <a:gd name="connsiteX2305" fmla="*/ 1190637 w 7771752"/>
                <a:gd name="connsiteY2305" fmla="*/ 2366058 h 3267076"/>
                <a:gd name="connsiteX2306" fmla="*/ 1190980 w 7771752"/>
                <a:gd name="connsiteY2306" fmla="*/ 2366058 h 3267076"/>
                <a:gd name="connsiteX2307" fmla="*/ 1190980 w 7771752"/>
                <a:gd name="connsiteY2307" fmla="*/ 2365276 h 3267076"/>
                <a:gd name="connsiteX2308" fmla="*/ 1194540 w 7771752"/>
                <a:gd name="connsiteY2308" fmla="*/ 2365276 h 3267076"/>
                <a:gd name="connsiteX2309" fmla="*/ 1194540 w 7771752"/>
                <a:gd name="connsiteY2309" fmla="*/ 2364493 h 3267076"/>
                <a:gd name="connsiteX2310" fmla="*/ 1194817 w 7771752"/>
                <a:gd name="connsiteY2310" fmla="*/ 2364493 h 3267076"/>
                <a:gd name="connsiteX2311" fmla="*/ 1194817 w 7771752"/>
                <a:gd name="connsiteY2311" fmla="*/ 2363711 h 3267076"/>
                <a:gd name="connsiteX2312" fmla="*/ 1195243 w 7771752"/>
                <a:gd name="connsiteY2312" fmla="*/ 2363711 h 3267076"/>
                <a:gd name="connsiteX2313" fmla="*/ 1195243 w 7771752"/>
                <a:gd name="connsiteY2313" fmla="*/ 2362929 h 3267076"/>
                <a:gd name="connsiteX2314" fmla="*/ 1195322 w 7771752"/>
                <a:gd name="connsiteY2314" fmla="*/ 2362929 h 3267076"/>
                <a:gd name="connsiteX2315" fmla="*/ 1195322 w 7771752"/>
                <a:gd name="connsiteY2315" fmla="*/ 2362147 h 3267076"/>
                <a:gd name="connsiteX2316" fmla="*/ 1195755 w 7771752"/>
                <a:gd name="connsiteY2316" fmla="*/ 2362147 h 3267076"/>
                <a:gd name="connsiteX2317" fmla="*/ 1195755 w 7771752"/>
                <a:gd name="connsiteY2317" fmla="*/ 2361365 h 3267076"/>
                <a:gd name="connsiteX2318" fmla="*/ 1195791 w 7771752"/>
                <a:gd name="connsiteY2318" fmla="*/ 2361365 h 3267076"/>
                <a:gd name="connsiteX2319" fmla="*/ 1195791 w 7771752"/>
                <a:gd name="connsiteY2319" fmla="*/ 2360583 h 3267076"/>
                <a:gd name="connsiteX2320" fmla="*/ 1196079 w 7771752"/>
                <a:gd name="connsiteY2320" fmla="*/ 2360583 h 3267076"/>
                <a:gd name="connsiteX2321" fmla="*/ 1196079 w 7771752"/>
                <a:gd name="connsiteY2321" fmla="*/ 2359800 h 3267076"/>
                <a:gd name="connsiteX2322" fmla="*/ 1196693 w 7771752"/>
                <a:gd name="connsiteY2322" fmla="*/ 2359800 h 3267076"/>
                <a:gd name="connsiteX2323" fmla="*/ 1196693 w 7771752"/>
                <a:gd name="connsiteY2323" fmla="*/ 2359018 h 3267076"/>
                <a:gd name="connsiteX2324" fmla="*/ 1196969 w 7771752"/>
                <a:gd name="connsiteY2324" fmla="*/ 2359018 h 3267076"/>
                <a:gd name="connsiteX2325" fmla="*/ 1196969 w 7771752"/>
                <a:gd name="connsiteY2325" fmla="*/ 2358236 h 3267076"/>
                <a:gd name="connsiteX2326" fmla="*/ 1197132 w 7771752"/>
                <a:gd name="connsiteY2326" fmla="*/ 2358236 h 3267076"/>
                <a:gd name="connsiteX2327" fmla="*/ 1197132 w 7771752"/>
                <a:gd name="connsiteY2327" fmla="*/ 2357454 h 3267076"/>
                <a:gd name="connsiteX2328" fmla="*/ 1198166 w 7771752"/>
                <a:gd name="connsiteY2328" fmla="*/ 2357454 h 3267076"/>
                <a:gd name="connsiteX2329" fmla="*/ 1198166 w 7771752"/>
                <a:gd name="connsiteY2329" fmla="*/ 2356672 h 3267076"/>
                <a:gd name="connsiteX2330" fmla="*/ 1198370 w 7771752"/>
                <a:gd name="connsiteY2330" fmla="*/ 2356672 h 3267076"/>
                <a:gd name="connsiteX2331" fmla="*/ 1198370 w 7771752"/>
                <a:gd name="connsiteY2331" fmla="*/ 2355890 h 3267076"/>
                <a:gd name="connsiteX2332" fmla="*/ 1198942 w 7771752"/>
                <a:gd name="connsiteY2332" fmla="*/ 2355890 h 3267076"/>
                <a:gd name="connsiteX2333" fmla="*/ 1198942 w 7771752"/>
                <a:gd name="connsiteY2333" fmla="*/ 2355107 h 3267076"/>
                <a:gd name="connsiteX2334" fmla="*/ 1200337 w 7771752"/>
                <a:gd name="connsiteY2334" fmla="*/ 2355107 h 3267076"/>
                <a:gd name="connsiteX2335" fmla="*/ 1200337 w 7771752"/>
                <a:gd name="connsiteY2335" fmla="*/ 2354325 h 3267076"/>
                <a:gd name="connsiteX2336" fmla="*/ 1200385 w 7771752"/>
                <a:gd name="connsiteY2336" fmla="*/ 2354325 h 3267076"/>
                <a:gd name="connsiteX2337" fmla="*/ 1200385 w 7771752"/>
                <a:gd name="connsiteY2337" fmla="*/ 2353548 h 3267076"/>
                <a:gd name="connsiteX2338" fmla="*/ 1200505 w 7771752"/>
                <a:gd name="connsiteY2338" fmla="*/ 2353548 h 3267076"/>
                <a:gd name="connsiteX2339" fmla="*/ 1200505 w 7771752"/>
                <a:gd name="connsiteY2339" fmla="*/ 2352765 h 3267076"/>
                <a:gd name="connsiteX2340" fmla="*/ 1200842 w 7771752"/>
                <a:gd name="connsiteY2340" fmla="*/ 2352765 h 3267076"/>
                <a:gd name="connsiteX2341" fmla="*/ 1200842 w 7771752"/>
                <a:gd name="connsiteY2341" fmla="*/ 2351983 h 3267076"/>
                <a:gd name="connsiteX2342" fmla="*/ 1201690 w 7771752"/>
                <a:gd name="connsiteY2342" fmla="*/ 2351983 h 3267076"/>
                <a:gd name="connsiteX2343" fmla="*/ 1201690 w 7771752"/>
                <a:gd name="connsiteY2343" fmla="*/ 2351201 h 3267076"/>
                <a:gd name="connsiteX2344" fmla="*/ 1201882 w 7771752"/>
                <a:gd name="connsiteY2344" fmla="*/ 2351201 h 3267076"/>
                <a:gd name="connsiteX2345" fmla="*/ 1201882 w 7771752"/>
                <a:gd name="connsiteY2345" fmla="*/ 2350419 h 3267076"/>
                <a:gd name="connsiteX2346" fmla="*/ 1203175 w 7771752"/>
                <a:gd name="connsiteY2346" fmla="*/ 2350419 h 3267076"/>
                <a:gd name="connsiteX2347" fmla="*/ 1203175 w 7771752"/>
                <a:gd name="connsiteY2347" fmla="*/ 2349637 h 3267076"/>
                <a:gd name="connsiteX2348" fmla="*/ 1203374 w 7771752"/>
                <a:gd name="connsiteY2348" fmla="*/ 2349637 h 3267076"/>
                <a:gd name="connsiteX2349" fmla="*/ 1203374 w 7771752"/>
                <a:gd name="connsiteY2349" fmla="*/ 2348855 h 3267076"/>
                <a:gd name="connsiteX2350" fmla="*/ 1204853 w 7771752"/>
                <a:gd name="connsiteY2350" fmla="*/ 2348855 h 3267076"/>
                <a:gd name="connsiteX2351" fmla="*/ 1204853 w 7771752"/>
                <a:gd name="connsiteY2351" fmla="*/ 2348072 h 3267076"/>
                <a:gd name="connsiteX2352" fmla="*/ 1205719 w 7771752"/>
                <a:gd name="connsiteY2352" fmla="*/ 2348072 h 3267076"/>
                <a:gd name="connsiteX2353" fmla="*/ 1205719 w 7771752"/>
                <a:gd name="connsiteY2353" fmla="*/ 2347290 h 3267076"/>
                <a:gd name="connsiteX2354" fmla="*/ 1207156 w 7771752"/>
                <a:gd name="connsiteY2354" fmla="*/ 2347290 h 3267076"/>
                <a:gd name="connsiteX2355" fmla="*/ 1207156 w 7771752"/>
                <a:gd name="connsiteY2355" fmla="*/ 2346508 h 3267076"/>
                <a:gd name="connsiteX2356" fmla="*/ 1207740 w 7771752"/>
                <a:gd name="connsiteY2356" fmla="*/ 2346508 h 3267076"/>
                <a:gd name="connsiteX2357" fmla="*/ 1207740 w 7771752"/>
                <a:gd name="connsiteY2357" fmla="*/ 2345726 h 3267076"/>
                <a:gd name="connsiteX2358" fmla="*/ 1208118 w 7771752"/>
                <a:gd name="connsiteY2358" fmla="*/ 2345726 h 3267076"/>
                <a:gd name="connsiteX2359" fmla="*/ 1208118 w 7771752"/>
                <a:gd name="connsiteY2359" fmla="*/ 2344944 h 3267076"/>
                <a:gd name="connsiteX2360" fmla="*/ 1208389 w 7771752"/>
                <a:gd name="connsiteY2360" fmla="*/ 2344944 h 3267076"/>
                <a:gd name="connsiteX2361" fmla="*/ 1208389 w 7771752"/>
                <a:gd name="connsiteY2361" fmla="*/ 2344162 h 3267076"/>
                <a:gd name="connsiteX2362" fmla="*/ 1208443 w 7771752"/>
                <a:gd name="connsiteY2362" fmla="*/ 2344162 h 3267076"/>
                <a:gd name="connsiteX2363" fmla="*/ 1208443 w 7771752"/>
                <a:gd name="connsiteY2363" fmla="*/ 2343379 h 3267076"/>
                <a:gd name="connsiteX2364" fmla="*/ 1210981 w 7771752"/>
                <a:gd name="connsiteY2364" fmla="*/ 2343379 h 3267076"/>
                <a:gd name="connsiteX2365" fmla="*/ 1210981 w 7771752"/>
                <a:gd name="connsiteY2365" fmla="*/ 2342597 h 3267076"/>
                <a:gd name="connsiteX2366" fmla="*/ 1211227 w 7771752"/>
                <a:gd name="connsiteY2366" fmla="*/ 2342597 h 3267076"/>
                <a:gd name="connsiteX2367" fmla="*/ 1211227 w 7771752"/>
                <a:gd name="connsiteY2367" fmla="*/ 2341815 h 3267076"/>
                <a:gd name="connsiteX2368" fmla="*/ 1211751 w 7771752"/>
                <a:gd name="connsiteY2368" fmla="*/ 2341815 h 3267076"/>
                <a:gd name="connsiteX2369" fmla="*/ 1211751 w 7771752"/>
                <a:gd name="connsiteY2369" fmla="*/ 2341033 h 3267076"/>
                <a:gd name="connsiteX2370" fmla="*/ 1213158 w 7771752"/>
                <a:gd name="connsiteY2370" fmla="*/ 2341033 h 3267076"/>
                <a:gd name="connsiteX2371" fmla="*/ 1213158 w 7771752"/>
                <a:gd name="connsiteY2371" fmla="*/ 2340251 h 3267076"/>
                <a:gd name="connsiteX2372" fmla="*/ 1213200 w 7771752"/>
                <a:gd name="connsiteY2372" fmla="*/ 2340251 h 3267076"/>
                <a:gd name="connsiteX2373" fmla="*/ 1213200 w 7771752"/>
                <a:gd name="connsiteY2373" fmla="*/ 2339473 h 3267076"/>
                <a:gd name="connsiteX2374" fmla="*/ 1213681 w 7771752"/>
                <a:gd name="connsiteY2374" fmla="*/ 2339473 h 3267076"/>
                <a:gd name="connsiteX2375" fmla="*/ 1213681 w 7771752"/>
                <a:gd name="connsiteY2375" fmla="*/ 2338691 h 3267076"/>
                <a:gd name="connsiteX2376" fmla="*/ 1215425 w 7771752"/>
                <a:gd name="connsiteY2376" fmla="*/ 2338691 h 3267076"/>
                <a:gd name="connsiteX2377" fmla="*/ 1215425 w 7771752"/>
                <a:gd name="connsiteY2377" fmla="*/ 2337909 h 3267076"/>
                <a:gd name="connsiteX2378" fmla="*/ 1215473 w 7771752"/>
                <a:gd name="connsiteY2378" fmla="*/ 2337909 h 3267076"/>
                <a:gd name="connsiteX2379" fmla="*/ 1215473 w 7771752"/>
                <a:gd name="connsiteY2379" fmla="*/ 2337127 h 3267076"/>
                <a:gd name="connsiteX2380" fmla="*/ 1215539 w 7771752"/>
                <a:gd name="connsiteY2380" fmla="*/ 2337127 h 3267076"/>
                <a:gd name="connsiteX2381" fmla="*/ 1215539 w 7771752"/>
                <a:gd name="connsiteY2381" fmla="*/ 2336344 h 3267076"/>
                <a:gd name="connsiteX2382" fmla="*/ 1215984 w 7771752"/>
                <a:gd name="connsiteY2382" fmla="*/ 2336344 h 3267076"/>
                <a:gd name="connsiteX2383" fmla="*/ 1215984 w 7771752"/>
                <a:gd name="connsiteY2383" fmla="*/ 2335562 h 3267076"/>
                <a:gd name="connsiteX2384" fmla="*/ 1216826 w 7771752"/>
                <a:gd name="connsiteY2384" fmla="*/ 2335562 h 3267076"/>
                <a:gd name="connsiteX2385" fmla="*/ 1216826 w 7771752"/>
                <a:gd name="connsiteY2385" fmla="*/ 2334780 h 3267076"/>
                <a:gd name="connsiteX2386" fmla="*/ 1217524 w 7771752"/>
                <a:gd name="connsiteY2386" fmla="*/ 2334780 h 3267076"/>
                <a:gd name="connsiteX2387" fmla="*/ 1217524 w 7771752"/>
                <a:gd name="connsiteY2387" fmla="*/ 2333998 h 3267076"/>
                <a:gd name="connsiteX2388" fmla="*/ 1218811 w 7771752"/>
                <a:gd name="connsiteY2388" fmla="*/ 2333998 h 3267076"/>
                <a:gd name="connsiteX2389" fmla="*/ 1218811 w 7771752"/>
                <a:gd name="connsiteY2389" fmla="*/ 2333216 h 3267076"/>
                <a:gd name="connsiteX2390" fmla="*/ 1219442 w 7771752"/>
                <a:gd name="connsiteY2390" fmla="*/ 2333216 h 3267076"/>
                <a:gd name="connsiteX2391" fmla="*/ 1219442 w 7771752"/>
                <a:gd name="connsiteY2391" fmla="*/ 2332434 h 3267076"/>
                <a:gd name="connsiteX2392" fmla="*/ 1219526 w 7771752"/>
                <a:gd name="connsiteY2392" fmla="*/ 2332434 h 3267076"/>
                <a:gd name="connsiteX2393" fmla="*/ 1219526 w 7771752"/>
                <a:gd name="connsiteY2393" fmla="*/ 2331651 h 3267076"/>
                <a:gd name="connsiteX2394" fmla="*/ 1220705 w 7771752"/>
                <a:gd name="connsiteY2394" fmla="*/ 2331651 h 3267076"/>
                <a:gd name="connsiteX2395" fmla="*/ 1220705 w 7771752"/>
                <a:gd name="connsiteY2395" fmla="*/ 2330869 h 3267076"/>
                <a:gd name="connsiteX2396" fmla="*/ 1221366 w 7771752"/>
                <a:gd name="connsiteY2396" fmla="*/ 2330869 h 3267076"/>
                <a:gd name="connsiteX2397" fmla="*/ 1221366 w 7771752"/>
                <a:gd name="connsiteY2397" fmla="*/ 2330087 h 3267076"/>
                <a:gd name="connsiteX2398" fmla="*/ 1221577 w 7771752"/>
                <a:gd name="connsiteY2398" fmla="*/ 2330087 h 3267076"/>
                <a:gd name="connsiteX2399" fmla="*/ 1221577 w 7771752"/>
                <a:gd name="connsiteY2399" fmla="*/ 2329305 h 3267076"/>
                <a:gd name="connsiteX2400" fmla="*/ 1222377 w 7771752"/>
                <a:gd name="connsiteY2400" fmla="*/ 2329305 h 3267076"/>
                <a:gd name="connsiteX2401" fmla="*/ 1222377 w 7771752"/>
                <a:gd name="connsiteY2401" fmla="*/ 2328523 h 3267076"/>
                <a:gd name="connsiteX2402" fmla="*/ 1223098 w 7771752"/>
                <a:gd name="connsiteY2402" fmla="*/ 2328523 h 3267076"/>
                <a:gd name="connsiteX2403" fmla="*/ 1223098 w 7771752"/>
                <a:gd name="connsiteY2403" fmla="*/ 2327741 h 3267076"/>
                <a:gd name="connsiteX2404" fmla="*/ 1223158 w 7771752"/>
                <a:gd name="connsiteY2404" fmla="*/ 2327741 h 3267076"/>
                <a:gd name="connsiteX2405" fmla="*/ 1223158 w 7771752"/>
                <a:gd name="connsiteY2405" fmla="*/ 2326963 h 3267076"/>
                <a:gd name="connsiteX2406" fmla="*/ 1223778 w 7771752"/>
                <a:gd name="connsiteY2406" fmla="*/ 2326963 h 3267076"/>
                <a:gd name="connsiteX2407" fmla="*/ 1223778 w 7771752"/>
                <a:gd name="connsiteY2407" fmla="*/ 2326181 h 3267076"/>
                <a:gd name="connsiteX2408" fmla="*/ 1225359 w 7771752"/>
                <a:gd name="connsiteY2408" fmla="*/ 2326181 h 3267076"/>
                <a:gd name="connsiteX2409" fmla="*/ 1225359 w 7771752"/>
                <a:gd name="connsiteY2409" fmla="*/ 2325399 h 3267076"/>
                <a:gd name="connsiteX2410" fmla="*/ 1225431 w 7771752"/>
                <a:gd name="connsiteY2410" fmla="*/ 2325399 h 3267076"/>
                <a:gd name="connsiteX2411" fmla="*/ 1225431 w 7771752"/>
                <a:gd name="connsiteY2411" fmla="*/ 2324617 h 3267076"/>
                <a:gd name="connsiteX2412" fmla="*/ 1228811 w 7771752"/>
                <a:gd name="connsiteY2412" fmla="*/ 2324617 h 3267076"/>
                <a:gd name="connsiteX2413" fmla="*/ 1228811 w 7771752"/>
                <a:gd name="connsiteY2413" fmla="*/ 2323835 h 3267076"/>
                <a:gd name="connsiteX2414" fmla="*/ 1231451 w 7771752"/>
                <a:gd name="connsiteY2414" fmla="*/ 2323835 h 3267076"/>
                <a:gd name="connsiteX2415" fmla="*/ 1231451 w 7771752"/>
                <a:gd name="connsiteY2415" fmla="*/ 2323052 h 3267076"/>
                <a:gd name="connsiteX2416" fmla="*/ 1233069 w 7771752"/>
                <a:gd name="connsiteY2416" fmla="*/ 2323052 h 3267076"/>
                <a:gd name="connsiteX2417" fmla="*/ 1233069 w 7771752"/>
                <a:gd name="connsiteY2417" fmla="*/ 2322270 h 3267076"/>
                <a:gd name="connsiteX2418" fmla="*/ 1233490 w 7771752"/>
                <a:gd name="connsiteY2418" fmla="*/ 2322270 h 3267076"/>
                <a:gd name="connsiteX2419" fmla="*/ 1233490 w 7771752"/>
                <a:gd name="connsiteY2419" fmla="*/ 2321488 h 3267076"/>
                <a:gd name="connsiteX2420" fmla="*/ 1233953 w 7771752"/>
                <a:gd name="connsiteY2420" fmla="*/ 2321488 h 3267076"/>
                <a:gd name="connsiteX2421" fmla="*/ 1233953 w 7771752"/>
                <a:gd name="connsiteY2421" fmla="*/ 2320706 h 3267076"/>
                <a:gd name="connsiteX2422" fmla="*/ 1234073 w 7771752"/>
                <a:gd name="connsiteY2422" fmla="*/ 2320706 h 3267076"/>
                <a:gd name="connsiteX2423" fmla="*/ 1234073 w 7771752"/>
                <a:gd name="connsiteY2423" fmla="*/ 2319924 h 3267076"/>
                <a:gd name="connsiteX2424" fmla="*/ 1234536 w 7771752"/>
                <a:gd name="connsiteY2424" fmla="*/ 2319924 h 3267076"/>
                <a:gd name="connsiteX2425" fmla="*/ 1234536 w 7771752"/>
                <a:gd name="connsiteY2425" fmla="*/ 2319142 h 3267076"/>
                <a:gd name="connsiteX2426" fmla="*/ 1234789 w 7771752"/>
                <a:gd name="connsiteY2426" fmla="*/ 2319142 h 3267076"/>
                <a:gd name="connsiteX2427" fmla="*/ 1234789 w 7771752"/>
                <a:gd name="connsiteY2427" fmla="*/ 2318359 h 3267076"/>
                <a:gd name="connsiteX2428" fmla="*/ 1234975 w 7771752"/>
                <a:gd name="connsiteY2428" fmla="*/ 2318359 h 3267076"/>
                <a:gd name="connsiteX2429" fmla="*/ 1234975 w 7771752"/>
                <a:gd name="connsiteY2429" fmla="*/ 2317577 h 3267076"/>
                <a:gd name="connsiteX2430" fmla="*/ 1235679 w 7771752"/>
                <a:gd name="connsiteY2430" fmla="*/ 2317577 h 3267076"/>
                <a:gd name="connsiteX2431" fmla="*/ 1235679 w 7771752"/>
                <a:gd name="connsiteY2431" fmla="*/ 2316795 h 3267076"/>
                <a:gd name="connsiteX2432" fmla="*/ 1236100 w 7771752"/>
                <a:gd name="connsiteY2432" fmla="*/ 2316795 h 3267076"/>
                <a:gd name="connsiteX2433" fmla="*/ 1236100 w 7771752"/>
                <a:gd name="connsiteY2433" fmla="*/ 2316013 h 3267076"/>
                <a:gd name="connsiteX2434" fmla="*/ 1236713 w 7771752"/>
                <a:gd name="connsiteY2434" fmla="*/ 2316013 h 3267076"/>
                <a:gd name="connsiteX2435" fmla="*/ 1236713 w 7771752"/>
                <a:gd name="connsiteY2435" fmla="*/ 2315231 h 3267076"/>
                <a:gd name="connsiteX2436" fmla="*/ 1237242 w 7771752"/>
                <a:gd name="connsiteY2436" fmla="*/ 2315231 h 3267076"/>
                <a:gd name="connsiteX2437" fmla="*/ 1237242 w 7771752"/>
                <a:gd name="connsiteY2437" fmla="*/ 2314449 h 3267076"/>
                <a:gd name="connsiteX2438" fmla="*/ 1237789 w 7771752"/>
                <a:gd name="connsiteY2438" fmla="*/ 2314449 h 3267076"/>
                <a:gd name="connsiteX2439" fmla="*/ 1237789 w 7771752"/>
                <a:gd name="connsiteY2439" fmla="*/ 2313666 h 3267076"/>
                <a:gd name="connsiteX2440" fmla="*/ 1238547 w 7771752"/>
                <a:gd name="connsiteY2440" fmla="*/ 2313666 h 3267076"/>
                <a:gd name="connsiteX2441" fmla="*/ 1238547 w 7771752"/>
                <a:gd name="connsiteY2441" fmla="*/ 2312884 h 3267076"/>
                <a:gd name="connsiteX2442" fmla="*/ 1238920 w 7771752"/>
                <a:gd name="connsiteY2442" fmla="*/ 2312884 h 3267076"/>
                <a:gd name="connsiteX2443" fmla="*/ 1238920 w 7771752"/>
                <a:gd name="connsiteY2443" fmla="*/ 2312102 h 3267076"/>
                <a:gd name="connsiteX2444" fmla="*/ 1239756 w 7771752"/>
                <a:gd name="connsiteY2444" fmla="*/ 2312102 h 3267076"/>
                <a:gd name="connsiteX2445" fmla="*/ 1239756 w 7771752"/>
                <a:gd name="connsiteY2445" fmla="*/ 2311324 h 3267076"/>
                <a:gd name="connsiteX2446" fmla="*/ 1240742 w 7771752"/>
                <a:gd name="connsiteY2446" fmla="*/ 2311324 h 3267076"/>
                <a:gd name="connsiteX2447" fmla="*/ 1240742 w 7771752"/>
                <a:gd name="connsiteY2447" fmla="*/ 2310542 h 3267076"/>
                <a:gd name="connsiteX2448" fmla="*/ 1241241 w 7771752"/>
                <a:gd name="connsiteY2448" fmla="*/ 2310542 h 3267076"/>
                <a:gd name="connsiteX2449" fmla="*/ 1241241 w 7771752"/>
                <a:gd name="connsiteY2449" fmla="*/ 2309760 h 3267076"/>
                <a:gd name="connsiteX2450" fmla="*/ 1242077 w 7771752"/>
                <a:gd name="connsiteY2450" fmla="*/ 2309760 h 3267076"/>
                <a:gd name="connsiteX2451" fmla="*/ 1242077 w 7771752"/>
                <a:gd name="connsiteY2451" fmla="*/ 2308978 h 3267076"/>
                <a:gd name="connsiteX2452" fmla="*/ 1242083 w 7771752"/>
                <a:gd name="connsiteY2452" fmla="*/ 2308978 h 3267076"/>
                <a:gd name="connsiteX2453" fmla="*/ 1242083 w 7771752"/>
                <a:gd name="connsiteY2453" fmla="*/ 2308196 h 3267076"/>
                <a:gd name="connsiteX2454" fmla="*/ 1243214 w 7771752"/>
                <a:gd name="connsiteY2454" fmla="*/ 2308196 h 3267076"/>
                <a:gd name="connsiteX2455" fmla="*/ 1243214 w 7771752"/>
                <a:gd name="connsiteY2455" fmla="*/ 2307414 h 3267076"/>
                <a:gd name="connsiteX2456" fmla="*/ 1243226 w 7771752"/>
                <a:gd name="connsiteY2456" fmla="*/ 2307414 h 3267076"/>
                <a:gd name="connsiteX2457" fmla="*/ 1243226 w 7771752"/>
                <a:gd name="connsiteY2457" fmla="*/ 2306631 h 3267076"/>
                <a:gd name="connsiteX2458" fmla="*/ 1243310 w 7771752"/>
                <a:gd name="connsiteY2458" fmla="*/ 2306631 h 3267076"/>
                <a:gd name="connsiteX2459" fmla="*/ 1243310 w 7771752"/>
                <a:gd name="connsiteY2459" fmla="*/ 2305849 h 3267076"/>
                <a:gd name="connsiteX2460" fmla="*/ 1244711 w 7771752"/>
                <a:gd name="connsiteY2460" fmla="*/ 2305849 h 3267076"/>
                <a:gd name="connsiteX2461" fmla="*/ 1244711 w 7771752"/>
                <a:gd name="connsiteY2461" fmla="*/ 2305067 h 3267076"/>
                <a:gd name="connsiteX2462" fmla="*/ 1245222 w 7771752"/>
                <a:gd name="connsiteY2462" fmla="*/ 2305067 h 3267076"/>
                <a:gd name="connsiteX2463" fmla="*/ 1245222 w 7771752"/>
                <a:gd name="connsiteY2463" fmla="*/ 2304285 h 3267076"/>
                <a:gd name="connsiteX2464" fmla="*/ 1245884 w 7771752"/>
                <a:gd name="connsiteY2464" fmla="*/ 2304285 h 3267076"/>
                <a:gd name="connsiteX2465" fmla="*/ 1245884 w 7771752"/>
                <a:gd name="connsiteY2465" fmla="*/ 2303503 h 3267076"/>
                <a:gd name="connsiteX2466" fmla="*/ 1246509 w 7771752"/>
                <a:gd name="connsiteY2466" fmla="*/ 2303503 h 3267076"/>
                <a:gd name="connsiteX2467" fmla="*/ 1246509 w 7771752"/>
                <a:gd name="connsiteY2467" fmla="*/ 2302721 h 3267076"/>
                <a:gd name="connsiteX2468" fmla="*/ 1247874 w 7771752"/>
                <a:gd name="connsiteY2468" fmla="*/ 2302721 h 3267076"/>
                <a:gd name="connsiteX2469" fmla="*/ 1247874 w 7771752"/>
                <a:gd name="connsiteY2469" fmla="*/ 2301938 h 3267076"/>
                <a:gd name="connsiteX2470" fmla="*/ 1248217 w 7771752"/>
                <a:gd name="connsiteY2470" fmla="*/ 2301938 h 3267076"/>
                <a:gd name="connsiteX2471" fmla="*/ 1248217 w 7771752"/>
                <a:gd name="connsiteY2471" fmla="*/ 2301156 h 3267076"/>
                <a:gd name="connsiteX2472" fmla="*/ 1248746 w 7771752"/>
                <a:gd name="connsiteY2472" fmla="*/ 2301156 h 3267076"/>
                <a:gd name="connsiteX2473" fmla="*/ 1248746 w 7771752"/>
                <a:gd name="connsiteY2473" fmla="*/ 2300374 h 3267076"/>
                <a:gd name="connsiteX2474" fmla="*/ 1249955 w 7771752"/>
                <a:gd name="connsiteY2474" fmla="*/ 2300374 h 3267076"/>
                <a:gd name="connsiteX2475" fmla="*/ 1249955 w 7771752"/>
                <a:gd name="connsiteY2475" fmla="*/ 2299596 h 3267076"/>
                <a:gd name="connsiteX2476" fmla="*/ 1250165 w 7771752"/>
                <a:gd name="connsiteY2476" fmla="*/ 2299596 h 3267076"/>
                <a:gd name="connsiteX2477" fmla="*/ 1250165 w 7771752"/>
                <a:gd name="connsiteY2477" fmla="*/ 2298814 h 3267076"/>
                <a:gd name="connsiteX2478" fmla="*/ 1250262 w 7771752"/>
                <a:gd name="connsiteY2478" fmla="*/ 2298814 h 3267076"/>
                <a:gd name="connsiteX2479" fmla="*/ 1250262 w 7771752"/>
                <a:gd name="connsiteY2479" fmla="*/ 2298028 h 3267076"/>
                <a:gd name="connsiteX2480" fmla="*/ 1250322 w 7771752"/>
                <a:gd name="connsiteY2480" fmla="*/ 2298028 h 3267076"/>
                <a:gd name="connsiteX2481" fmla="*/ 1250322 w 7771752"/>
                <a:gd name="connsiteY2481" fmla="*/ 2297250 h 3267076"/>
                <a:gd name="connsiteX2482" fmla="*/ 1250767 w 7771752"/>
                <a:gd name="connsiteY2482" fmla="*/ 2297250 h 3267076"/>
                <a:gd name="connsiteX2483" fmla="*/ 1250767 w 7771752"/>
                <a:gd name="connsiteY2483" fmla="*/ 2296468 h 3267076"/>
                <a:gd name="connsiteX2484" fmla="*/ 1251452 w 7771752"/>
                <a:gd name="connsiteY2484" fmla="*/ 2296468 h 3267076"/>
                <a:gd name="connsiteX2485" fmla="*/ 1251452 w 7771752"/>
                <a:gd name="connsiteY2485" fmla="*/ 2295686 h 3267076"/>
                <a:gd name="connsiteX2486" fmla="*/ 1251681 w 7771752"/>
                <a:gd name="connsiteY2486" fmla="*/ 2295686 h 3267076"/>
                <a:gd name="connsiteX2487" fmla="*/ 1251681 w 7771752"/>
                <a:gd name="connsiteY2487" fmla="*/ 2294903 h 3267076"/>
                <a:gd name="connsiteX2488" fmla="*/ 1253395 w 7771752"/>
                <a:gd name="connsiteY2488" fmla="*/ 2294903 h 3267076"/>
                <a:gd name="connsiteX2489" fmla="*/ 1253395 w 7771752"/>
                <a:gd name="connsiteY2489" fmla="*/ 2294121 h 3267076"/>
                <a:gd name="connsiteX2490" fmla="*/ 1253882 w 7771752"/>
                <a:gd name="connsiteY2490" fmla="*/ 2294121 h 3267076"/>
                <a:gd name="connsiteX2491" fmla="*/ 1253882 w 7771752"/>
                <a:gd name="connsiteY2491" fmla="*/ 2293339 h 3267076"/>
                <a:gd name="connsiteX2492" fmla="*/ 1254122 w 7771752"/>
                <a:gd name="connsiteY2492" fmla="*/ 2293339 h 3267076"/>
                <a:gd name="connsiteX2493" fmla="*/ 1254122 w 7771752"/>
                <a:gd name="connsiteY2493" fmla="*/ 2292557 h 3267076"/>
                <a:gd name="connsiteX2494" fmla="*/ 1254766 w 7771752"/>
                <a:gd name="connsiteY2494" fmla="*/ 2292557 h 3267076"/>
                <a:gd name="connsiteX2495" fmla="*/ 1254766 w 7771752"/>
                <a:gd name="connsiteY2495" fmla="*/ 2291775 h 3267076"/>
                <a:gd name="connsiteX2496" fmla="*/ 1255385 w 7771752"/>
                <a:gd name="connsiteY2496" fmla="*/ 2291775 h 3267076"/>
                <a:gd name="connsiteX2497" fmla="*/ 1255385 w 7771752"/>
                <a:gd name="connsiteY2497" fmla="*/ 2290993 h 3267076"/>
                <a:gd name="connsiteX2498" fmla="*/ 1256131 w 7771752"/>
                <a:gd name="connsiteY2498" fmla="*/ 2290993 h 3267076"/>
                <a:gd name="connsiteX2499" fmla="*/ 1256131 w 7771752"/>
                <a:gd name="connsiteY2499" fmla="*/ 2290210 h 3267076"/>
                <a:gd name="connsiteX2500" fmla="*/ 1257261 w 7771752"/>
                <a:gd name="connsiteY2500" fmla="*/ 2290210 h 3267076"/>
                <a:gd name="connsiteX2501" fmla="*/ 1257261 w 7771752"/>
                <a:gd name="connsiteY2501" fmla="*/ 2289428 h 3267076"/>
                <a:gd name="connsiteX2502" fmla="*/ 1258362 w 7771752"/>
                <a:gd name="connsiteY2502" fmla="*/ 2289428 h 3267076"/>
                <a:gd name="connsiteX2503" fmla="*/ 1258362 w 7771752"/>
                <a:gd name="connsiteY2503" fmla="*/ 2288646 h 3267076"/>
                <a:gd name="connsiteX2504" fmla="*/ 1258981 w 7771752"/>
                <a:gd name="connsiteY2504" fmla="*/ 2288646 h 3267076"/>
                <a:gd name="connsiteX2505" fmla="*/ 1258981 w 7771752"/>
                <a:gd name="connsiteY2505" fmla="*/ 2287864 h 3267076"/>
                <a:gd name="connsiteX2506" fmla="*/ 1259889 w 7771752"/>
                <a:gd name="connsiteY2506" fmla="*/ 2287864 h 3267076"/>
                <a:gd name="connsiteX2507" fmla="*/ 1259889 w 7771752"/>
                <a:gd name="connsiteY2507" fmla="*/ 2287082 h 3267076"/>
                <a:gd name="connsiteX2508" fmla="*/ 1260689 w 7771752"/>
                <a:gd name="connsiteY2508" fmla="*/ 2287082 h 3267076"/>
                <a:gd name="connsiteX2509" fmla="*/ 1260689 w 7771752"/>
                <a:gd name="connsiteY2509" fmla="*/ 2286300 h 3267076"/>
                <a:gd name="connsiteX2510" fmla="*/ 1261609 w 7771752"/>
                <a:gd name="connsiteY2510" fmla="*/ 2286300 h 3267076"/>
                <a:gd name="connsiteX2511" fmla="*/ 1261609 w 7771752"/>
                <a:gd name="connsiteY2511" fmla="*/ 2285522 h 3267076"/>
                <a:gd name="connsiteX2512" fmla="*/ 1261723 w 7771752"/>
                <a:gd name="connsiteY2512" fmla="*/ 2285522 h 3267076"/>
                <a:gd name="connsiteX2513" fmla="*/ 1261723 w 7771752"/>
                <a:gd name="connsiteY2513" fmla="*/ 2284740 h 3267076"/>
                <a:gd name="connsiteX2514" fmla="*/ 1261982 w 7771752"/>
                <a:gd name="connsiteY2514" fmla="*/ 2284740 h 3267076"/>
                <a:gd name="connsiteX2515" fmla="*/ 1261982 w 7771752"/>
                <a:gd name="connsiteY2515" fmla="*/ 2283958 h 3267076"/>
                <a:gd name="connsiteX2516" fmla="*/ 1262048 w 7771752"/>
                <a:gd name="connsiteY2516" fmla="*/ 2283958 h 3267076"/>
                <a:gd name="connsiteX2517" fmla="*/ 1262048 w 7771752"/>
                <a:gd name="connsiteY2517" fmla="*/ 2283175 h 3267076"/>
                <a:gd name="connsiteX2518" fmla="*/ 1262186 w 7771752"/>
                <a:gd name="connsiteY2518" fmla="*/ 2283175 h 3267076"/>
                <a:gd name="connsiteX2519" fmla="*/ 1262186 w 7771752"/>
                <a:gd name="connsiteY2519" fmla="*/ 2282393 h 3267076"/>
                <a:gd name="connsiteX2520" fmla="*/ 1263882 w 7771752"/>
                <a:gd name="connsiteY2520" fmla="*/ 2282393 h 3267076"/>
                <a:gd name="connsiteX2521" fmla="*/ 1263882 w 7771752"/>
                <a:gd name="connsiteY2521" fmla="*/ 2281611 h 3267076"/>
                <a:gd name="connsiteX2522" fmla="*/ 1265037 w 7771752"/>
                <a:gd name="connsiteY2522" fmla="*/ 2281611 h 3267076"/>
                <a:gd name="connsiteX2523" fmla="*/ 1265037 w 7771752"/>
                <a:gd name="connsiteY2523" fmla="*/ 2280829 h 3267076"/>
                <a:gd name="connsiteX2524" fmla="*/ 1265909 w 7771752"/>
                <a:gd name="connsiteY2524" fmla="*/ 2280829 h 3267076"/>
                <a:gd name="connsiteX2525" fmla="*/ 1265909 w 7771752"/>
                <a:gd name="connsiteY2525" fmla="*/ 2280047 h 3267076"/>
                <a:gd name="connsiteX2526" fmla="*/ 1267508 w 7771752"/>
                <a:gd name="connsiteY2526" fmla="*/ 2280047 h 3267076"/>
                <a:gd name="connsiteX2527" fmla="*/ 1267508 w 7771752"/>
                <a:gd name="connsiteY2527" fmla="*/ 2279265 h 3267076"/>
                <a:gd name="connsiteX2528" fmla="*/ 1268224 w 7771752"/>
                <a:gd name="connsiteY2528" fmla="*/ 2279265 h 3267076"/>
                <a:gd name="connsiteX2529" fmla="*/ 1268224 w 7771752"/>
                <a:gd name="connsiteY2529" fmla="*/ 2278482 h 3267076"/>
                <a:gd name="connsiteX2530" fmla="*/ 1268489 w 7771752"/>
                <a:gd name="connsiteY2530" fmla="*/ 2278482 h 3267076"/>
                <a:gd name="connsiteX2531" fmla="*/ 1268489 w 7771752"/>
                <a:gd name="connsiteY2531" fmla="*/ 2277700 h 3267076"/>
                <a:gd name="connsiteX2532" fmla="*/ 1268597 w 7771752"/>
                <a:gd name="connsiteY2532" fmla="*/ 2277700 h 3267076"/>
                <a:gd name="connsiteX2533" fmla="*/ 1268597 w 7771752"/>
                <a:gd name="connsiteY2533" fmla="*/ 2276918 h 3267076"/>
                <a:gd name="connsiteX2534" fmla="*/ 1269126 w 7771752"/>
                <a:gd name="connsiteY2534" fmla="*/ 2276918 h 3267076"/>
                <a:gd name="connsiteX2535" fmla="*/ 1269126 w 7771752"/>
                <a:gd name="connsiteY2535" fmla="*/ 2276136 h 3267076"/>
                <a:gd name="connsiteX2536" fmla="*/ 1270641 w 7771752"/>
                <a:gd name="connsiteY2536" fmla="*/ 2276136 h 3267076"/>
                <a:gd name="connsiteX2537" fmla="*/ 1270641 w 7771752"/>
                <a:gd name="connsiteY2537" fmla="*/ 2275354 h 3267076"/>
                <a:gd name="connsiteX2538" fmla="*/ 1272572 w 7771752"/>
                <a:gd name="connsiteY2538" fmla="*/ 2275354 h 3267076"/>
                <a:gd name="connsiteX2539" fmla="*/ 1272572 w 7771752"/>
                <a:gd name="connsiteY2539" fmla="*/ 2274572 h 3267076"/>
                <a:gd name="connsiteX2540" fmla="*/ 1272614 w 7771752"/>
                <a:gd name="connsiteY2540" fmla="*/ 2274572 h 3267076"/>
                <a:gd name="connsiteX2541" fmla="*/ 1272614 w 7771752"/>
                <a:gd name="connsiteY2541" fmla="*/ 2273789 h 3267076"/>
                <a:gd name="connsiteX2542" fmla="*/ 1272674 w 7771752"/>
                <a:gd name="connsiteY2542" fmla="*/ 2273789 h 3267076"/>
                <a:gd name="connsiteX2543" fmla="*/ 1272674 w 7771752"/>
                <a:gd name="connsiteY2543" fmla="*/ 2273007 h 3267076"/>
                <a:gd name="connsiteX2544" fmla="*/ 1273865 w 7771752"/>
                <a:gd name="connsiteY2544" fmla="*/ 2273007 h 3267076"/>
                <a:gd name="connsiteX2545" fmla="*/ 1273865 w 7771752"/>
                <a:gd name="connsiteY2545" fmla="*/ 2272225 h 3267076"/>
                <a:gd name="connsiteX2546" fmla="*/ 1274418 w 7771752"/>
                <a:gd name="connsiteY2546" fmla="*/ 2272225 h 3267076"/>
                <a:gd name="connsiteX2547" fmla="*/ 1274418 w 7771752"/>
                <a:gd name="connsiteY2547" fmla="*/ 2271443 h 3267076"/>
                <a:gd name="connsiteX2548" fmla="*/ 1276096 w 7771752"/>
                <a:gd name="connsiteY2548" fmla="*/ 2271443 h 3267076"/>
                <a:gd name="connsiteX2549" fmla="*/ 1276096 w 7771752"/>
                <a:gd name="connsiteY2549" fmla="*/ 2270661 h 3267076"/>
                <a:gd name="connsiteX2550" fmla="*/ 1276757 w 7771752"/>
                <a:gd name="connsiteY2550" fmla="*/ 2270661 h 3267076"/>
                <a:gd name="connsiteX2551" fmla="*/ 1276757 w 7771752"/>
                <a:gd name="connsiteY2551" fmla="*/ 2269883 h 3267076"/>
                <a:gd name="connsiteX2552" fmla="*/ 1280798 w 7771752"/>
                <a:gd name="connsiteY2552" fmla="*/ 2269883 h 3267076"/>
                <a:gd name="connsiteX2553" fmla="*/ 1280798 w 7771752"/>
                <a:gd name="connsiteY2553" fmla="*/ 2269101 h 3267076"/>
                <a:gd name="connsiteX2554" fmla="*/ 1280991 w 7771752"/>
                <a:gd name="connsiteY2554" fmla="*/ 2269101 h 3267076"/>
                <a:gd name="connsiteX2555" fmla="*/ 1280991 w 7771752"/>
                <a:gd name="connsiteY2555" fmla="*/ 2268319 h 3267076"/>
                <a:gd name="connsiteX2556" fmla="*/ 1281352 w 7771752"/>
                <a:gd name="connsiteY2556" fmla="*/ 2268319 h 3267076"/>
                <a:gd name="connsiteX2557" fmla="*/ 1281352 w 7771752"/>
                <a:gd name="connsiteY2557" fmla="*/ 2267537 h 3267076"/>
                <a:gd name="connsiteX2558" fmla="*/ 1281592 w 7771752"/>
                <a:gd name="connsiteY2558" fmla="*/ 2267537 h 3267076"/>
                <a:gd name="connsiteX2559" fmla="*/ 1281592 w 7771752"/>
                <a:gd name="connsiteY2559" fmla="*/ 2266755 h 3267076"/>
                <a:gd name="connsiteX2560" fmla="*/ 1281965 w 7771752"/>
                <a:gd name="connsiteY2560" fmla="*/ 2266755 h 3267076"/>
                <a:gd name="connsiteX2561" fmla="*/ 1281965 w 7771752"/>
                <a:gd name="connsiteY2561" fmla="*/ 2265973 h 3267076"/>
                <a:gd name="connsiteX2562" fmla="*/ 1282338 w 7771752"/>
                <a:gd name="connsiteY2562" fmla="*/ 2265973 h 3267076"/>
                <a:gd name="connsiteX2563" fmla="*/ 1282338 w 7771752"/>
                <a:gd name="connsiteY2563" fmla="*/ 2265190 h 3267076"/>
                <a:gd name="connsiteX2564" fmla="*/ 1282452 w 7771752"/>
                <a:gd name="connsiteY2564" fmla="*/ 2265190 h 3267076"/>
                <a:gd name="connsiteX2565" fmla="*/ 1282452 w 7771752"/>
                <a:gd name="connsiteY2565" fmla="*/ 2264408 h 3267076"/>
                <a:gd name="connsiteX2566" fmla="*/ 1282603 w 7771752"/>
                <a:gd name="connsiteY2566" fmla="*/ 2264408 h 3267076"/>
                <a:gd name="connsiteX2567" fmla="*/ 1282603 w 7771752"/>
                <a:gd name="connsiteY2567" fmla="*/ 2263626 h 3267076"/>
                <a:gd name="connsiteX2568" fmla="*/ 1282609 w 7771752"/>
                <a:gd name="connsiteY2568" fmla="*/ 2263626 h 3267076"/>
                <a:gd name="connsiteX2569" fmla="*/ 1282609 w 7771752"/>
                <a:gd name="connsiteY2569" fmla="*/ 2262844 h 3267076"/>
                <a:gd name="connsiteX2570" fmla="*/ 1286036 w 7771752"/>
                <a:gd name="connsiteY2570" fmla="*/ 2262844 h 3267076"/>
                <a:gd name="connsiteX2571" fmla="*/ 1286036 w 7771752"/>
                <a:gd name="connsiteY2571" fmla="*/ 2262062 h 3267076"/>
                <a:gd name="connsiteX2572" fmla="*/ 1286758 w 7771752"/>
                <a:gd name="connsiteY2572" fmla="*/ 2262062 h 3267076"/>
                <a:gd name="connsiteX2573" fmla="*/ 1286758 w 7771752"/>
                <a:gd name="connsiteY2573" fmla="*/ 2261280 h 3267076"/>
                <a:gd name="connsiteX2574" fmla="*/ 1286890 w 7771752"/>
                <a:gd name="connsiteY2574" fmla="*/ 2261280 h 3267076"/>
                <a:gd name="connsiteX2575" fmla="*/ 1286890 w 7771752"/>
                <a:gd name="connsiteY2575" fmla="*/ 2260497 h 3267076"/>
                <a:gd name="connsiteX2576" fmla="*/ 1287239 w 7771752"/>
                <a:gd name="connsiteY2576" fmla="*/ 2260497 h 3267076"/>
                <a:gd name="connsiteX2577" fmla="*/ 1287239 w 7771752"/>
                <a:gd name="connsiteY2577" fmla="*/ 2259715 h 3267076"/>
                <a:gd name="connsiteX2578" fmla="*/ 1287491 w 7771752"/>
                <a:gd name="connsiteY2578" fmla="*/ 2259715 h 3267076"/>
                <a:gd name="connsiteX2579" fmla="*/ 1287491 w 7771752"/>
                <a:gd name="connsiteY2579" fmla="*/ 2258933 h 3267076"/>
                <a:gd name="connsiteX2580" fmla="*/ 1289344 w 7771752"/>
                <a:gd name="connsiteY2580" fmla="*/ 2258933 h 3267076"/>
                <a:gd name="connsiteX2581" fmla="*/ 1289344 w 7771752"/>
                <a:gd name="connsiteY2581" fmla="*/ 2258155 h 3267076"/>
                <a:gd name="connsiteX2582" fmla="*/ 1289380 w 7771752"/>
                <a:gd name="connsiteY2582" fmla="*/ 2258155 h 3267076"/>
                <a:gd name="connsiteX2583" fmla="*/ 1289380 w 7771752"/>
                <a:gd name="connsiteY2583" fmla="*/ 2257373 h 3267076"/>
                <a:gd name="connsiteX2584" fmla="*/ 1289542 w 7771752"/>
                <a:gd name="connsiteY2584" fmla="*/ 2257373 h 3267076"/>
                <a:gd name="connsiteX2585" fmla="*/ 1289542 w 7771752"/>
                <a:gd name="connsiteY2585" fmla="*/ 2256591 h 3267076"/>
                <a:gd name="connsiteX2586" fmla="*/ 1289632 w 7771752"/>
                <a:gd name="connsiteY2586" fmla="*/ 2256591 h 3267076"/>
                <a:gd name="connsiteX2587" fmla="*/ 1289632 w 7771752"/>
                <a:gd name="connsiteY2587" fmla="*/ 2255809 h 3267076"/>
                <a:gd name="connsiteX2588" fmla="*/ 1293024 w 7771752"/>
                <a:gd name="connsiteY2588" fmla="*/ 2255809 h 3267076"/>
                <a:gd name="connsiteX2589" fmla="*/ 1293024 w 7771752"/>
                <a:gd name="connsiteY2589" fmla="*/ 2255027 h 3267076"/>
                <a:gd name="connsiteX2590" fmla="*/ 1293174 w 7771752"/>
                <a:gd name="connsiteY2590" fmla="*/ 2255027 h 3267076"/>
                <a:gd name="connsiteX2591" fmla="*/ 1293174 w 7771752"/>
                <a:gd name="connsiteY2591" fmla="*/ 2254245 h 3267076"/>
                <a:gd name="connsiteX2592" fmla="*/ 1293283 w 7771752"/>
                <a:gd name="connsiteY2592" fmla="*/ 2254245 h 3267076"/>
                <a:gd name="connsiteX2593" fmla="*/ 1293283 w 7771752"/>
                <a:gd name="connsiteY2593" fmla="*/ 2253462 h 3267076"/>
                <a:gd name="connsiteX2594" fmla="*/ 1294365 w 7771752"/>
                <a:gd name="connsiteY2594" fmla="*/ 2253462 h 3267076"/>
                <a:gd name="connsiteX2595" fmla="*/ 1294365 w 7771752"/>
                <a:gd name="connsiteY2595" fmla="*/ 2252680 h 3267076"/>
                <a:gd name="connsiteX2596" fmla="*/ 1294455 w 7771752"/>
                <a:gd name="connsiteY2596" fmla="*/ 2252680 h 3267076"/>
                <a:gd name="connsiteX2597" fmla="*/ 1294455 w 7771752"/>
                <a:gd name="connsiteY2597" fmla="*/ 2251898 h 3267076"/>
                <a:gd name="connsiteX2598" fmla="*/ 1295153 w 7771752"/>
                <a:gd name="connsiteY2598" fmla="*/ 2251898 h 3267076"/>
                <a:gd name="connsiteX2599" fmla="*/ 1295153 w 7771752"/>
                <a:gd name="connsiteY2599" fmla="*/ 2251116 h 3267076"/>
                <a:gd name="connsiteX2600" fmla="*/ 1296638 w 7771752"/>
                <a:gd name="connsiteY2600" fmla="*/ 2251116 h 3267076"/>
                <a:gd name="connsiteX2601" fmla="*/ 1296638 w 7771752"/>
                <a:gd name="connsiteY2601" fmla="*/ 2250334 h 3267076"/>
                <a:gd name="connsiteX2602" fmla="*/ 1296957 w 7771752"/>
                <a:gd name="connsiteY2602" fmla="*/ 2250334 h 3267076"/>
                <a:gd name="connsiteX2603" fmla="*/ 1296957 w 7771752"/>
                <a:gd name="connsiteY2603" fmla="*/ 2249552 h 3267076"/>
                <a:gd name="connsiteX2604" fmla="*/ 1297378 w 7771752"/>
                <a:gd name="connsiteY2604" fmla="*/ 2249552 h 3267076"/>
                <a:gd name="connsiteX2605" fmla="*/ 1297378 w 7771752"/>
                <a:gd name="connsiteY2605" fmla="*/ 2248769 h 3267076"/>
                <a:gd name="connsiteX2606" fmla="*/ 1299098 w 7771752"/>
                <a:gd name="connsiteY2606" fmla="*/ 2248769 h 3267076"/>
                <a:gd name="connsiteX2607" fmla="*/ 1299098 w 7771752"/>
                <a:gd name="connsiteY2607" fmla="*/ 2247987 h 3267076"/>
                <a:gd name="connsiteX2608" fmla="*/ 1299140 w 7771752"/>
                <a:gd name="connsiteY2608" fmla="*/ 2247987 h 3267076"/>
                <a:gd name="connsiteX2609" fmla="*/ 1299140 w 7771752"/>
                <a:gd name="connsiteY2609" fmla="*/ 2247205 h 3267076"/>
                <a:gd name="connsiteX2610" fmla="*/ 1300920 w 7771752"/>
                <a:gd name="connsiteY2610" fmla="*/ 2247205 h 3267076"/>
                <a:gd name="connsiteX2611" fmla="*/ 1300920 w 7771752"/>
                <a:gd name="connsiteY2611" fmla="*/ 2246423 h 3267076"/>
                <a:gd name="connsiteX2612" fmla="*/ 1301714 w 7771752"/>
                <a:gd name="connsiteY2612" fmla="*/ 2246423 h 3267076"/>
                <a:gd name="connsiteX2613" fmla="*/ 1301714 w 7771752"/>
                <a:gd name="connsiteY2613" fmla="*/ 2245641 h 3267076"/>
                <a:gd name="connsiteX2614" fmla="*/ 1302074 w 7771752"/>
                <a:gd name="connsiteY2614" fmla="*/ 2245641 h 3267076"/>
                <a:gd name="connsiteX2615" fmla="*/ 1302074 w 7771752"/>
                <a:gd name="connsiteY2615" fmla="*/ 2244859 h 3267076"/>
                <a:gd name="connsiteX2616" fmla="*/ 1302537 w 7771752"/>
                <a:gd name="connsiteY2616" fmla="*/ 2244859 h 3267076"/>
                <a:gd name="connsiteX2617" fmla="*/ 1302537 w 7771752"/>
                <a:gd name="connsiteY2617" fmla="*/ 2244076 h 3267076"/>
                <a:gd name="connsiteX2618" fmla="*/ 1303722 w 7771752"/>
                <a:gd name="connsiteY2618" fmla="*/ 2244076 h 3267076"/>
                <a:gd name="connsiteX2619" fmla="*/ 1303722 w 7771752"/>
                <a:gd name="connsiteY2619" fmla="*/ 2243299 h 3267076"/>
                <a:gd name="connsiteX2620" fmla="*/ 1305256 w 7771752"/>
                <a:gd name="connsiteY2620" fmla="*/ 2243299 h 3267076"/>
                <a:gd name="connsiteX2621" fmla="*/ 1305256 w 7771752"/>
                <a:gd name="connsiteY2621" fmla="*/ 2242517 h 3267076"/>
                <a:gd name="connsiteX2622" fmla="*/ 1305346 w 7771752"/>
                <a:gd name="connsiteY2622" fmla="*/ 2242517 h 3267076"/>
                <a:gd name="connsiteX2623" fmla="*/ 1305346 w 7771752"/>
                <a:gd name="connsiteY2623" fmla="*/ 2241734 h 3267076"/>
                <a:gd name="connsiteX2624" fmla="*/ 1306573 w 7771752"/>
                <a:gd name="connsiteY2624" fmla="*/ 2241734 h 3267076"/>
                <a:gd name="connsiteX2625" fmla="*/ 1306573 w 7771752"/>
                <a:gd name="connsiteY2625" fmla="*/ 2240952 h 3267076"/>
                <a:gd name="connsiteX2626" fmla="*/ 1307727 w 7771752"/>
                <a:gd name="connsiteY2626" fmla="*/ 2240952 h 3267076"/>
                <a:gd name="connsiteX2627" fmla="*/ 1307727 w 7771752"/>
                <a:gd name="connsiteY2627" fmla="*/ 2240170 h 3267076"/>
                <a:gd name="connsiteX2628" fmla="*/ 1308196 w 7771752"/>
                <a:gd name="connsiteY2628" fmla="*/ 2240170 h 3267076"/>
                <a:gd name="connsiteX2629" fmla="*/ 1308196 w 7771752"/>
                <a:gd name="connsiteY2629" fmla="*/ 2239388 h 3267076"/>
                <a:gd name="connsiteX2630" fmla="*/ 1308268 w 7771752"/>
                <a:gd name="connsiteY2630" fmla="*/ 2239388 h 3267076"/>
                <a:gd name="connsiteX2631" fmla="*/ 1308268 w 7771752"/>
                <a:gd name="connsiteY2631" fmla="*/ 2238606 h 3267076"/>
                <a:gd name="connsiteX2632" fmla="*/ 1309249 w 7771752"/>
                <a:gd name="connsiteY2632" fmla="*/ 2238606 h 3267076"/>
                <a:gd name="connsiteX2633" fmla="*/ 1309249 w 7771752"/>
                <a:gd name="connsiteY2633" fmla="*/ 2237824 h 3267076"/>
                <a:gd name="connsiteX2634" fmla="*/ 1309880 w 7771752"/>
                <a:gd name="connsiteY2634" fmla="*/ 2237824 h 3267076"/>
                <a:gd name="connsiteX2635" fmla="*/ 1309880 w 7771752"/>
                <a:gd name="connsiteY2635" fmla="*/ 2237041 h 3267076"/>
                <a:gd name="connsiteX2636" fmla="*/ 1312003 w 7771752"/>
                <a:gd name="connsiteY2636" fmla="*/ 2237041 h 3267076"/>
                <a:gd name="connsiteX2637" fmla="*/ 1312003 w 7771752"/>
                <a:gd name="connsiteY2637" fmla="*/ 2236259 h 3267076"/>
                <a:gd name="connsiteX2638" fmla="*/ 1312189 w 7771752"/>
                <a:gd name="connsiteY2638" fmla="*/ 2236259 h 3267076"/>
                <a:gd name="connsiteX2639" fmla="*/ 1312189 w 7771752"/>
                <a:gd name="connsiteY2639" fmla="*/ 2235477 h 3267076"/>
                <a:gd name="connsiteX2640" fmla="*/ 1312959 w 7771752"/>
                <a:gd name="connsiteY2640" fmla="*/ 2235477 h 3267076"/>
                <a:gd name="connsiteX2641" fmla="*/ 1312959 w 7771752"/>
                <a:gd name="connsiteY2641" fmla="*/ 2234695 h 3267076"/>
                <a:gd name="connsiteX2642" fmla="*/ 1313488 w 7771752"/>
                <a:gd name="connsiteY2642" fmla="*/ 2234695 h 3267076"/>
                <a:gd name="connsiteX2643" fmla="*/ 1313488 w 7771752"/>
                <a:gd name="connsiteY2643" fmla="*/ 2233913 h 3267076"/>
                <a:gd name="connsiteX2644" fmla="*/ 1313711 w 7771752"/>
                <a:gd name="connsiteY2644" fmla="*/ 2233913 h 3267076"/>
                <a:gd name="connsiteX2645" fmla="*/ 1313711 w 7771752"/>
                <a:gd name="connsiteY2645" fmla="*/ 2233131 h 3267076"/>
                <a:gd name="connsiteX2646" fmla="*/ 1313801 w 7771752"/>
                <a:gd name="connsiteY2646" fmla="*/ 2233131 h 3267076"/>
                <a:gd name="connsiteX2647" fmla="*/ 1313801 w 7771752"/>
                <a:gd name="connsiteY2647" fmla="*/ 2232348 h 3267076"/>
                <a:gd name="connsiteX2648" fmla="*/ 1313891 w 7771752"/>
                <a:gd name="connsiteY2648" fmla="*/ 2232348 h 3267076"/>
                <a:gd name="connsiteX2649" fmla="*/ 1313891 w 7771752"/>
                <a:gd name="connsiteY2649" fmla="*/ 2231566 h 3267076"/>
                <a:gd name="connsiteX2650" fmla="*/ 1313951 w 7771752"/>
                <a:gd name="connsiteY2650" fmla="*/ 2231566 h 3267076"/>
                <a:gd name="connsiteX2651" fmla="*/ 1313951 w 7771752"/>
                <a:gd name="connsiteY2651" fmla="*/ 2230784 h 3267076"/>
                <a:gd name="connsiteX2652" fmla="*/ 1314029 w 7771752"/>
                <a:gd name="connsiteY2652" fmla="*/ 2230784 h 3267076"/>
                <a:gd name="connsiteX2653" fmla="*/ 1314029 w 7771752"/>
                <a:gd name="connsiteY2653" fmla="*/ 2230002 h 3267076"/>
                <a:gd name="connsiteX2654" fmla="*/ 1314258 w 7771752"/>
                <a:gd name="connsiteY2654" fmla="*/ 2230002 h 3267076"/>
                <a:gd name="connsiteX2655" fmla="*/ 1314258 w 7771752"/>
                <a:gd name="connsiteY2655" fmla="*/ 2229220 h 3267076"/>
                <a:gd name="connsiteX2656" fmla="*/ 1314390 w 7771752"/>
                <a:gd name="connsiteY2656" fmla="*/ 2229220 h 3267076"/>
                <a:gd name="connsiteX2657" fmla="*/ 1314390 w 7771752"/>
                <a:gd name="connsiteY2657" fmla="*/ 2228442 h 3267076"/>
                <a:gd name="connsiteX2658" fmla="*/ 1315605 w 7771752"/>
                <a:gd name="connsiteY2658" fmla="*/ 2228442 h 3267076"/>
                <a:gd name="connsiteX2659" fmla="*/ 1315605 w 7771752"/>
                <a:gd name="connsiteY2659" fmla="*/ 2227660 h 3267076"/>
                <a:gd name="connsiteX2660" fmla="*/ 1316086 w 7771752"/>
                <a:gd name="connsiteY2660" fmla="*/ 2227660 h 3267076"/>
                <a:gd name="connsiteX2661" fmla="*/ 1316086 w 7771752"/>
                <a:gd name="connsiteY2661" fmla="*/ 2226878 h 3267076"/>
                <a:gd name="connsiteX2662" fmla="*/ 1316705 w 7771752"/>
                <a:gd name="connsiteY2662" fmla="*/ 2226878 h 3267076"/>
                <a:gd name="connsiteX2663" fmla="*/ 1316705 w 7771752"/>
                <a:gd name="connsiteY2663" fmla="*/ 2226096 h 3267076"/>
                <a:gd name="connsiteX2664" fmla="*/ 1316934 w 7771752"/>
                <a:gd name="connsiteY2664" fmla="*/ 2226096 h 3267076"/>
                <a:gd name="connsiteX2665" fmla="*/ 1316934 w 7771752"/>
                <a:gd name="connsiteY2665" fmla="*/ 2225313 h 3267076"/>
                <a:gd name="connsiteX2666" fmla="*/ 1317650 w 7771752"/>
                <a:gd name="connsiteY2666" fmla="*/ 2225313 h 3267076"/>
                <a:gd name="connsiteX2667" fmla="*/ 1317650 w 7771752"/>
                <a:gd name="connsiteY2667" fmla="*/ 2224531 h 3267076"/>
                <a:gd name="connsiteX2668" fmla="*/ 1317926 w 7771752"/>
                <a:gd name="connsiteY2668" fmla="*/ 2224531 h 3267076"/>
                <a:gd name="connsiteX2669" fmla="*/ 1317926 w 7771752"/>
                <a:gd name="connsiteY2669" fmla="*/ 2223749 h 3267076"/>
                <a:gd name="connsiteX2670" fmla="*/ 1319243 w 7771752"/>
                <a:gd name="connsiteY2670" fmla="*/ 2223749 h 3267076"/>
                <a:gd name="connsiteX2671" fmla="*/ 1319243 w 7771752"/>
                <a:gd name="connsiteY2671" fmla="*/ 2222967 h 3267076"/>
                <a:gd name="connsiteX2672" fmla="*/ 1319760 w 7771752"/>
                <a:gd name="connsiteY2672" fmla="*/ 2222967 h 3267076"/>
                <a:gd name="connsiteX2673" fmla="*/ 1319760 w 7771752"/>
                <a:gd name="connsiteY2673" fmla="*/ 2222185 h 3267076"/>
                <a:gd name="connsiteX2674" fmla="*/ 1320097 w 7771752"/>
                <a:gd name="connsiteY2674" fmla="*/ 2222185 h 3267076"/>
                <a:gd name="connsiteX2675" fmla="*/ 1320097 w 7771752"/>
                <a:gd name="connsiteY2675" fmla="*/ 2221403 h 3267076"/>
                <a:gd name="connsiteX2676" fmla="*/ 1320476 w 7771752"/>
                <a:gd name="connsiteY2676" fmla="*/ 2221403 h 3267076"/>
                <a:gd name="connsiteX2677" fmla="*/ 1320476 w 7771752"/>
                <a:gd name="connsiteY2677" fmla="*/ 2220621 h 3267076"/>
                <a:gd name="connsiteX2678" fmla="*/ 1320807 w 7771752"/>
                <a:gd name="connsiteY2678" fmla="*/ 2220621 h 3267076"/>
                <a:gd name="connsiteX2679" fmla="*/ 1320807 w 7771752"/>
                <a:gd name="connsiteY2679" fmla="*/ 2219838 h 3267076"/>
                <a:gd name="connsiteX2680" fmla="*/ 1321408 w 7771752"/>
                <a:gd name="connsiteY2680" fmla="*/ 2219838 h 3267076"/>
                <a:gd name="connsiteX2681" fmla="*/ 1321408 w 7771752"/>
                <a:gd name="connsiteY2681" fmla="*/ 2219056 h 3267076"/>
                <a:gd name="connsiteX2682" fmla="*/ 1324950 w 7771752"/>
                <a:gd name="connsiteY2682" fmla="*/ 2219056 h 3267076"/>
                <a:gd name="connsiteX2683" fmla="*/ 1324950 w 7771752"/>
                <a:gd name="connsiteY2683" fmla="*/ 2218274 h 3267076"/>
                <a:gd name="connsiteX2684" fmla="*/ 1325130 w 7771752"/>
                <a:gd name="connsiteY2684" fmla="*/ 2218274 h 3267076"/>
                <a:gd name="connsiteX2685" fmla="*/ 1325130 w 7771752"/>
                <a:gd name="connsiteY2685" fmla="*/ 2217492 h 3267076"/>
                <a:gd name="connsiteX2686" fmla="*/ 1325696 w 7771752"/>
                <a:gd name="connsiteY2686" fmla="*/ 2217492 h 3267076"/>
                <a:gd name="connsiteX2687" fmla="*/ 1325696 w 7771752"/>
                <a:gd name="connsiteY2687" fmla="*/ 2216710 h 3267076"/>
                <a:gd name="connsiteX2688" fmla="*/ 1326405 w 7771752"/>
                <a:gd name="connsiteY2688" fmla="*/ 2216710 h 3267076"/>
                <a:gd name="connsiteX2689" fmla="*/ 1326405 w 7771752"/>
                <a:gd name="connsiteY2689" fmla="*/ 2215932 h 3267076"/>
                <a:gd name="connsiteX2690" fmla="*/ 1327163 w 7771752"/>
                <a:gd name="connsiteY2690" fmla="*/ 2215932 h 3267076"/>
                <a:gd name="connsiteX2691" fmla="*/ 1327163 w 7771752"/>
                <a:gd name="connsiteY2691" fmla="*/ 2215150 h 3267076"/>
                <a:gd name="connsiteX2692" fmla="*/ 1327313 w 7771752"/>
                <a:gd name="connsiteY2692" fmla="*/ 2215150 h 3267076"/>
                <a:gd name="connsiteX2693" fmla="*/ 1327313 w 7771752"/>
                <a:gd name="connsiteY2693" fmla="*/ 2214368 h 3267076"/>
                <a:gd name="connsiteX2694" fmla="*/ 1327536 w 7771752"/>
                <a:gd name="connsiteY2694" fmla="*/ 2214368 h 3267076"/>
                <a:gd name="connsiteX2695" fmla="*/ 1327536 w 7771752"/>
                <a:gd name="connsiteY2695" fmla="*/ 2213586 h 3267076"/>
                <a:gd name="connsiteX2696" fmla="*/ 1328233 w 7771752"/>
                <a:gd name="connsiteY2696" fmla="*/ 2213586 h 3267076"/>
                <a:gd name="connsiteX2697" fmla="*/ 1328233 w 7771752"/>
                <a:gd name="connsiteY2697" fmla="*/ 2212803 h 3267076"/>
                <a:gd name="connsiteX2698" fmla="*/ 1328787 w 7771752"/>
                <a:gd name="connsiteY2698" fmla="*/ 2212803 h 3267076"/>
                <a:gd name="connsiteX2699" fmla="*/ 1328787 w 7771752"/>
                <a:gd name="connsiteY2699" fmla="*/ 2212021 h 3267076"/>
                <a:gd name="connsiteX2700" fmla="*/ 1329508 w 7771752"/>
                <a:gd name="connsiteY2700" fmla="*/ 2212021 h 3267076"/>
                <a:gd name="connsiteX2701" fmla="*/ 1329508 w 7771752"/>
                <a:gd name="connsiteY2701" fmla="*/ 2211239 h 3267076"/>
                <a:gd name="connsiteX2702" fmla="*/ 1329995 w 7771752"/>
                <a:gd name="connsiteY2702" fmla="*/ 2211239 h 3267076"/>
                <a:gd name="connsiteX2703" fmla="*/ 1329995 w 7771752"/>
                <a:gd name="connsiteY2703" fmla="*/ 2210457 h 3267076"/>
                <a:gd name="connsiteX2704" fmla="*/ 1330338 w 7771752"/>
                <a:gd name="connsiteY2704" fmla="*/ 2210457 h 3267076"/>
                <a:gd name="connsiteX2705" fmla="*/ 1330338 w 7771752"/>
                <a:gd name="connsiteY2705" fmla="*/ 2209675 h 3267076"/>
                <a:gd name="connsiteX2706" fmla="*/ 1330723 w 7771752"/>
                <a:gd name="connsiteY2706" fmla="*/ 2209675 h 3267076"/>
                <a:gd name="connsiteX2707" fmla="*/ 1330723 w 7771752"/>
                <a:gd name="connsiteY2707" fmla="*/ 2208893 h 3267076"/>
                <a:gd name="connsiteX2708" fmla="*/ 1330849 w 7771752"/>
                <a:gd name="connsiteY2708" fmla="*/ 2208893 h 3267076"/>
                <a:gd name="connsiteX2709" fmla="*/ 1330849 w 7771752"/>
                <a:gd name="connsiteY2709" fmla="*/ 2208110 h 3267076"/>
                <a:gd name="connsiteX2710" fmla="*/ 1330915 w 7771752"/>
                <a:gd name="connsiteY2710" fmla="*/ 2208110 h 3267076"/>
                <a:gd name="connsiteX2711" fmla="*/ 1330915 w 7771752"/>
                <a:gd name="connsiteY2711" fmla="*/ 2207328 h 3267076"/>
                <a:gd name="connsiteX2712" fmla="*/ 1331565 w 7771752"/>
                <a:gd name="connsiteY2712" fmla="*/ 2207328 h 3267076"/>
                <a:gd name="connsiteX2713" fmla="*/ 1331565 w 7771752"/>
                <a:gd name="connsiteY2713" fmla="*/ 2206546 h 3267076"/>
                <a:gd name="connsiteX2714" fmla="*/ 1331589 w 7771752"/>
                <a:gd name="connsiteY2714" fmla="*/ 2206546 h 3267076"/>
                <a:gd name="connsiteX2715" fmla="*/ 1331589 w 7771752"/>
                <a:gd name="connsiteY2715" fmla="*/ 2205764 h 3267076"/>
                <a:gd name="connsiteX2716" fmla="*/ 1331781 w 7771752"/>
                <a:gd name="connsiteY2716" fmla="*/ 2205764 h 3267076"/>
                <a:gd name="connsiteX2717" fmla="*/ 1331781 w 7771752"/>
                <a:gd name="connsiteY2717" fmla="*/ 2204982 h 3267076"/>
                <a:gd name="connsiteX2718" fmla="*/ 1335299 w 7771752"/>
                <a:gd name="connsiteY2718" fmla="*/ 2204982 h 3267076"/>
                <a:gd name="connsiteX2719" fmla="*/ 1335299 w 7771752"/>
                <a:gd name="connsiteY2719" fmla="*/ 2204200 h 3267076"/>
                <a:gd name="connsiteX2720" fmla="*/ 1335341 w 7771752"/>
                <a:gd name="connsiteY2720" fmla="*/ 2204200 h 3267076"/>
                <a:gd name="connsiteX2721" fmla="*/ 1335341 w 7771752"/>
                <a:gd name="connsiteY2721" fmla="*/ 2203417 h 3267076"/>
                <a:gd name="connsiteX2722" fmla="*/ 1335389 w 7771752"/>
                <a:gd name="connsiteY2722" fmla="*/ 2203417 h 3267076"/>
                <a:gd name="connsiteX2723" fmla="*/ 1335389 w 7771752"/>
                <a:gd name="connsiteY2723" fmla="*/ 2202635 h 3267076"/>
                <a:gd name="connsiteX2724" fmla="*/ 1337765 w 7771752"/>
                <a:gd name="connsiteY2724" fmla="*/ 2202635 h 3267076"/>
                <a:gd name="connsiteX2725" fmla="*/ 1337765 w 7771752"/>
                <a:gd name="connsiteY2725" fmla="*/ 2201858 h 3267076"/>
                <a:gd name="connsiteX2726" fmla="*/ 1338589 w 7771752"/>
                <a:gd name="connsiteY2726" fmla="*/ 2201858 h 3267076"/>
                <a:gd name="connsiteX2727" fmla="*/ 1338589 w 7771752"/>
                <a:gd name="connsiteY2727" fmla="*/ 2201075 h 3267076"/>
                <a:gd name="connsiteX2728" fmla="*/ 1338595 w 7771752"/>
                <a:gd name="connsiteY2728" fmla="*/ 2201075 h 3267076"/>
                <a:gd name="connsiteX2729" fmla="*/ 1338595 w 7771752"/>
                <a:gd name="connsiteY2729" fmla="*/ 2200293 h 3267076"/>
                <a:gd name="connsiteX2730" fmla="*/ 1340231 w 7771752"/>
                <a:gd name="connsiteY2730" fmla="*/ 2200293 h 3267076"/>
                <a:gd name="connsiteX2731" fmla="*/ 1340231 w 7771752"/>
                <a:gd name="connsiteY2731" fmla="*/ 2199511 h 3267076"/>
                <a:gd name="connsiteX2732" fmla="*/ 1340447 w 7771752"/>
                <a:gd name="connsiteY2732" fmla="*/ 2199511 h 3267076"/>
                <a:gd name="connsiteX2733" fmla="*/ 1340447 w 7771752"/>
                <a:gd name="connsiteY2733" fmla="*/ 2198729 h 3267076"/>
                <a:gd name="connsiteX2734" fmla="*/ 1342251 w 7771752"/>
                <a:gd name="connsiteY2734" fmla="*/ 2198729 h 3267076"/>
                <a:gd name="connsiteX2735" fmla="*/ 1342251 w 7771752"/>
                <a:gd name="connsiteY2735" fmla="*/ 2197947 h 3267076"/>
                <a:gd name="connsiteX2736" fmla="*/ 1343478 w 7771752"/>
                <a:gd name="connsiteY2736" fmla="*/ 2197947 h 3267076"/>
                <a:gd name="connsiteX2737" fmla="*/ 1343478 w 7771752"/>
                <a:gd name="connsiteY2737" fmla="*/ 2197165 h 3267076"/>
                <a:gd name="connsiteX2738" fmla="*/ 1343616 w 7771752"/>
                <a:gd name="connsiteY2738" fmla="*/ 2197165 h 3267076"/>
                <a:gd name="connsiteX2739" fmla="*/ 1343616 w 7771752"/>
                <a:gd name="connsiteY2739" fmla="*/ 2196382 h 3267076"/>
                <a:gd name="connsiteX2740" fmla="*/ 1343863 w 7771752"/>
                <a:gd name="connsiteY2740" fmla="*/ 2196382 h 3267076"/>
                <a:gd name="connsiteX2741" fmla="*/ 1343863 w 7771752"/>
                <a:gd name="connsiteY2741" fmla="*/ 2195600 h 3267076"/>
                <a:gd name="connsiteX2742" fmla="*/ 1343899 w 7771752"/>
                <a:gd name="connsiteY2742" fmla="*/ 2195600 h 3267076"/>
                <a:gd name="connsiteX2743" fmla="*/ 1343899 w 7771752"/>
                <a:gd name="connsiteY2743" fmla="*/ 2194818 h 3267076"/>
                <a:gd name="connsiteX2744" fmla="*/ 1345288 w 7771752"/>
                <a:gd name="connsiteY2744" fmla="*/ 2194818 h 3267076"/>
                <a:gd name="connsiteX2745" fmla="*/ 1345288 w 7771752"/>
                <a:gd name="connsiteY2745" fmla="*/ 2194036 h 3267076"/>
                <a:gd name="connsiteX2746" fmla="*/ 1345595 w 7771752"/>
                <a:gd name="connsiteY2746" fmla="*/ 2194036 h 3267076"/>
                <a:gd name="connsiteX2747" fmla="*/ 1345595 w 7771752"/>
                <a:gd name="connsiteY2747" fmla="*/ 2193254 h 3267076"/>
                <a:gd name="connsiteX2748" fmla="*/ 1345739 w 7771752"/>
                <a:gd name="connsiteY2748" fmla="*/ 2193254 h 3267076"/>
                <a:gd name="connsiteX2749" fmla="*/ 1345739 w 7771752"/>
                <a:gd name="connsiteY2749" fmla="*/ 2192472 h 3267076"/>
                <a:gd name="connsiteX2750" fmla="*/ 1345913 w 7771752"/>
                <a:gd name="connsiteY2750" fmla="*/ 2192472 h 3267076"/>
                <a:gd name="connsiteX2751" fmla="*/ 1345913 w 7771752"/>
                <a:gd name="connsiteY2751" fmla="*/ 2191689 h 3267076"/>
                <a:gd name="connsiteX2752" fmla="*/ 1346136 w 7771752"/>
                <a:gd name="connsiteY2752" fmla="*/ 2191689 h 3267076"/>
                <a:gd name="connsiteX2753" fmla="*/ 1346136 w 7771752"/>
                <a:gd name="connsiteY2753" fmla="*/ 2190907 h 3267076"/>
                <a:gd name="connsiteX2754" fmla="*/ 1347314 w 7771752"/>
                <a:gd name="connsiteY2754" fmla="*/ 2190907 h 3267076"/>
                <a:gd name="connsiteX2755" fmla="*/ 1347314 w 7771752"/>
                <a:gd name="connsiteY2755" fmla="*/ 2190125 h 3267076"/>
                <a:gd name="connsiteX2756" fmla="*/ 1347657 w 7771752"/>
                <a:gd name="connsiteY2756" fmla="*/ 2190125 h 3267076"/>
                <a:gd name="connsiteX2757" fmla="*/ 1347657 w 7771752"/>
                <a:gd name="connsiteY2757" fmla="*/ 2189343 h 3267076"/>
                <a:gd name="connsiteX2758" fmla="*/ 1348096 w 7771752"/>
                <a:gd name="connsiteY2758" fmla="*/ 2189343 h 3267076"/>
                <a:gd name="connsiteX2759" fmla="*/ 1348096 w 7771752"/>
                <a:gd name="connsiteY2759" fmla="*/ 2188561 h 3267076"/>
                <a:gd name="connsiteX2760" fmla="*/ 1348156 w 7771752"/>
                <a:gd name="connsiteY2760" fmla="*/ 2188561 h 3267076"/>
                <a:gd name="connsiteX2761" fmla="*/ 1348156 w 7771752"/>
                <a:gd name="connsiteY2761" fmla="*/ 2187779 h 3267076"/>
                <a:gd name="connsiteX2762" fmla="*/ 1348469 w 7771752"/>
                <a:gd name="connsiteY2762" fmla="*/ 2187779 h 3267076"/>
                <a:gd name="connsiteX2763" fmla="*/ 1348469 w 7771752"/>
                <a:gd name="connsiteY2763" fmla="*/ 2186996 h 3267076"/>
                <a:gd name="connsiteX2764" fmla="*/ 1349130 w 7771752"/>
                <a:gd name="connsiteY2764" fmla="*/ 2186996 h 3267076"/>
                <a:gd name="connsiteX2765" fmla="*/ 1349130 w 7771752"/>
                <a:gd name="connsiteY2765" fmla="*/ 2186219 h 3267076"/>
                <a:gd name="connsiteX2766" fmla="*/ 1349533 w 7771752"/>
                <a:gd name="connsiteY2766" fmla="*/ 2186219 h 3267076"/>
                <a:gd name="connsiteX2767" fmla="*/ 1349533 w 7771752"/>
                <a:gd name="connsiteY2767" fmla="*/ 2185437 h 3267076"/>
                <a:gd name="connsiteX2768" fmla="*/ 1349545 w 7771752"/>
                <a:gd name="connsiteY2768" fmla="*/ 2185437 h 3267076"/>
                <a:gd name="connsiteX2769" fmla="*/ 1349545 w 7771752"/>
                <a:gd name="connsiteY2769" fmla="*/ 2184655 h 3267076"/>
                <a:gd name="connsiteX2770" fmla="*/ 1350899 w 7771752"/>
                <a:gd name="connsiteY2770" fmla="*/ 2184655 h 3267076"/>
                <a:gd name="connsiteX2771" fmla="*/ 1350899 w 7771752"/>
                <a:gd name="connsiteY2771" fmla="*/ 2183872 h 3267076"/>
                <a:gd name="connsiteX2772" fmla="*/ 1351524 w 7771752"/>
                <a:gd name="connsiteY2772" fmla="*/ 2183872 h 3267076"/>
                <a:gd name="connsiteX2773" fmla="*/ 1351524 w 7771752"/>
                <a:gd name="connsiteY2773" fmla="*/ 2183090 h 3267076"/>
                <a:gd name="connsiteX2774" fmla="*/ 1351758 w 7771752"/>
                <a:gd name="connsiteY2774" fmla="*/ 2183090 h 3267076"/>
                <a:gd name="connsiteX2775" fmla="*/ 1351758 w 7771752"/>
                <a:gd name="connsiteY2775" fmla="*/ 2182308 h 3267076"/>
                <a:gd name="connsiteX2776" fmla="*/ 1351999 w 7771752"/>
                <a:gd name="connsiteY2776" fmla="*/ 2182308 h 3267076"/>
                <a:gd name="connsiteX2777" fmla="*/ 1351999 w 7771752"/>
                <a:gd name="connsiteY2777" fmla="*/ 2181526 h 3267076"/>
                <a:gd name="connsiteX2778" fmla="*/ 1354254 w 7771752"/>
                <a:gd name="connsiteY2778" fmla="*/ 2181526 h 3267076"/>
                <a:gd name="connsiteX2779" fmla="*/ 1354254 w 7771752"/>
                <a:gd name="connsiteY2779" fmla="*/ 2180744 h 3267076"/>
                <a:gd name="connsiteX2780" fmla="*/ 1355487 w 7771752"/>
                <a:gd name="connsiteY2780" fmla="*/ 2180744 h 3267076"/>
                <a:gd name="connsiteX2781" fmla="*/ 1355487 w 7771752"/>
                <a:gd name="connsiteY2781" fmla="*/ 2179962 h 3267076"/>
                <a:gd name="connsiteX2782" fmla="*/ 1355745 w 7771752"/>
                <a:gd name="connsiteY2782" fmla="*/ 2179962 h 3267076"/>
                <a:gd name="connsiteX2783" fmla="*/ 1355745 w 7771752"/>
                <a:gd name="connsiteY2783" fmla="*/ 2179179 h 3267076"/>
                <a:gd name="connsiteX2784" fmla="*/ 1355763 w 7771752"/>
                <a:gd name="connsiteY2784" fmla="*/ 2179179 h 3267076"/>
                <a:gd name="connsiteX2785" fmla="*/ 1355763 w 7771752"/>
                <a:gd name="connsiteY2785" fmla="*/ 2178397 h 3267076"/>
                <a:gd name="connsiteX2786" fmla="*/ 1356160 w 7771752"/>
                <a:gd name="connsiteY2786" fmla="*/ 2178397 h 3267076"/>
                <a:gd name="connsiteX2787" fmla="*/ 1356160 w 7771752"/>
                <a:gd name="connsiteY2787" fmla="*/ 2177615 h 3267076"/>
                <a:gd name="connsiteX2788" fmla="*/ 1356671 w 7771752"/>
                <a:gd name="connsiteY2788" fmla="*/ 2177615 h 3267076"/>
                <a:gd name="connsiteX2789" fmla="*/ 1356671 w 7771752"/>
                <a:gd name="connsiteY2789" fmla="*/ 2176833 h 3267076"/>
                <a:gd name="connsiteX2790" fmla="*/ 1357285 w 7771752"/>
                <a:gd name="connsiteY2790" fmla="*/ 2176833 h 3267076"/>
                <a:gd name="connsiteX2791" fmla="*/ 1357285 w 7771752"/>
                <a:gd name="connsiteY2791" fmla="*/ 2176051 h 3267076"/>
                <a:gd name="connsiteX2792" fmla="*/ 1357694 w 7771752"/>
                <a:gd name="connsiteY2792" fmla="*/ 2176051 h 3267076"/>
                <a:gd name="connsiteX2793" fmla="*/ 1357694 w 7771752"/>
                <a:gd name="connsiteY2793" fmla="*/ 2175269 h 3267076"/>
                <a:gd name="connsiteX2794" fmla="*/ 1359799 w 7771752"/>
                <a:gd name="connsiteY2794" fmla="*/ 2175269 h 3267076"/>
                <a:gd name="connsiteX2795" fmla="*/ 1359799 w 7771752"/>
                <a:gd name="connsiteY2795" fmla="*/ 2174491 h 3267076"/>
                <a:gd name="connsiteX2796" fmla="*/ 1360448 w 7771752"/>
                <a:gd name="connsiteY2796" fmla="*/ 2174491 h 3267076"/>
                <a:gd name="connsiteX2797" fmla="*/ 1360448 w 7771752"/>
                <a:gd name="connsiteY2797" fmla="*/ 2173709 h 3267076"/>
                <a:gd name="connsiteX2798" fmla="*/ 1360683 w 7771752"/>
                <a:gd name="connsiteY2798" fmla="*/ 2173709 h 3267076"/>
                <a:gd name="connsiteX2799" fmla="*/ 1360683 w 7771752"/>
                <a:gd name="connsiteY2799" fmla="*/ 2172927 h 3267076"/>
                <a:gd name="connsiteX2800" fmla="*/ 1361116 w 7771752"/>
                <a:gd name="connsiteY2800" fmla="*/ 2172927 h 3267076"/>
                <a:gd name="connsiteX2801" fmla="*/ 1361116 w 7771752"/>
                <a:gd name="connsiteY2801" fmla="*/ 2172144 h 3267076"/>
                <a:gd name="connsiteX2802" fmla="*/ 1362294 w 7771752"/>
                <a:gd name="connsiteY2802" fmla="*/ 2172144 h 3267076"/>
                <a:gd name="connsiteX2803" fmla="*/ 1362294 w 7771752"/>
                <a:gd name="connsiteY2803" fmla="*/ 2171362 h 3267076"/>
                <a:gd name="connsiteX2804" fmla="*/ 1365085 w 7771752"/>
                <a:gd name="connsiteY2804" fmla="*/ 2171362 h 3267076"/>
                <a:gd name="connsiteX2805" fmla="*/ 1365085 w 7771752"/>
                <a:gd name="connsiteY2805" fmla="*/ 2170580 h 3267076"/>
                <a:gd name="connsiteX2806" fmla="*/ 1365361 w 7771752"/>
                <a:gd name="connsiteY2806" fmla="*/ 2170580 h 3267076"/>
                <a:gd name="connsiteX2807" fmla="*/ 1365361 w 7771752"/>
                <a:gd name="connsiteY2807" fmla="*/ 2169798 h 3267076"/>
                <a:gd name="connsiteX2808" fmla="*/ 1365698 w 7771752"/>
                <a:gd name="connsiteY2808" fmla="*/ 2169798 h 3267076"/>
                <a:gd name="connsiteX2809" fmla="*/ 1365698 w 7771752"/>
                <a:gd name="connsiteY2809" fmla="*/ 2169016 h 3267076"/>
                <a:gd name="connsiteX2810" fmla="*/ 1365969 w 7771752"/>
                <a:gd name="connsiteY2810" fmla="*/ 2169016 h 3267076"/>
                <a:gd name="connsiteX2811" fmla="*/ 1365969 w 7771752"/>
                <a:gd name="connsiteY2811" fmla="*/ 2168234 h 3267076"/>
                <a:gd name="connsiteX2812" fmla="*/ 1366564 w 7771752"/>
                <a:gd name="connsiteY2812" fmla="*/ 2168234 h 3267076"/>
                <a:gd name="connsiteX2813" fmla="*/ 1366564 w 7771752"/>
                <a:gd name="connsiteY2813" fmla="*/ 2167452 h 3267076"/>
                <a:gd name="connsiteX2814" fmla="*/ 1366678 w 7771752"/>
                <a:gd name="connsiteY2814" fmla="*/ 2167452 h 3267076"/>
                <a:gd name="connsiteX2815" fmla="*/ 1366678 w 7771752"/>
                <a:gd name="connsiteY2815" fmla="*/ 2166669 h 3267076"/>
                <a:gd name="connsiteX2816" fmla="*/ 1366708 w 7771752"/>
                <a:gd name="connsiteY2816" fmla="*/ 2166669 h 3267076"/>
                <a:gd name="connsiteX2817" fmla="*/ 1366708 w 7771752"/>
                <a:gd name="connsiteY2817" fmla="*/ 2165887 h 3267076"/>
                <a:gd name="connsiteX2818" fmla="*/ 1367815 w 7771752"/>
                <a:gd name="connsiteY2818" fmla="*/ 2165887 h 3267076"/>
                <a:gd name="connsiteX2819" fmla="*/ 1367815 w 7771752"/>
                <a:gd name="connsiteY2819" fmla="*/ 2165105 h 3267076"/>
                <a:gd name="connsiteX2820" fmla="*/ 1368043 w 7771752"/>
                <a:gd name="connsiteY2820" fmla="*/ 2165105 h 3267076"/>
                <a:gd name="connsiteX2821" fmla="*/ 1368043 w 7771752"/>
                <a:gd name="connsiteY2821" fmla="*/ 2164323 h 3267076"/>
                <a:gd name="connsiteX2822" fmla="*/ 1368133 w 7771752"/>
                <a:gd name="connsiteY2822" fmla="*/ 2164323 h 3267076"/>
                <a:gd name="connsiteX2823" fmla="*/ 1368133 w 7771752"/>
                <a:gd name="connsiteY2823" fmla="*/ 2163541 h 3267076"/>
                <a:gd name="connsiteX2824" fmla="*/ 1368819 w 7771752"/>
                <a:gd name="connsiteY2824" fmla="*/ 2163541 h 3267076"/>
                <a:gd name="connsiteX2825" fmla="*/ 1368819 w 7771752"/>
                <a:gd name="connsiteY2825" fmla="*/ 2162759 h 3267076"/>
                <a:gd name="connsiteX2826" fmla="*/ 1370605 w 7771752"/>
                <a:gd name="connsiteY2826" fmla="*/ 2162759 h 3267076"/>
                <a:gd name="connsiteX2827" fmla="*/ 1370605 w 7771752"/>
                <a:gd name="connsiteY2827" fmla="*/ 2161976 h 3267076"/>
                <a:gd name="connsiteX2828" fmla="*/ 1373383 w 7771752"/>
                <a:gd name="connsiteY2828" fmla="*/ 2161976 h 3267076"/>
                <a:gd name="connsiteX2829" fmla="*/ 1373383 w 7771752"/>
                <a:gd name="connsiteY2829" fmla="*/ 2161194 h 3267076"/>
                <a:gd name="connsiteX2830" fmla="*/ 1373564 w 7771752"/>
                <a:gd name="connsiteY2830" fmla="*/ 2161194 h 3267076"/>
                <a:gd name="connsiteX2831" fmla="*/ 1373564 w 7771752"/>
                <a:gd name="connsiteY2831" fmla="*/ 2160412 h 3267076"/>
                <a:gd name="connsiteX2832" fmla="*/ 1374279 w 7771752"/>
                <a:gd name="connsiteY2832" fmla="*/ 2160412 h 3267076"/>
                <a:gd name="connsiteX2833" fmla="*/ 1374279 w 7771752"/>
                <a:gd name="connsiteY2833" fmla="*/ 2159634 h 3267076"/>
                <a:gd name="connsiteX2834" fmla="*/ 1376204 w 7771752"/>
                <a:gd name="connsiteY2834" fmla="*/ 2159634 h 3267076"/>
                <a:gd name="connsiteX2835" fmla="*/ 1376204 w 7771752"/>
                <a:gd name="connsiteY2835" fmla="*/ 2158852 h 3267076"/>
                <a:gd name="connsiteX2836" fmla="*/ 1377978 w 7771752"/>
                <a:gd name="connsiteY2836" fmla="*/ 2158852 h 3267076"/>
                <a:gd name="connsiteX2837" fmla="*/ 1377978 w 7771752"/>
                <a:gd name="connsiteY2837" fmla="*/ 2158070 h 3267076"/>
                <a:gd name="connsiteX2838" fmla="*/ 1379325 w 7771752"/>
                <a:gd name="connsiteY2838" fmla="*/ 2158070 h 3267076"/>
                <a:gd name="connsiteX2839" fmla="*/ 1379325 w 7771752"/>
                <a:gd name="connsiteY2839" fmla="*/ 2157288 h 3267076"/>
                <a:gd name="connsiteX2840" fmla="*/ 1380082 w 7771752"/>
                <a:gd name="connsiteY2840" fmla="*/ 2157288 h 3267076"/>
                <a:gd name="connsiteX2841" fmla="*/ 1380082 w 7771752"/>
                <a:gd name="connsiteY2841" fmla="*/ 2156506 h 3267076"/>
                <a:gd name="connsiteX2842" fmla="*/ 1380660 w 7771752"/>
                <a:gd name="connsiteY2842" fmla="*/ 2156506 h 3267076"/>
                <a:gd name="connsiteX2843" fmla="*/ 1380660 w 7771752"/>
                <a:gd name="connsiteY2843" fmla="*/ 2155724 h 3267076"/>
                <a:gd name="connsiteX2844" fmla="*/ 1381081 w 7771752"/>
                <a:gd name="connsiteY2844" fmla="*/ 2155724 h 3267076"/>
                <a:gd name="connsiteX2845" fmla="*/ 1381081 w 7771752"/>
                <a:gd name="connsiteY2845" fmla="*/ 2154941 h 3267076"/>
                <a:gd name="connsiteX2846" fmla="*/ 1381099 w 7771752"/>
                <a:gd name="connsiteY2846" fmla="*/ 2154941 h 3267076"/>
                <a:gd name="connsiteX2847" fmla="*/ 1381099 w 7771752"/>
                <a:gd name="connsiteY2847" fmla="*/ 2154159 h 3267076"/>
                <a:gd name="connsiteX2848" fmla="*/ 1381682 w 7771752"/>
                <a:gd name="connsiteY2848" fmla="*/ 2154159 h 3267076"/>
                <a:gd name="connsiteX2849" fmla="*/ 1381682 w 7771752"/>
                <a:gd name="connsiteY2849" fmla="*/ 2153377 h 3267076"/>
                <a:gd name="connsiteX2850" fmla="*/ 1383859 w 7771752"/>
                <a:gd name="connsiteY2850" fmla="*/ 2153377 h 3267076"/>
                <a:gd name="connsiteX2851" fmla="*/ 1383859 w 7771752"/>
                <a:gd name="connsiteY2851" fmla="*/ 2152595 h 3267076"/>
                <a:gd name="connsiteX2852" fmla="*/ 1386072 w 7771752"/>
                <a:gd name="connsiteY2852" fmla="*/ 2152595 h 3267076"/>
                <a:gd name="connsiteX2853" fmla="*/ 1386072 w 7771752"/>
                <a:gd name="connsiteY2853" fmla="*/ 2151813 h 3267076"/>
                <a:gd name="connsiteX2854" fmla="*/ 1386150 w 7771752"/>
                <a:gd name="connsiteY2854" fmla="*/ 2151813 h 3267076"/>
                <a:gd name="connsiteX2855" fmla="*/ 1386150 w 7771752"/>
                <a:gd name="connsiteY2855" fmla="*/ 2151031 h 3267076"/>
                <a:gd name="connsiteX2856" fmla="*/ 1387738 w 7771752"/>
                <a:gd name="connsiteY2856" fmla="*/ 2151031 h 3267076"/>
                <a:gd name="connsiteX2857" fmla="*/ 1387738 w 7771752"/>
                <a:gd name="connsiteY2857" fmla="*/ 2150248 h 3267076"/>
                <a:gd name="connsiteX2858" fmla="*/ 1389427 w 7771752"/>
                <a:gd name="connsiteY2858" fmla="*/ 2150248 h 3267076"/>
                <a:gd name="connsiteX2859" fmla="*/ 1389427 w 7771752"/>
                <a:gd name="connsiteY2859" fmla="*/ 2149466 h 3267076"/>
                <a:gd name="connsiteX2860" fmla="*/ 1389560 w 7771752"/>
                <a:gd name="connsiteY2860" fmla="*/ 2149466 h 3267076"/>
                <a:gd name="connsiteX2861" fmla="*/ 1389560 w 7771752"/>
                <a:gd name="connsiteY2861" fmla="*/ 2148684 h 3267076"/>
                <a:gd name="connsiteX2862" fmla="*/ 1389782 w 7771752"/>
                <a:gd name="connsiteY2862" fmla="*/ 2148684 h 3267076"/>
                <a:gd name="connsiteX2863" fmla="*/ 1389782 w 7771752"/>
                <a:gd name="connsiteY2863" fmla="*/ 2147902 h 3267076"/>
                <a:gd name="connsiteX2864" fmla="*/ 1389957 w 7771752"/>
                <a:gd name="connsiteY2864" fmla="*/ 2147902 h 3267076"/>
                <a:gd name="connsiteX2865" fmla="*/ 1389957 w 7771752"/>
                <a:gd name="connsiteY2865" fmla="*/ 2147120 h 3267076"/>
                <a:gd name="connsiteX2866" fmla="*/ 1389981 w 7771752"/>
                <a:gd name="connsiteY2866" fmla="*/ 2147120 h 3267076"/>
                <a:gd name="connsiteX2867" fmla="*/ 1389981 w 7771752"/>
                <a:gd name="connsiteY2867" fmla="*/ 2146338 h 3267076"/>
                <a:gd name="connsiteX2868" fmla="*/ 1390744 w 7771752"/>
                <a:gd name="connsiteY2868" fmla="*/ 2146338 h 3267076"/>
                <a:gd name="connsiteX2869" fmla="*/ 1390744 w 7771752"/>
                <a:gd name="connsiteY2869" fmla="*/ 2145555 h 3267076"/>
                <a:gd name="connsiteX2870" fmla="*/ 1392506 w 7771752"/>
                <a:gd name="connsiteY2870" fmla="*/ 2145555 h 3267076"/>
                <a:gd name="connsiteX2871" fmla="*/ 1392506 w 7771752"/>
                <a:gd name="connsiteY2871" fmla="*/ 2144778 h 3267076"/>
                <a:gd name="connsiteX2872" fmla="*/ 1392807 w 7771752"/>
                <a:gd name="connsiteY2872" fmla="*/ 2144778 h 3267076"/>
                <a:gd name="connsiteX2873" fmla="*/ 1392807 w 7771752"/>
                <a:gd name="connsiteY2873" fmla="*/ 2143996 h 3267076"/>
                <a:gd name="connsiteX2874" fmla="*/ 1393799 w 7771752"/>
                <a:gd name="connsiteY2874" fmla="*/ 2143996 h 3267076"/>
                <a:gd name="connsiteX2875" fmla="*/ 1393799 w 7771752"/>
                <a:gd name="connsiteY2875" fmla="*/ 2143213 h 3267076"/>
                <a:gd name="connsiteX2876" fmla="*/ 1394431 w 7771752"/>
                <a:gd name="connsiteY2876" fmla="*/ 2143213 h 3267076"/>
                <a:gd name="connsiteX2877" fmla="*/ 1394431 w 7771752"/>
                <a:gd name="connsiteY2877" fmla="*/ 2142431 h 3267076"/>
                <a:gd name="connsiteX2878" fmla="*/ 1394461 w 7771752"/>
                <a:gd name="connsiteY2878" fmla="*/ 2142431 h 3267076"/>
                <a:gd name="connsiteX2879" fmla="*/ 1394461 w 7771752"/>
                <a:gd name="connsiteY2879" fmla="*/ 2141649 h 3267076"/>
                <a:gd name="connsiteX2880" fmla="*/ 1394972 w 7771752"/>
                <a:gd name="connsiteY2880" fmla="*/ 2141649 h 3267076"/>
                <a:gd name="connsiteX2881" fmla="*/ 1394972 w 7771752"/>
                <a:gd name="connsiteY2881" fmla="*/ 2140867 h 3267076"/>
                <a:gd name="connsiteX2882" fmla="*/ 1395008 w 7771752"/>
                <a:gd name="connsiteY2882" fmla="*/ 2140867 h 3267076"/>
                <a:gd name="connsiteX2883" fmla="*/ 1395008 w 7771752"/>
                <a:gd name="connsiteY2883" fmla="*/ 2140085 h 3267076"/>
                <a:gd name="connsiteX2884" fmla="*/ 1395327 w 7771752"/>
                <a:gd name="connsiteY2884" fmla="*/ 2140085 h 3267076"/>
                <a:gd name="connsiteX2885" fmla="*/ 1395327 w 7771752"/>
                <a:gd name="connsiteY2885" fmla="*/ 2139303 h 3267076"/>
                <a:gd name="connsiteX2886" fmla="*/ 1396674 w 7771752"/>
                <a:gd name="connsiteY2886" fmla="*/ 2139303 h 3267076"/>
                <a:gd name="connsiteX2887" fmla="*/ 1396674 w 7771752"/>
                <a:gd name="connsiteY2887" fmla="*/ 2138520 h 3267076"/>
                <a:gd name="connsiteX2888" fmla="*/ 1397053 w 7771752"/>
                <a:gd name="connsiteY2888" fmla="*/ 2138520 h 3267076"/>
                <a:gd name="connsiteX2889" fmla="*/ 1397053 w 7771752"/>
                <a:gd name="connsiteY2889" fmla="*/ 2137738 h 3267076"/>
                <a:gd name="connsiteX2890" fmla="*/ 1397985 w 7771752"/>
                <a:gd name="connsiteY2890" fmla="*/ 2137738 h 3267076"/>
                <a:gd name="connsiteX2891" fmla="*/ 1397985 w 7771752"/>
                <a:gd name="connsiteY2891" fmla="*/ 2136956 h 3267076"/>
                <a:gd name="connsiteX2892" fmla="*/ 1398249 w 7771752"/>
                <a:gd name="connsiteY2892" fmla="*/ 2136956 h 3267076"/>
                <a:gd name="connsiteX2893" fmla="*/ 1398249 w 7771752"/>
                <a:gd name="connsiteY2893" fmla="*/ 2136174 h 3267076"/>
                <a:gd name="connsiteX2894" fmla="*/ 1399019 w 7771752"/>
                <a:gd name="connsiteY2894" fmla="*/ 2136174 h 3267076"/>
                <a:gd name="connsiteX2895" fmla="*/ 1399019 w 7771752"/>
                <a:gd name="connsiteY2895" fmla="*/ 2135392 h 3267076"/>
                <a:gd name="connsiteX2896" fmla="*/ 1399819 w 7771752"/>
                <a:gd name="connsiteY2896" fmla="*/ 2135392 h 3267076"/>
                <a:gd name="connsiteX2897" fmla="*/ 1399819 w 7771752"/>
                <a:gd name="connsiteY2897" fmla="*/ 2134610 h 3267076"/>
                <a:gd name="connsiteX2898" fmla="*/ 1400102 w 7771752"/>
                <a:gd name="connsiteY2898" fmla="*/ 2134610 h 3267076"/>
                <a:gd name="connsiteX2899" fmla="*/ 1400102 w 7771752"/>
                <a:gd name="connsiteY2899" fmla="*/ 2133827 h 3267076"/>
                <a:gd name="connsiteX2900" fmla="*/ 1400360 w 7771752"/>
                <a:gd name="connsiteY2900" fmla="*/ 2133827 h 3267076"/>
                <a:gd name="connsiteX2901" fmla="*/ 1400360 w 7771752"/>
                <a:gd name="connsiteY2901" fmla="*/ 2133050 h 3267076"/>
                <a:gd name="connsiteX2902" fmla="*/ 1400859 w 7771752"/>
                <a:gd name="connsiteY2902" fmla="*/ 2133050 h 3267076"/>
                <a:gd name="connsiteX2903" fmla="*/ 1400859 w 7771752"/>
                <a:gd name="connsiteY2903" fmla="*/ 2132268 h 3267076"/>
                <a:gd name="connsiteX2904" fmla="*/ 1401515 w 7771752"/>
                <a:gd name="connsiteY2904" fmla="*/ 2132268 h 3267076"/>
                <a:gd name="connsiteX2905" fmla="*/ 1401515 w 7771752"/>
                <a:gd name="connsiteY2905" fmla="*/ 2131485 h 3267076"/>
                <a:gd name="connsiteX2906" fmla="*/ 1403006 w 7771752"/>
                <a:gd name="connsiteY2906" fmla="*/ 2131485 h 3267076"/>
                <a:gd name="connsiteX2907" fmla="*/ 1403006 w 7771752"/>
                <a:gd name="connsiteY2907" fmla="*/ 2130703 h 3267076"/>
                <a:gd name="connsiteX2908" fmla="*/ 1404040 w 7771752"/>
                <a:gd name="connsiteY2908" fmla="*/ 2130703 h 3267076"/>
                <a:gd name="connsiteX2909" fmla="*/ 1404040 w 7771752"/>
                <a:gd name="connsiteY2909" fmla="*/ 2129921 h 3267076"/>
                <a:gd name="connsiteX2910" fmla="*/ 1404515 w 7771752"/>
                <a:gd name="connsiteY2910" fmla="*/ 2129921 h 3267076"/>
                <a:gd name="connsiteX2911" fmla="*/ 1404515 w 7771752"/>
                <a:gd name="connsiteY2911" fmla="*/ 2129139 h 3267076"/>
                <a:gd name="connsiteX2912" fmla="*/ 1404678 w 7771752"/>
                <a:gd name="connsiteY2912" fmla="*/ 2129139 h 3267076"/>
                <a:gd name="connsiteX2913" fmla="*/ 1404678 w 7771752"/>
                <a:gd name="connsiteY2913" fmla="*/ 2128357 h 3267076"/>
                <a:gd name="connsiteX2914" fmla="*/ 1404948 w 7771752"/>
                <a:gd name="connsiteY2914" fmla="*/ 2128357 h 3267076"/>
                <a:gd name="connsiteX2915" fmla="*/ 1404948 w 7771752"/>
                <a:gd name="connsiteY2915" fmla="*/ 2127575 h 3267076"/>
                <a:gd name="connsiteX2916" fmla="*/ 1407390 w 7771752"/>
                <a:gd name="connsiteY2916" fmla="*/ 2127575 h 3267076"/>
                <a:gd name="connsiteX2917" fmla="*/ 1407390 w 7771752"/>
                <a:gd name="connsiteY2917" fmla="*/ 2126792 h 3267076"/>
                <a:gd name="connsiteX2918" fmla="*/ 1407781 w 7771752"/>
                <a:gd name="connsiteY2918" fmla="*/ 2126792 h 3267076"/>
                <a:gd name="connsiteX2919" fmla="*/ 1407781 w 7771752"/>
                <a:gd name="connsiteY2919" fmla="*/ 2126010 h 3267076"/>
                <a:gd name="connsiteX2920" fmla="*/ 1409729 w 7771752"/>
                <a:gd name="connsiteY2920" fmla="*/ 2126010 h 3267076"/>
                <a:gd name="connsiteX2921" fmla="*/ 1409729 w 7771752"/>
                <a:gd name="connsiteY2921" fmla="*/ 2125228 h 3267076"/>
                <a:gd name="connsiteX2922" fmla="*/ 1410150 w 7771752"/>
                <a:gd name="connsiteY2922" fmla="*/ 2125228 h 3267076"/>
                <a:gd name="connsiteX2923" fmla="*/ 1410150 w 7771752"/>
                <a:gd name="connsiteY2923" fmla="*/ 2124446 h 3267076"/>
                <a:gd name="connsiteX2924" fmla="*/ 1411028 w 7771752"/>
                <a:gd name="connsiteY2924" fmla="*/ 2124446 h 3267076"/>
                <a:gd name="connsiteX2925" fmla="*/ 1411028 w 7771752"/>
                <a:gd name="connsiteY2925" fmla="*/ 2123664 h 3267076"/>
                <a:gd name="connsiteX2926" fmla="*/ 1412147 w 7771752"/>
                <a:gd name="connsiteY2926" fmla="*/ 2123664 h 3267076"/>
                <a:gd name="connsiteX2927" fmla="*/ 1412147 w 7771752"/>
                <a:gd name="connsiteY2927" fmla="*/ 2122882 h 3267076"/>
                <a:gd name="connsiteX2928" fmla="*/ 1413867 w 7771752"/>
                <a:gd name="connsiteY2928" fmla="*/ 2122882 h 3267076"/>
                <a:gd name="connsiteX2929" fmla="*/ 1413867 w 7771752"/>
                <a:gd name="connsiteY2929" fmla="*/ 2122099 h 3267076"/>
                <a:gd name="connsiteX2930" fmla="*/ 1415815 w 7771752"/>
                <a:gd name="connsiteY2930" fmla="*/ 2122099 h 3267076"/>
                <a:gd name="connsiteX2931" fmla="*/ 1415815 w 7771752"/>
                <a:gd name="connsiteY2931" fmla="*/ 2121318 h 3267076"/>
                <a:gd name="connsiteX2932" fmla="*/ 1417084 w 7771752"/>
                <a:gd name="connsiteY2932" fmla="*/ 2121318 h 3267076"/>
                <a:gd name="connsiteX2933" fmla="*/ 1417084 w 7771752"/>
                <a:gd name="connsiteY2933" fmla="*/ 2120535 h 3267076"/>
                <a:gd name="connsiteX2934" fmla="*/ 1417865 w 7771752"/>
                <a:gd name="connsiteY2934" fmla="*/ 2120535 h 3267076"/>
                <a:gd name="connsiteX2935" fmla="*/ 1417865 w 7771752"/>
                <a:gd name="connsiteY2935" fmla="*/ 2119753 h 3267076"/>
                <a:gd name="connsiteX2936" fmla="*/ 1418034 w 7771752"/>
                <a:gd name="connsiteY2936" fmla="*/ 2119753 h 3267076"/>
                <a:gd name="connsiteX2937" fmla="*/ 1418034 w 7771752"/>
                <a:gd name="connsiteY2937" fmla="*/ 2118971 h 3267076"/>
                <a:gd name="connsiteX2938" fmla="*/ 1418166 w 7771752"/>
                <a:gd name="connsiteY2938" fmla="*/ 2118971 h 3267076"/>
                <a:gd name="connsiteX2939" fmla="*/ 1418166 w 7771752"/>
                <a:gd name="connsiteY2939" fmla="*/ 2118189 h 3267076"/>
                <a:gd name="connsiteX2940" fmla="*/ 1418431 w 7771752"/>
                <a:gd name="connsiteY2940" fmla="*/ 2118189 h 3267076"/>
                <a:gd name="connsiteX2941" fmla="*/ 1418431 w 7771752"/>
                <a:gd name="connsiteY2941" fmla="*/ 2117411 h 3267076"/>
                <a:gd name="connsiteX2942" fmla="*/ 1420469 w 7771752"/>
                <a:gd name="connsiteY2942" fmla="*/ 2117411 h 3267076"/>
                <a:gd name="connsiteX2943" fmla="*/ 1420469 w 7771752"/>
                <a:gd name="connsiteY2943" fmla="*/ 2116629 h 3267076"/>
                <a:gd name="connsiteX2944" fmla="*/ 1420554 w 7771752"/>
                <a:gd name="connsiteY2944" fmla="*/ 2116629 h 3267076"/>
                <a:gd name="connsiteX2945" fmla="*/ 1420554 w 7771752"/>
                <a:gd name="connsiteY2945" fmla="*/ 2115847 h 3267076"/>
                <a:gd name="connsiteX2946" fmla="*/ 1420572 w 7771752"/>
                <a:gd name="connsiteY2946" fmla="*/ 2115847 h 3267076"/>
                <a:gd name="connsiteX2947" fmla="*/ 1420572 w 7771752"/>
                <a:gd name="connsiteY2947" fmla="*/ 2115064 h 3267076"/>
                <a:gd name="connsiteX2948" fmla="*/ 1421847 w 7771752"/>
                <a:gd name="connsiteY2948" fmla="*/ 2115064 h 3267076"/>
                <a:gd name="connsiteX2949" fmla="*/ 1421847 w 7771752"/>
                <a:gd name="connsiteY2949" fmla="*/ 2114283 h 3267076"/>
                <a:gd name="connsiteX2950" fmla="*/ 1422652 w 7771752"/>
                <a:gd name="connsiteY2950" fmla="*/ 2114283 h 3267076"/>
                <a:gd name="connsiteX2951" fmla="*/ 1422652 w 7771752"/>
                <a:gd name="connsiteY2951" fmla="*/ 2113500 h 3267076"/>
                <a:gd name="connsiteX2952" fmla="*/ 1423657 w 7771752"/>
                <a:gd name="connsiteY2952" fmla="*/ 2113500 h 3267076"/>
                <a:gd name="connsiteX2953" fmla="*/ 1423657 w 7771752"/>
                <a:gd name="connsiteY2953" fmla="*/ 2112718 h 3267076"/>
                <a:gd name="connsiteX2954" fmla="*/ 1424084 w 7771752"/>
                <a:gd name="connsiteY2954" fmla="*/ 2112718 h 3267076"/>
                <a:gd name="connsiteX2955" fmla="*/ 1424084 w 7771752"/>
                <a:gd name="connsiteY2955" fmla="*/ 2111936 h 3267076"/>
                <a:gd name="connsiteX2956" fmla="*/ 1424330 w 7771752"/>
                <a:gd name="connsiteY2956" fmla="*/ 2111936 h 3267076"/>
                <a:gd name="connsiteX2957" fmla="*/ 1424330 w 7771752"/>
                <a:gd name="connsiteY2957" fmla="*/ 2111154 h 3267076"/>
                <a:gd name="connsiteX2958" fmla="*/ 1425004 w 7771752"/>
                <a:gd name="connsiteY2958" fmla="*/ 2111154 h 3267076"/>
                <a:gd name="connsiteX2959" fmla="*/ 1425004 w 7771752"/>
                <a:gd name="connsiteY2959" fmla="*/ 2110372 h 3267076"/>
                <a:gd name="connsiteX2960" fmla="*/ 1426122 w 7771752"/>
                <a:gd name="connsiteY2960" fmla="*/ 2110372 h 3267076"/>
                <a:gd name="connsiteX2961" fmla="*/ 1426122 w 7771752"/>
                <a:gd name="connsiteY2961" fmla="*/ 2109590 h 3267076"/>
                <a:gd name="connsiteX2962" fmla="*/ 1426429 w 7771752"/>
                <a:gd name="connsiteY2962" fmla="*/ 2109590 h 3267076"/>
                <a:gd name="connsiteX2963" fmla="*/ 1426429 w 7771752"/>
                <a:gd name="connsiteY2963" fmla="*/ 2108807 h 3267076"/>
                <a:gd name="connsiteX2964" fmla="*/ 1427656 w 7771752"/>
                <a:gd name="connsiteY2964" fmla="*/ 2108807 h 3267076"/>
                <a:gd name="connsiteX2965" fmla="*/ 1427656 w 7771752"/>
                <a:gd name="connsiteY2965" fmla="*/ 2108025 h 3267076"/>
                <a:gd name="connsiteX2966" fmla="*/ 1428720 w 7771752"/>
                <a:gd name="connsiteY2966" fmla="*/ 2108025 h 3267076"/>
                <a:gd name="connsiteX2967" fmla="*/ 1428720 w 7771752"/>
                <a:gd name="connsiteY2967" fmla="*/ 2107243 h 3267076"/>
                <a:gd name="connsiteX2968" fmla="*/ 1429123 w 7771752"/>
                <a:gd name="connsiteY2968" fmla="*/ 2107243 h 3267076"/>
                <a:gd name="connsiteX2969" fmla="*/ 1429123 w 7771752"/>
                <a:gd name="connsiteY2969" fmla="*/ 2106461 h 3267076"/>
                <a:gd name="connsiteX2970" fmla="*/ 1430458 w 7771752"/>
                <a:gd name="connsiteY2970" fmla="*/ 2106461 h 3267076"/>
                <a:gd name="connsiteX2971" fmla="*/ 1430458 w 7771752"/>
                <a:gd name="connsiteY2971" fmla="*/ 2105679 h 3267076"/>
                <a:gd name="connsiteX2972" fmla="*/ 1430963 w 7771752"/>
                <a:gd name="connsiteY2972" fmla="*/ 2105679 h 3267076"/>
                <a:gd name="connsiteX2973" fmla="*/ 1430963 w 7771752"/>
                <a:gd name="connsiteY2973" fmla="*/ 2104897 h 3267076"/>
                <a:gd name="connsiteX2974" fmla="*/ 1431426 w 7771752"/>
                <a:gd name="connsiteY2974" fmla="*/ 2104897 h 3267076"/>
                <a:gd name="connsiteX2975" fmla="*/ 1431426 w 7771752"/>
                <a:gd name="connsiteY2975" fmla="*/ 2104114 h 3267076"/>
                <a:gd name="connsiteX2976" fmla="*/ 1432172 w 7771752"/>
                <a:gd name="connsiteY2976" fmla="*/ 2104114 h 3267076"/>
                <a:gd name="connsiteX2977" fmla="*/ 1432172 w 7771752"/>
                <a:gd name="connsiteY2977" fmla="*/ 2103337 h 3267076"/>
                <a:gd name="connsiteX2978" fmla="*/ 1432659 w 7771752"/>
                <a:gd name="connsiteY2978" fmla="*/ 2103337 h 3267076"/>
                <a:gd name="connsiteX2979" fmla="*/ 1432659 w 7771752"/>
                <a:gd name="connsiteY2979" fmla="*/ 2102555 h 3267076"/>
                <a:gd name="connsiteX2980" fmla="*/ 1433735 w 7771752"/>
                <a:gd name="connsiteY2980" fmla="*/ 2102555 h 3267076"/>
                <a:gd name="connsiteX2981" fmla="*/ 1433735 w 7771752"/>
                <a:gd name="connsiteY2981" fmla="*/ 2101772 h 3267076"/>
                <a:gd name="connsiteX2982" fmla="*/ 1434842 w 7771752"/>
                <a:gd name="connsiteY2982" fmla="*/ 2101772 h 3267076"/>
                <a:gd name="connsiteX2983" fmla="*/ 1434842 w 7771752"/>
                <a:gd name="connsiteY2983" fmla="*/ 2100990 h 3267076"/>
                <a:gd name="connsiteX2984" fmla="*/ 1435167 w 7771752"/>
                <a:gd name="connsiteY2984" fmla="*/ 2100990 h 3267076"/>
                <a:gd name="connsiteX2985" fmla="*/ 1435167 w 7771752"/>
                <a:gd name="connsiteY2985" fmla="*/ 2100208 h 3267076"/>
                <a:gd name="connsiteX2986" fmla="*/ 1435497 w 7771752"/>
                <a:gd name="connsiteY2986" fmla="*/ 2100208 h 3267076"/>
                <a:gd name="connsiteX2987" fmla="*/ 1435497 w 7771752"/>
                <a:gd name="connsiteY2987" fmla="*/ 2099426 h 3267076"/>
                <a:gd name="connsiteX2988" fmla="*/ 1436423 w 7771752"/>
                <a:gd name="connsiteY2988" fmla="*/ 2099426 h 3267076"/>
                <a:gd name="connsiteX2989" fmla="*/ 1436423 w 7771752"/>
                <a:gd name="connsiteY2989" fmla="*/ 2098644 h 3267076"/>
                <a:gd name="connsiteX2990" fmla="*/ 1437325 w 7771752"/>
                <a:gd name="connsiteY2990" fmla="*/ 2098644 h 3267076"/>
                <a:gd name="connsiteX2991" fmla="*/ 1437325 w 7771752"/>
                <a:gd name="connsiteY2991" fmla="*/ 2097862 h 3267076"/>
                <a:gd name="connsiteX2992" fmla="*/ 1438883 w 7771752"/>
                <a:gd name="connsiteY2992" fmla="*/ 2097862 h 3267076"/>
                <a:gd name="connsiteX2993" fmla="*/ 1438883 w 7771752"/>
                <a:gd name="connsiteY2993" fmla="*/ 2097079 h 3267076"/>
                <a:gd name="connsiteX2994" fmla="*/ 1438907 w 7771752"/>
                <a:gd name="connsiteY2994" fmla="*/ 2097079 h 3267076"/>
                <a:gd name="connsiteX2995" fmla="*/ 1438907 w 7771752"/>
                <a:gd name="connsiteY2995" fmla="*/ 2096297 h 3267076"/>
                <a:gd name="connsiteX2996" fmla="*/ 1439737 w 7771752"/>
                <a:gd name="connsiteY2996" fmla="*/ 2096297 h 3267076"/>
                <a:gd name="connsiteX2997" fmla="*/ 1439737 w 7771752"/>
                <a:gd name="connsiteY2997" fmla="*/ 2095515 h 3267076"/>
                <a:gd name="connsiteX2998" fmla="*/ 1439773 w 7771752"/>
                <a:gd name="connsiteY2998" fmla="*/ 2095515 h 3267076"/>
                <a:gd name="connsiteX2999" fmla="*/ 1439773 w 7771752"/>
                <a:gd name="connsiteY2999" fmla="*/ 2094733 h 3267076"/>
                <a:gd name="connsiteX3000" fmla="*/ 1440320 w 7771752"/>
                <a:gd name="connsiteY3000" fmla="*/ 2094733 h 3267076"/>
                <a:gd name="connsiteX3001" fmla="*/ 1440320 w 7771752"/>
                <a:gd name="connsiteY3001" fmla="*/ 2093951 h 3267076"/>
                <a:gd name="connsiteX3002" fmla="*/ 1440591 w 7771752"/>
                <a:gd name="connsiteY3002" fmla="*/ 2093951 h 3267076"/>
                <a:gd name="connsiteX3003" fmla="*/ 1440591 w 7771752"/>
                <a:gd name="connsiteY3003" fmla="*/ 2093169 h 3267076"/>
                <a:gd name="connsiteX3004" fmla="*/ 1443044 w 7771752"/>
                <a:gd name="connsiteY3004" fmla="*/ 2093169 h 3267076"/>
                <a:gd name="connsiteX3005" fmla="*/ 1443044 w 7771752"/>
                <a:gd name="connsiteY3005" fmla="*/ 2092386 h 3267076"/>
                <a:gd name="connsiteX3006" fmla="*/ 1443543 w 7771752"/>
                <a:gd name="connsiteY3006" fmla="*/ 2092386 h 3267076"/>
                <a:gd name="connsiteX3007" fmla="*/ 1443543 w 7771752"/>
                <a:gd name="connsiteY3007" fmla="*/ 2091609 h 3267076"/>
                <a:gd name="connsiteX3008" fmla="*/ 1443874 w 7771752"/>
                <a:gd name="connsiteY3008" fmla="*/ 2091609 h 3267076"/>
                <a:gd name="connsiteX3009" fmla="*/ 1443874 w 7771752"/>
                <a:gd name="connsiteY3009" fmla="*/ 2090827 h 3267076"/>
                <a:gd name="connsiteX3010" fmla="*/ 1443922 w 7771752"/>
                <a:gd name="connsiteY3010" fmla="*/ 2090827 h 3267076"/>
                <a:gd name="connsiteX3011" fmla="*/ 1443922 w 7771752"/>
                <a:gd name="connsiteY3011" fmla="*/ 2090044 h 3267076"/>
                <a:gd name="connsiteX3012" fmla="*/ 1444067 w 7771752"/>
                <a:gd name="connsiteY3012" fmla="*/ 2090044 h 3267076"/>
                <a:gd name="connsiteX3013" fmla="*/ 1444067 w 7771752"/>
                <a:gd name="connsiteY3013" fmla="*/ 2089262 h 3267076"/>
                <a:gd name="connsiteX3014" fmla="*/ 1445793 w 7771752"/>
                <a:gd name="connsiteY3014" fmla="*/ 2089262 h 3267076"/>
                <a:gd name="connsiteX3015" fmla="*/ 1445793 w 7771752"/>
                <a:gd name="connsiteY3015" fmla="*/ 2088480 h 3267076"/>
                <a:gd name="connsiteX3016" fmla="*/ 1446207 w 7771752"/>
                <a:gd name="connsiteY3016" fmla="*/ 2088480 h 3267076"/>
                <a:gd name="connsiteX3017" fmla="*/ 1446207 w 7771752"/>
                <a:gd name="connsiteY3017" fmla="*/ 2087698 h 3267076"/>
                <a:gd name="connsiteX3018" fmla="*/ 1447536 w 7771752"/>
                <a:gd name="connsiteY3018" fmla="*/ 2087698 h 3267076"/>
                <a:gd name="connsiteX3019" fmla="*/ 1447536 w 7771752"/>
                <a:gd name="connsiteY3019" fmla="*/ 2086916 h 3267076"/>
                <a:gd name="connsiteX3020" fmla="*/ 1448847 w 7771752"/>
                <a:gd name="connsiteY3020" fmla="*/ 2086916 h 3267076"/>
                <a:gd name="connsiteX3021" fmla="*/ 1448847 w 7771752"/>
                <a:gd name="connsiteY3021" fmla="*/ 2086134 h 3267076"/>
                <a:gd name="connsiteX3022" fmla="*/ 1449521 w 7771752"/>
                <a:gd name="connsiteY3022" fmla="*/ 2086134 h 3267076"/>
                <a:gd name="connsiteX3023" fmla="*/ 1449521 w 7771752"/>
                <a:gd name="connsiteY3023" fmla="*/ 2085351 h 3267076"/>
                <a:gd name="connsiteX3024" fmla="*/ 1449948 w 7771752"/>
                <a:gd name="connsiteY3024" fmla="*/ 2085351 h 3267076"/>
                <a:gd name="connsiteX3025" fmla="*/ 1449948 w 7771752"/>
                <a:gd name="connsiteY3025" fmla="*/ 2084569 h 3267076"/>
                <a:gd name="connsiteX3026" fmla="*/ 1450213 w 7771752"/>
                <a:gd name="connsiteY3026" fmla="*/ 2084569 h 3267076"/>
                <a:gd name="connsiteX3027" fmla="*/ 1450213 w 7771752"/>
                <a:gd name="connsiteY3027" fmla="*/ 2083787 h 3267076"/>
                <a:gd name="connsiteX3028" fmla="*/ 1450495 w 7771752"/>
                <a:gd name="connsiteY3028" fmla="*/ 2083787 h 3267076"/>
                <a:gd name="connsiteX3029" fmla="*/ 1450495 w 7771752"/>
                <a:gd name="connsiteY3029" fmla="*/ 2083005 h 3267076"/>
                <a:gd name="connsiteX3030" fmla="*/ 1450573 w 7771752"/>
                <a:gd name="connsiteY3030" fmla="*/ 2083005 h 3267076"/>
                <a:gd name="connsiteX3031" fmla="*/ 1450573 w 7771752"/>
                <a:gd name="connsiteY3031" fmla="*/ 2082223 h 3267076"/>
                <a:gd name="connsiteX3032" fmla="*/ 1450645 w 7771752"/>
                <a:gd name="connsiteY3032" fmla="*/ 2082223 h 3267076"/>
                <a:gd name="connsiteX3033" fmla="*/ 1450645 w 7771752"/>
                <a:gd name="connsiteY3033" fmla="*/ 2081441 h 3267076"/>
                <a:gd name="connsiteX3034" fmla="*/ 1450712 w 7771752"/>
                <a:gd name="connsiteY3034" fmla="*/ 2081441 h 3267076"/>
                <a:gd name="connsiteX3035" fmla="*/ 1450712 w 7771752"/>
                <a:gd name="connsiteY3035" fmla="*/ 2080658 h 3267076"/>
                <a:gd name="connsiteX3036" fmla="*/ 1451530 w 7771752"/>
                <a:gd name="connsiteY3036" fmla="*/ 2080658 h 3267076"/>
                <a:gd name="connsiteX3037" fmla="*/ 1451530 w 7771752"/>
                <a:gd name="connsiteY3037" fmla="*/ 2079876 h 3267076"/>
                <a:gd name="connsiteX3038" fmla="*/ 1453370 w 7771752"/>
                <a:gd name="connsiteY3038" fmla="*/ 2079876 h 3267076"/>
                <a:gd name="connsiteX3039" fmla="*/ 1453370 w 7771752"/>
                <a:gd name="connsiteY3039" fmla="*/ 2079094 h 3267076"/>
                <a:gd name="connsiteX3040" fmla="*/ 1453406 w 7771752"/>
                <a:gd name="connsiteY3040" fmla="*/ 2079094 h 3267076"/>
                <a:gd name="connsiteX3041" fmla="*/ 1453406 w 7771752"/>
                <a:gd name="connsiteY3041" fmla="*/ 2078312 h 3267076"/>
                <a:gd name="connsiteX3042" fmla="*/ 1454169 w 7771752"/>
                <a:gd name="connsiteY3042" fmla="*/ 2078312 h 3267076"/>
                <a:gd name="connsiteX3043" fmla="*/ 1454169 w 7771752"/>
                <a:gd name="connsiteY3043" fmla="*/ 2077530 h 3267076"/>
                <a:gd name="connsiteX3044" fmla="*/ 1454416 w 7771752"/>
                <a:gd name="connsiteY3044" fmla="*/ 2077530 h 3267076"/>
                <a:gd name="connsiteX3045" fmla="*/ 1454416 w 7771752"/>
                <a:gd name="connsiteY3045" fmla="*/ 2076748 h 3267076"/>
                <a:gd name="connsiteX3046" fmla="*/ 1455108 w 7771752"/>
                <a:gd name="connsiteY3046" fmla="*/ 2076748 h 3267076"/>
                <a:gd name="connsiteX3047" fmla="*/ 1455108 w 7771752"/>
                <a:gd name="connsiteY3047" fmla="*/ 2075970 h 3267076"/>
                <a:gd name="connsiteX3048" fmla="*/ 1456058 w 7771752"/>
                <a:gd name="connsiteY3048" fmla="*/ 2075970 h 3267076"/>
                <a:gd name="connsiteX3049" fmla="*/ 1456058 w 7771752"/>
                <a:gd name="connsiteY3049" fmla="*/ 2075188 h 3267076"/>
                <a:gd name="connsiteX3050" fmla="*/ 1456238 w 7771752"/>
                <a:gd name="connsiteY3050" fmla="*/ 2075188 h 3267076"/>
                <a:gd name="connsiteX3051" fmla="*/ 1456238 w 7771752"/>
                <a:gd name="connsiteY3051" fmla="*/ 2074406 h 3267076"/>
                <a:gd name="connsiteX3052" fmla="*/ 1458048 w 7771752"/>
                <a:gd name="connsiteY3052" fmla="*/ 2074406 h 3267076"/>
                <a:gd name="connsiteX3053" fmla="*/ 1458048 w 7771752"/>
                <a:gd name="connsiteY3053" fmla="*/ 2073623 h 3267076"/>
                <a:gd name="connsiteX3054" fmla="*/ 1458373 w 7771752"/>
                <a:gd name="connsiteY3054" fmla="*/ 2073623 h 3267076"/>
                <a:gd name="connsiteX3055" fmla="*/ 1458373 w 7771752"/>
                <a:gd name="connsiteY3055" fmla="*/ 2072841 h 3267076"/>
                <a:gd name="connsiteX3056" fmla="*/ 1459034 w 7771752"/>
                <a:gd name="connsiteY3056" fmla="*/ 2072841 h 3267076"/>
                <a:gd name="connsiteX3057" fmla="*/ 1459034 w 7771752"/>
                <a:gd name="connsiteY3057" fmla="*/ 2072059 h 3267076"/>
                <a:gd name="connsiteX3058" fmla="*/ 1460213 w 7771752"/>
                <a:gd name="connsiteY3058" fmla="*/ 2072059 h 3267076"/>
                <a:gd name="connsiteX3059" fmla="*/ 1460213 w 7771752"/>
                <a:gd name="connsiteY3059" fmla="*/ 2071277 h 3267076"/>
                <a:gd name="connsiteX3060" fmla="*/ 1460490 w 7771752"/>
                <a:gd name="connsiteY3060" fmla="*/ 2071277 h 3267076"/>
                <a:gd name="connsiteX3061" fmla="*/ 1460490 w 7771752"/>
                <a:gd name="connsiteY3061" fmla="*/ 2070495 h 3267076"/>
                <a:gd name="connsiteX3062" fmla="*/ 1461091 w 7771752"/>
                <a:gd name="connsiteY3062" fmla="*/ 2070495 h 3267076"/>
                <a:gd name="connsiteX3063" fmla="*/ 1461091 w 7771752"/>
                <a:gd name="connsiteY3063" fmla="*/ 2069713 h 3267076"/>
                <a:gd name="connsiteX3064" fmla="*/ 1461759 w 7771752"/>
                <a:gd name="connsiteY3064" fmla="*/ 2069713 h 3267076"/>
                <a:gd name="connsiteX3065" fmla="*/ 1461759 w 7771752"/>
                <a:gd name="connsiteY3065" fmla="*/ 2068930 h 3267076"/>
                <a:gd name="connsiteX3066" fmla="*/ 1463358 w 7771752"/>
                <a:gd name="connsiteY3066" fmla="*/ 2068930 h 3267076"/>
                <a:gd name="connsiteX3067" fmla="*/ 1463358 w 7771752"/>
                <a:gd name="connsiteY3067" fmla="*/ 2068148 h 3267076"/>
                <a:gd name="connsiteX3068" fmla="*/ 1464398 w 7771752"/>
                <a:gd name="connsiteY3068" fmla="*/ 2068148 h 3267076"/>
                <a:gd name="connsiteX3069" fmla="*/ 1464398 w 7771752"/>
                <a:gd name="connsiteY3069" fmla="*/ 2067366 h 3267076"/>
                <a:gd name="connsiteX3070" fmla="*/ 1465288 w 7771752"/>
                <a:gd name="connsiteY3070" fmla="*/ 2067366 h 3267076"/>
                <a:gd name="connsiteX3071" fmla="*/ 1465288 w 7771752"/>
                <a:gd name="connsiteY3071" fmla="*/ 2066584 h 3267076"/>
                <a:gd name="connsiteX3072" fmla="*/ 1472595 w 7771752"/>
                <a:gd name="connsiteY3072" fmla="*/ 2066584 h 3267076"/>
                <a:gd name="connsiteX3073" fmla="*/ 1472595 w 7771752"/>
                <a:gd name="connsiteY3073" fmla="*/ 2065802 h 3267076"/>
                <a:gd name="connsiteX3074" fmla="*/ 1474988 w 7771752"/>
                <a:gd name="connsiteY3074" fmla="*/ 2065802 h 3267076"/>
                <a:gd name="connsiteX3075" fmla="*/ 1474988 w 7771752"/>
                <a:gd name="connsiteY3075" fmla="*/ 2065020 h 3267076"/>
                <a:gd name="connsiteX3076" fmla="*/ 1475211 w 7771752"/>
                <a:gd name="connsiteY3076" fmla="*/ 2065020 h 3267076"/>
                <a:gd name="connsiteX3077" fmla="*/ 1475211 w 7771752"/>
                <a:gd name="connsiteY3077" fmla="*/ 2064238 h 3267076"/>
                <a:gd name="connsiteX3078" fmla="*/ 1477526 w 7771752"/>
                <a:gd name="connsiteY3078" fmla="*/ 2064238 h 3267076"/>
                <a:gd name="connsiteX3079" fmla="*/ 1477526 w 7771752"/>
                <a:gd name="connsiteY3079" fmla="*/ 2063455 h 3267076"/>
                <a:gd name="connsiteX3080" fmla="*/ 1478091 w 7771752"/>
                <a:gd name="connsiteY3080" fmla="*/ 2063455 h 3267076"/>
                <a:gd name="connsiteX3081" fmla="*/ 1478091 w 7771752"/>
                <a:gd name="connsiteY3081" fmla="*/ 2062678 h 3267076"/>
                <a:gd name="connsiteX3082" fmla="*/ 1478735 w 7771752"/>
                <a:gd name="connsiteY3082" fmla="*/ 2062678 h 3267076"/>
                <a:gd name="connsiteX3083" fmla="*/ 1478735 w 7771752"/>
                <a:gd name="connsiteY3083" fmla="*/ 2061895 h 3267076"/>
                <a:gd name="connsiteX3084" fmla="*/ 1479944 w 7771752"/>
                <a:gd name="connsiteY3084" fmla="*/ 2061895 h 3267076"/>
                <a:gd name="connsiteX3085" fmla="*/ 1479944 w 7771752"/>
                <a:gd name="connsiteY3085" fmla="*/ 2061113 h 3267076"/>
                <a:gd name="connsiteX3086" fmla="*/ 1479956 w 7771752"/>
                <a:gd name="connsiteY3086" fmla="*/ 2061113 h 3267076"/>
                <a:gd name="connsiteX3087" fmla="*/ 1479956 w 7771752"/>
                <a:gd name="connsiteY3087" fmla="*/ 2060331 h 3267076"/>
                <a:gd name="connsiteX3088" fmla="*/ 1480407 w 7771752"/>
                <a:gd name="connsiteY3088" fmla="*/ 2060331 h 3267076"/>
                <a:gd name="connsiteX3089" fmla="*/ 1480407 w 7771752"/>
                <a:gd name="connsiteY3089" fmla="*/ 2059549 h 3267076"/>
                <a:gd name="connsiteX3090" fmla="*/ 1481212 w 7771752"/>
                <a:gd name="connsiteY3090" fmla="*/ 2059549 h 3267076"/>
                <a:gd name="connsiteX3091" fmla="*/ 1481212 w 7771752"/>
                <a:gd name="connsiteY3091" fmla="*/ 2058767 h 3267076"/>
                <a:gd name="connsiteX3092" fmla="*/ 1481248 w 7771752"/>
                <a:gd name="connsiteY3092" fmla="*/ 2058767 h 3267076"/>
                <a:gd name="connsiteX3093" fmla="*/ 1481248 w 7771752"/>
                <a:gd name="connsiteY3093" fmla="*/ 2057985 h 3267076"/>
                <a:gd name="connsiteX3094" fmla="*/ 1482914 w 7771752"/>
                <a:gd name="connsiteY3094" fmla="*/ 2057985 h 3267076"/>
                <a:gd name="connsiteX3095" fmla="*/ 1482914 w 7771752"/>
                <a:gd name="connsiteY3095" fmla="*/ 2057203 h 3267076"/>
                <a:gd name="connsiteX3096" fmla="*/ 1483215 w 7771752"/>
                <a:gd name="connsiteY3096" fmla="*/ 2057203 h 3267076"/>
                <a:gd name="connsiteX3097" fmla="*/ 1483215 w 7771752"/>
                <a:gd name="connsiteY3097" fmla="*/ 2056420 h 3267076"/>
                <a:gd name="connsiteX3098" fmla="*/ 1483389 w 7771752"/>
                <a:gd name="connsiteY3098" fmla="*/ 2056420 h 3267076"/>
                <a:gd name="connsiteX3099" fmla="*/ 1483389 w 7771752"/>
                <a:gd name="connsiteY3099" fmla="*/ 2055638 h 3267076"/>
                <a:gd name="connsiteX3100" fmla="*/ 1484346 w 7771752"/>
                <a:gd name="connsiteY3100" fmla="*/ 2055638 h 3267076"/>
                <a:gd name="connsiteX3101" fmla="*/ 1484346 w 7771752"/>
                <a:gd name="connsiteY3101" fmla="*/ 2054856 h 3267076"/>
                <a:gd name="connsiteX3102" fmla="*/ 1484580 w 7771752"/>
                <a:gd name="connsiteY3102" fmla="*/ 2054856 h 3267076"/>
                <a:gd name="connsiteX3103" fmla="*/ 1484580 w 7771752"/>
                <a:gd name="connsiteY3103" fmla="*/ 2054074 h 3267076"/>
                <a:gd name="connsiteX3104" fmla="*/ 1484694 w 7771752"/>
                <a:gd name="connsiteY3104" fmla="*/ 2054074 h 3267076"/>
                <a:gd name="connsiteX3105" fmla="*/ 1484694 w 7771752"/>
                <a:gd name="connsiteY3105" fmla="*/ 2053292 h 3267076"/>
                <a:gd name="connsiteX3106" fmla="*/ 1485127 w 7771752"/>
                <a:gd name="connsiteY3106" fmla="*/ 2053292 h 3267076"/>
                <a:gd name="connsiteX3107" fmla="*/ 1485127 w 7771752"/>
                <a:gd name="connsiteY3107" fmla="*/ 2052510 h 3267076"/>
                <a:gd name="connsiteX3108" fmla="*/ 1485735 w 7771752"/>
                <a:gd name="connsiteY3108" fmla="*/ 2052510 h 3267076"/>
                <a:gd name="connsiteX3109" fmla="*/ 1485735 w 7771752"/>
                <a:gd name="connsiteY3109" fmla="*/ 2051727 h 3267076"/>
                <a:gd name="connsiteX3110" fmla="*/ 1488308 w 7771752"/>
                <a:gd name="connsiteY3110" fmla="*/ 2051727 h 3267076"/>
                <a:gd name="connsiteX3111" fmla="*/ 1488308 w 7771752"/>
                <a:gd name="connsiteY3111" fmla="*/ 2050945 h 3267076"/>
                <a:gd name="connsiteX3112" fmla="*/ 1488471 w 7771752"/>
                <a:gd name="connsiteY3112" fmla="*/ 2050945 h 3267076"/>
                <a:gd name="connsiteX3113" fmla="*/ 1488471 w 7771752"/>
                <a:gd name="connsiteY3113" fmla="*/ 2050163 h 3267076"/>
                <a:gd name="connsiteX3114" fmla="*/ 1489126 w 7771752"/>
                <a:gd name="connsiteY3114" fmla="*/ 2050163 h 3267076"/>
                <a:gd name="connsiteX3115" fmla="*/ 1489126 w 7771752"/>
                <a:gd name="connsiteY3115" fmla="*/ 2049385 h 3267076"/>
                <a:gd name="connsiteX3116" fmla="*/ 1489631 w 7771752"/>
                <a:gd name="connsiteY3116" fmla="*/ 2049385 h 3267076"/>
                <a:gd name="connsiteX3117" fmla="*/ 1489631 w 7771752"/>
                <a:gd name="connsiteY3117" fmla="*/ 2048603 h 3267076"/>
                <a:gd name="connsiteX3118" fmla="*/ 1490022 w 7771752"/>
                <a:gd name="connsiteY3118" fmla="*/ 2048603 h 3267076"/>
                <a:gd name="connsiteX3119" fmla="*/ 1490022 w 7771752"/>
                <a:gd name="connsiteY3119" fmla="*/ 2047821 h 3267076"/>
                <a:gd name="connsiteX3120" fmla="*/ 1491038 w 7771752"/>
                <a:gd name="connsiteY3120" fmla="*/ 2047821 h 3267076"/>
                <a:gd name="connsiteX3121" fmla="*/ 1491038 w 7771752"/>
                <a:gd name="connsiteY3121" fmla="*/ 2047039 h 3267076"/>
                <a:gd name="connsiteX3122" fmla="*/ 1491634 w 7771752"/>
                <a:gd name="connsiteY3122" fmla="*/ 2047039 h 3267076"/>
                <a:gd name="connsiteX3123" fmla="*/ 1491634 w 7771752"/>
                <a:gd name="connsiteY3123" fmla="*/ 2046257 h 3267076"/>
                <a:gd name="connsiteX3124" fmla="*/ 1491664 w 7771752"/>
                <a:gd name="connsiteY3124" fmla="*/ 2046257 h 3267076"/>
                <a:gd name="connsiteX3125" fmla="*/ 1491664 w 7771752"/>
                <a:gd name="connsiteY3125" fmla="*/ 2045475 h 3267076"/>
                <a:gd name="connsiteX3126" fmla="*/ 1491929 w 7771752"/>
                <a:gd name="connsiteY3126" fmla="*/ 2045475 h 3267076"/>
                <a:gd name="connsiteX3127" fmla="*/ 1491929 w 7771752"/>
                <a:gd name="connsiteY3127" fmla="*/ 2044692 h 3267076"/>
                <a:gd name="connsiteX3128" fmla="*/ 1493823 w 7771752"/>
                <a:gd name="connsiteY3128" fmla="*/ 2044692 h 3267076"/>
                <a:gd name="connsiteX3129" fmla="*/ 1493823 w 7771752"/>
                <a:gd name="connsiteY3129" fmla="*/ 2043910 h 3267076"/>
                <a:gd name="connsiteX3130" fmla="*/ 1494695 w 7771752"/>
                <a:gd name="connsiteY3130" fmla="*/ 2043910 h 3267076"/>
                <a:gd name="connsiteX3131" fmla="*/ 1494695 w 7771752"/>
                <a:gd name="connsiteY3131" fmla="*/ 2043128 h 3267076"/>
                <a:gd name="connsiteX3132" fmla="*/ 1495188 w 7771752"/>
                <a:gd name="connsiteY3132" fmla="*/ 2043128 h 3267076"/>
                <a:gd name="connsiteX3133" fmla="*/ 1495188 w 7771752"/>
                <a:gd name="connsiteY3133" fmla="*/ 2042346 h 3267076"/>
                <a:gd name="connsiteX3134" fmla="*/ 1495513 w 7771752"/>
                <a:gd name="connsiteY3134" fmla="*/ 2042346 h 3267076"/>
                <a:gd name="connsiteX3135" fmla="*/ 1495513 w 7771752"/>
                <a:gd name="connsiteY3135" fmla="*/ 2041564 h 3267076"/>
                <a:gd name="connsiteX3136" fmla="*/ 1496385 w 7771752"/>
                <a:gd name="connsiteY3136" fmla="*/ 2041564 h 3267076"/>
                <a:gd name="connsiteX3137" fmla="*/ 1496385 w 7771752"/>
                <a:gd name="connsiteY3137" fmla="*/ 2040782 h 3267076"/>
                <a:gd name="connsiteX3138" fmla="*/ 1496673 w 7771752"/>
                <a:gd name="connsiteY3138" fmla="*/ 2040782 h 3267076"/>
                <a:gd name="connsiteX3139" fmla="*/ 1496673 w 7771752"/>
                <a:gd name="connsiteY3139" fmla="*/ 2039999 h 3267076"/>
                <a:gd name="connsiteX3140" fmla="*/ 1497220 w 7771752"/>
                <a:gd name="connsiteY3140" fmla="*/ 2039999 h 3267076"/>
                <a:gd name="connsiteX3141" fmla="*/ 1497220 w 7771752"/>
                <a:gd name="connsiteY3141" fmla="*/ 2039217 h 3267076"/>
                <a:gd name="connsiteX3142" fmla="*/ 1497846 w 7771752"/>
                <a:gd name="connsiteY3142" fmla="*/ 2039217 h 3267076"/>
                <a:gd name="connsiteX3143" fmla="*/ 1497846 w 7771752"/>
                <a:gd name="connsiteY3143" fmla="*/ 2038435 h 3267076"/>
                <a:gd name="connsiteX3144" fmla="*/ 1498622 w 7771752"/>
                <a:gd name="connsiteY3144" fmla="*/ 2038435 h 3267076"/>
                <a:gd name="connsiteX3145" fmla="*/ 1498622 w 7771752"/>
                <a:gd name="connsiteY3145" fmla="*/ 2037653 h 3267076"/>
                <a:gd name="connsiteX3146" fmla="*/ 1499656 w 7771752"/>
                <a:gd name="connsiteY3146" fmla="*/ 2037653 h 3267076"/>
                <a:gd name="connsiteX3147" fmla="*/ 1499656 w 7771752"/>
                <a:gd name="connsiteY3147" fmla="*/ 2036871 h 3267076"/>
                <a:gd name="connsiteX3148" fmla="*/ 1499734 w 7771752"/>
                <a:gd name="connsiteY3148" fmla="*/ 2036871 h 3267076"/>
                <a:gd name="connsiteX3149" fmla="*/ 1499734 w 7771752"/>
                <a:gd name="connsiteY3149" fmla="*/ 2036089 h 3267076"/>
                <a:gd name="connsiteX3150" fmla="*/ 1501719 w 7771752"/>
                <a:gd name="connsiteY3150" fmla="*/ 2036089 h 3267076"/>
                <a:gd name="connsiteX3151" fmla="*/ 1501719 w 7771752"/>
                <a:gd name="connsiteY3151" fmla="*/ 2035306 h 3267076"/>
                <a:gd name="connsiteX3152" fmla="*/ 1501833 w 7771752"/>
                <a:gd name="connsiteY3152" fmla="*/ 2035306 h 3267076"/>
                <a:gd name="connsiteX3153" fmla="*/ 1501833 w 7771752"/>
                <a:gd name="connsiteY3153" fmla="*/ 2034524 h 3267076"/>
                <a:gd name="connsiteX3154" fmla="*/ 1501851 w 7771752"/>
                <a:gd name="connsiteY3154" fmla="*/ 2034524 h 3267076"/>
                <a:gd name="connsiteX3155" fmla="*/ 1501851 w 7771752"/>
                <a:gd name="connsiteY3155" fmla="*/ 2033747 h 3267076"/>
                <a:gd name="connsiteX3156" fmla="*/ 1501977 w 7771752"/>
                <a:gd name="connsiteY3156" fmla="*/ 2033747 h 3267076"/>
                <a:gd name="connsiteX3157" fmla="*/ 1501977 w 7771752"/>
                <a:gd name="connsiteY3157" fmla="*/ 2032964 h 3267076"/>
                <a:gd name="connsiteX3158" fmla="*/ 1502308 w 7771752"/>
                <a:gd name="connsiteY3158" fmla="*/ 2032964 h 3267076"/>
                <a:gd name="connsiteX3159" fmla="*/ 1502308 w 7771752"/>
                <a:gd name="connsiteY3159" fmla="*/ 2032182 h 3267076"/>
                <a:gd name="connsiteX3160" fmla="*/ 1503168 w 7771752"/>
                <a:gd name="connsiteY3160" fmla="*/ 2032182 h 3267076"/>
                <a:gd name="connsiteX3161" fmla="*/ 1503168 w 7771752"/>
                <a:gd name="connsiteY3161" fmla="*/ 2031400 h 3267076"/>
                <a:gd name="connsiteX3162" fmla="*/ 1503956 w 7771752"/>
                <a:gd name="connsiteY3162" fmla="*/ 2031400 h 3267076"/>
                <a:gd name="connsiteX3163" fmla="*/ 1503956 w 7771752"/>
                <a:gd name="connsiteY3163" fmla="*/ 2030618 h 3267076"/>
                <a:gd name="connsiteX3164" fmla="*/ 1504178 w 7771752"/>
                <a:gd name="connsiteY3164" fmla="*/ 2030618 h 3267076"/>
                <a:gd name="connsiteX3165" fmla="*/ 1504178 w 7771752"/>
                <a:gd name="connsiteY3165" fmla="*/ 2029836 h 3267076"/>
                <a:gd name="connsiteX3166" fmla="*/ 1504677 w 7771752"/>
                <a:gd name="connsiteY3166" fmla="*/ 2029836 h 3267076"/>
                <a:gd name="connsiteX3167" fmla="*/ 1504677 w 7771752"/>
                <a:gd name="connsiteY3167" fmla="*/ 2029054 h 3267076"/>
                <a:gd name="connsiteX3168" fmla="*/ 1505170 w 7771752"/>
                <a:gd name="connsiteY3168" fmla="*/ 2029054 h 3267076"/>
                <a:gd name="connsiteX3169" fmla="*/ 1505170 w 7771752"/>
                <a:gd name="connsiteY3169" fmla="*/ 2028271 h 3267076"/>
                <a:gd name="connsiteX3170" fmla="*/ 1505676 w 7771752"/>
                <a:gd name="connsiteY3170" fmla="*/ 2028271 h 3267076"/>
                <a:gd name="connsiteX3171" fmla="*/ 1505676 w 7771752"/>
                <a:gd name="connsiteY3171" fmla="*/ 2027489 h 3267076"/>
                <a:gd name="connsiteX3172" fmla="*/ 1507269 w 7771752"/>
                <a:gd name="connsiteY3172" fmla="*/ 2027489 h 3267076"/>
                <a:gd name="connsiteX3173" fmla="*/ 1507269 w 7771752"/>
                <a:gd name="connsiteY3173" fmla="*/ 2026707 h 3267076"/>
                <a:gd name="connsiteX3174" fmla="*/ 1508303 w 7771752"/>
                <a:gd name="connsiteY3174" fmla="*/ 2026707 h 3267076"/>
                <a:gd name="connsiteX3175" fmla="*/ 1508303 w 7771752"/>
                <a:gd name="connsiteY3175" fmla="*/ 2025925 h 3267076"/>
                <a:gd name="connsiteX3176" fmla="*/ 1508388 w 7771752"/>
                <a:gd name="connsiteY3176" fmla="*/ 2025925 h 3267076"/>
                <a:gd name="connsiteX3177" fmla="*/ 1508388 w 7771752"/>
                <a:gd name="connsiteY3177" fmla="*/ 2025143 h 3267076"/>
                <a:gd name="connsiteX3178" fmla="*/ 1509590 w 7771752"/>
                <a:gd name="connsiteY3178" fmla="*/ 2025143 h 3267076"/>
                <a:gd name="connsiteX3179" fmla="*/ 1509590 w 7771752"/>
                <a:gd name="connsiteY3179" fmla="*/ 2024361 h 3267076"/>
                <a:gd name="connsiteX3180" fmla="*/ 1509645 w 7771752"/>
                <a:gd name="connsiteY3180" fmla="*/ 2024361 h 3267076"/>
                <a:gd name="connsiteX3181" fmla="*/ 1509645 w 7771752"/>
                <a:gd name="connsiteY3181" fmla="*/ 2023578 h 3267076"/>
                <a:gd name="connsiteX3182" fmla="*/ 1510589 w 7771752"/>
                <a:gd name="connsiteY3182" fmla="*/ 2023578 h 3267076"/>
                <a:gd name="connsiteX3183" fmla="*/ 1510589 w 7771752"/>
                <a:gd name="connsiteY3183" fmla="*/ 2022796 h 3267076"/>
                <a:gd name="connsiteX3184" fmla="*/ 1510973 w 7771752"/>
                <a:gd name="connsiteY3184" fmla="*/ 2022796 h 3267076"/>
                <a:gd name="connsiteX3185" fmla="*/ 1510973 w 7771752"/>
                <a:gd name="connsiteY3185" fmla="*/ 2022019 h 3267076"/>
                <a:gd name="connsiteX3186" fmla="*/ 1512459 w 7771752"/>
                <a:gd name="connsiteY3186" fmla="*/ 2022019 h 3267076"/>
                <a:gd name="connsiteX3187" fmla="*/ 1512459 w 7771752"/>
                <a:gd name="connsiteY3187" fmla="*/ 2021237 h 3267076"/>
                <a:gd name="connsiteX3188" fmla="*/ 1512603 w 7771752"/>
                <a:gd name="connsiteY3188" fmla="*/ 2021237 h 3267076"/>
                <a:gd name="connsiteX3189" fmla="*/ 1512603 w 7771752"/>
                <a:gd name="connsiteY3189" fmla="*/ 2020450 h 3267076"/>
                <a:gd name="connsiteX3190" fmla="*/ 1513680 w 7771752"/>
                <a:gd name="connsiteY3190" fmla="*/ 2020450 h 3267076"/>
                <a:gd name="connsiteX3191" fmla="*/ 1513680 w 7771752"/>
                <a:gd name="connsiteY3191" fmla="*/ 2019672 h 3267076"/>
                <a:gd name="connsiteX3192" fmla="*/ 1514341 w 7771752"/>
                <a:gd name="connsiteY3192" fmla="*/ 2019672 h 3267076"/>
                <a:gd name="connsiteX3193" fmla="*/ 1514341 w 7771752"/>
                <a:gd name="connsiteY3193" fmla="*/ 2018890 h 3267076"/>
                <a:gd name="connsiteX3194" fmla="*/ 1515093 w 7771752"/>
                <a:gd name="connsiteY3194" fmla="*/ 2018890 h 3267076"/>
                <a:gd name="connsiteX3195" fmla="*/ 1515093 w 7771752"/>
                <a:gd name="connsiteY3195" fmla="*/ 2018108 h 3267076"/>
                <a:gd name="connsiteX3196" fmla="*/ 1515321 w 7771752"/>
                <a:gd name="connsiteY3196" fmla="*/ 2018108 h 3267076"/>
                <a:gd name="connsiteX3197" fmla="*/ 1515321 w 7771752"/>
                <a:gd name="connsiteY3197" fmla="*/ 2017326 h 3267076"/>
                <a:gd name="connsiteX3198" fmla="*/ 1515688 w 7771752"/>
                <a:gd name="connsiteY3198" fmla="*/ 2017326 h 3267076"/>
                <a:gd name="connsiteX3199" fmla="*/ 1515688 w 7771752"/>
                <a:gd name="connsiteY3199" fmla="*/ 2016544 h 3267076"/>
                <a:gd name="connsiteX3200" fmla="*/ 1516037 w 7771752"/>
                <a:gd name="connsiteY3200" fmla="*/ 2016544 h 3267076"/>
                <a:gd name="connsiteX3201" fmla="*/ 1516037 w 7771752"/>
                <a:gd name="connsiteY3201" fmla="*/ 2015761 h 3267076"/>
                <a:gd name="connsiteX3202" fmla="*/ 1518677 w 7771752"/>
                <a:gd name="connsiteY3202" fmla="*/ 2015761 h 3267076"/>
                <a:gd name="connsiteX3203" fmla="*/ 1518677 w 7771752"/>
                <a:gd name="connsiteY3203" fmla="*/ 2014979 h 3267076"/>
                <a:gd name="connsiteX3204" fmla="*/ 1519964 w 7771752"/>
                <a:gd name="connsiteY3204" fmla="*/ 2014979 h 3267076"/>
                <a:gd name="connsiteX3205" fmla="*/ 1519964 w 7771752"/>
                <a:gd name="connsiteY3205" fmla="*/ 2014197 h 3267076"/>
                <a:gd name="connsiteX3206" fmla="*/ 1521329 w 7771752"/>
                <a:gd name="connsiteY3206" fmla="*/ 2014197 h 3267076"/>
                <a:gd name="connsiteX3207" fmla="*/ 1521329 w 7771752"/>
                <a:gd name="connsiteY3207" fmla="*/ 2013415 h 3267076"/>
                <a:gd name="connsiteX3208" fmla="*/ 1521551 w 7771752"/>
                <a:gd name="connsiteY3208" fmla="*/ 2013415 h 3267076"/>
                <a:gd name="connsiteX3209" fmla="*/ 1521551 w 7771752"/>
                <a:gd name="connsiteY3209" fmla="*/ 2012633 h 3267076"/>
                <a:gd name="connsiteX3210" fmla="*/ 1522700 w 7771752"/>
                <a:gd name="connsiteY3210" fmla="*/ 2012633 h 3267076"/>
                <a:gd name="connsiteX3211" fmla="*/ 1522700 w 7771752"/>
                <a:gd name="connsiteY3211" fmla="*/ 2011851 h 3267076"/>
                <a:gd name="connsiteX3212" fmla="*/ 1523620 w 7771752"/>
                <a:gd name="connsiteY3212" fmla="*/ 2011851 h 3267076"/>
                <a:gd name="connsiteX3213" fmla="*/ 1523620 w 7771752"/>
                <a:gd name="connsiteY3213" fmla="*/ 2011069 h 3267076"/>
                <a:gd name="connsiteX3214" fmla="*/ 1523698 w 7771752"/>
                <a:gd name="connsiteY3214" fmla="*/ 2011069 h 3267076"/>
                <a:gd name="connsiteX3215" fmla="*/ 1523698 w 7771752"/>
                <a:gd name="connsiteY3215" fmla="*/ 2010286 h 3267076"/>
                <a:gd name="connsiteX3216" fmla="*/ 1523758 w 7771752"/>
                <a:gd name="connsiteY3216" fmla="*/ 2010286 h 3267076"/>
                <a:gd name="connsiteX3217" fmla="*/ 1523758 w 7771752"/>
                <a:gd name="connsiteY3217" fmla="*/ 2009504 h 3267076"/>
                <a:gd name="connsiteX3218" fmla="*/ 1524582 w 7771752"/>
                <a:gd name="connsiteY3218" fmla="*/ 2009504 h 3267076"/>
                <a:gd name="connsiteX3219" fmla="*/ 1524582 w 7771752"/>
                <a:gd name="connsiteY3219" fmla="*/ 2008722 h 3267076"/>
                <a:gd name="connsiteX3220" fmla="*/ 1525382 w 7771752"/>
                <a:gd name="connsiteY3220" fmla="*/ 2008722 h 3267076"/>
                <a:gd name="connsiteX3221" fmla="*/ 1525382 w 7771752"/>
                <a:gd name="connsiteY3221" fmla="*/ 2007944 h 3267076"/>
                <a:gd name="connsiteX3222" fmla="*/ 1526651 w 7771752"/>
                <a:gd name="connsiteY3222" fmla="*/ 2007944 h 3267076"/>
                <a:gd name="connsiteX3223" fmla="*/ 1526651 w 7771752"/>
                <a:gd name="connsiteY3223" fmla="*/ 2007162 h 3267076"/>
                <a:gd name="connsiteX3224" fmla="*/ 1527805 w 7771752"/>
                <a:gd name="connsiteY3224" fmla="*/ 2007162 h 3267076"/>
                <a:gd name="connsiteX3225" fmla="*/ 1527805 w 7771752"/>
                <a:gd name="connsiteY3225" fmla="*/ 2006380 h 3267076"/>
                <a:gd name="connsiteX3226" fmla="*/ 1528533 w 7771752"/>
                <a:gd name="connsiteY3226" fmla="*/ 2006380 h 3267076"/>
                <a:gd name="connsiteX3227" fmla="*/ 1528533 w 7771752"/>
                <a:gd name="connsiteY3227" fmla="*/ 2005598 h 3267076"/>
                <a:gd name="connsiteX3228" fmla="*/ 1529098 w 7771752"/>
                <a:gd name="connsiteY3228" fmla="*/ 2005598 h 3267076"/>
                <a:gd name="connsiteX3229" fmla="*/ 1529098 w 7771752"/>
                <a:gd name="connsiteY3229" fmla="*/ 2004816 h 3267076"/>
                <a:gd name="connsiteX3230" fmla="*/ 1529369 w 7771752"/>
                <a:gd name="connsiteY3230" fmla="*/ 2004816 h 3267076"/>
                <a:gd name="connsiteX3231" fmla="*/ 1529369 w 7771752"/>
                <a:gd name="connsiteY3231" fmla="*/ 2004034 h 3267076"/>
                <a:gd name="connsiteX3232" fmla="*/ 1530439 w 7771752"/>
                <a:gd name="connsiteY3232" fmla="*/ 2004034 h 3267076"/>
                <a:gd name="connsiteX3233" fmla="*/ 1530439 w 7771752"/>
                <a:gd name="connsiteY3233" fmla="*/ 2003251 h 3267076"/>
                <a:gd name="connsiteX3234" fmla="*/ 1530896 w 7771752"/>
                <a:gd name="connsiteY3234" fmla="*/ 2003251 h 3267076"/>
                <a:gd name="connsiteX3235" fmla="*/ 1530896 w 7771752"/>
                <a:gd name="connsiteY3235" fmla="*/ 2002469 h 3267076"/>
                <a:gd name="connsiteX3236" fmla="*/ 1531353 w 7771752"/>
                <a:gd name="connsiteY3236" fmla="*/ 2002469 h 3267076"/>
                <a:gd name="connsiteX3237" fmla="*/ 1531353 w 7771752"/>
                <a:gd name="connsiteY3237" fmla="*/ 2001687 h 3267076"/>
                <a:gd name="connsiteX3238" fmla="*/ 1531480 w 7771752"/>
                <a:gd name="connsiteY3238" fmla="*/ 2001687 h 3267076"/>
                <a:gd name="connsiteX3239" fmla="*/ 1531480 w 7771752"/>
                <a:gd name="connsiteY3239" fmla="*/ 2000905 h 3267076"/>
                <a:gd name="connsiteX3240" fmla="*/ 1532255 w 7771752"/>
                <a:gd name="connsiteY3240" fmla="*/ 2000905 h 3267076"/>
                <a:gd name="connsiteX3241" fmla="*/ 1532255 w 7771752"/>
                <a:gd name="connsiteY3241" fmla="*/ 2000123 h 3267076"/>
                <a:gd name="connsiteX3242" fmla="*/ 1533458 w 7771752"/>
                <a:gd name="connsiteY3242" fmla="*/ 2000123 h 3267076"/>
                <a:gd name="connsiteX3243" fmla="*/ 1533458 w 7771752"/>
                <a:gd name="connsiteY3243" fmla="*/ 1999341 h 3267076"/>
                <a:gd name="connsiteX3244" fmla="*/ 1534517 w 7771752"/>
                <a:gd name="connsiteY3244" fmla="*/ 1999341 h 3267076"/>
                <a:gd name="connsiteX3245" fmla="*/ 1534517 w 7771752"/>
                <a:gd name="connsiteY3245" fmla="*/ 1998558 h 3267076"/>
                <a:gd name="connsiteX3246" fmla="*/ 1535070 w 7771752"/>
                <a:gd name="connsiteY3246" fmla="*/ 1998558 h 3267076"/>
                <a:gd name="connsiteX3247" fmla="*/ 1535070 w 7771752"/>
                <a:gd name="connsiteY3247" fmla="*/ 1997776 h 3267076"/>
                <a:gd name="connsiteX3248" fmla="*/ 1535364 w 7771752"/>
                <a:gd name="connsiteY3248" fmla="*/ 1997776 h 3267076"/>
                <a:gd name="connsiteX3249" fmla="*/ 1535364 w 7771752"/>
                <a:gd name="connsiteY3249" fmla="*/ 1996994 h 3267076"/>
                <a:gd name="connsiteX3250" fmla="*/ 1535425 w 7771752"/>
                <a:gd name="connsiteY3250" fmla="*/ 1996994 h 3267076"/>
                <a:gd name="connsiteX3251" fmla="*/ 1535425 w 7771752"/>
                <a:gd name="connsiteY3251" fmla="*/ 1996212 h 3267076"/>
                <a:gd name="connsiteX3252" fmla="*/ 1537872 w 7771752"/>
                <a:gd name="connsiteY3252" fmla="*/ 1996212 h 3267076"/>
                <a:gd name="connsiteX3253" fmla="*/ 1537872 w 7771752"/>
                <a:gd name="connsiteY3253" fmla="*/ 1995430 h 3267076"/>
                <a:gd name="connsiteX3254" fmla="*/ 1538287 w 7771752"/>
                <a:gd name="connsiteY3254" fmla="*/ 1995430 h 3267076"/>
                <a:gd name="connsiteX3255" fmla="*/ 1538287 w 7771752"/>
                <a:gd name="connsiteY3255" fmla="*/ 1994648 h 3267076"/>
                <a:gd name="connsiteX3256" fmla="*/ 1538816 w 7771752"/>
                <a:gd name="connsiteY3256" fmla="*/ 1994648 h 3267076"/>
                <a:gd name="connsiteX3257" fmla="*/ 1538816 w 7771752"/>
                <a:gd name="connsiteY3257" fmla="*/ 1993865 h 3267076"/>
                <a:gd name="connsiteX3258" fmla="*/ 1538991 w 7771752"/>
                <a:gd name="connsiteY3258" fmla="*/ 1993865 h 3267076"/>
                <a:gd name="connsiteX3259" fmla="*/ 1538991 w 7771752"/>
                <a:gd name="connsiteY3259" fmla="*/ 1993083 h 3267076"/>
                <a:gd name="connsiteX3260" fmla="*/ 1539339 w 7771752"/>
                <a:gd name="connsiteY3260" fmla="*/ 1993083 h 3267076"/>
                <a:gd name="connsiteX3261" fmla="*/ 1539339 w 7771752"/>
                <a:gd name="connsiteY3261" fmla="*/ 1992306 h 3267076"/>
                <a:gd name="connsiteX3262" fmla="*/ 1539376 w 7771752"/>
                <a:gd name="connsiteY3262" fmla="*/ 1992306 h 3267076"/>
                <a:gd name="connsiteX3263" fmla="*/ 1539376 w 7771752"/>
                <a:gd name="connsiteY3263" fmla="*/ 1991523 h 3267076"/>
                <a:gd name="connsiteX3264" fmla="*/ 1539760 w 7771752"/>
                <a:gd name="connsiteY3264" fmla="*/ 1991523 h 3267076"/>
                <a:gd name="connsiteX3265" fmla="*/ 1539760 w 7771752"/>
                <a:gd name="connsiteY3265" fmla="*/ 1990741 h 3267076"/>
                <a:gd name="connsiteX3266" fmla="*/ 1540560 w 7771752"/>
                <a:gd name="connsiteY3266" fmla="*/ 1990741 h 3267076"/>
                <a:gd name="connsiteX3267" fmla="*/ 1540560 w 7771752"/>
                <a:gd name="connsiteY3267" fmla="*/ 1989959 h 3267076"/>
                <a:gd name="connsiteX3268" fmla="*/ 1540921 w 7771752"/>
                <a:gd name="connsiteY3268" fmla="*/ 1989959 h 3267076"/>
                <a:gd name="connsiteX3269" fmla="*/ 1540921 w 7771752"/>
                <a:gd name="connsiteY3269" fmla="*/ 1989177 h 3267076"/>
                <a:gd name="connsiteX3270" fmla="*/ 1540945 w 7771752"/>
                <a:gd name="connsiteY3270" fmla="*/ 1989177 h 3267076"/>
                <a:gd name="connsiteX3271" fmla="*/ 1540945 w 7771752"/>
                <a:gd name="connsiteY3271" fmla="*/ 1988395 h 3267076"/>
                <a:gd name="connsiteX3272" fmla="*/ 1541324 w 7771752"/>
                <a:gd name="connsiteY3272" fmla="*/ 1988395 h 3267076"/>
                <a:gd name="connsiteX3273" fmla="*/ 1541324 w 7771752"/>
                <a:gd name="connsiteY3273" fmla="*/ 1987613 h 3267076"/>
                <a:gd name="connsiteX3274" fmla="*/ 1542912 w 7771752"/>
                <a:gd name="connsiteY3274" fmla="*/ 1987613 h 3267076"/>
                <a:gd name="connsiteX3275" fmla="*/ 1542912 w 7771752"/>
                <a:gd name="connsiteY3275" fmla="*/ 1986830 h 3267076"/>
                <a:gd name="connsiteX3276" fmla="*/ 1543062 w 7771752"/>
                <a:gd name="connsiteY3276" fmla="*/ 1986830 h 3267076"/>
                <a:gd name="connsiteX3277" fmla="*/ 1543062 w 7771752"/>
                <a:gd name="connsiteY3277" fmla="*/ 1986048 h 3267076"/>
                <a:gd name="connsiteX3278" fmla="*/ 1543357 w 7771752"/>
                <a:gd name="connsiteY3278" fmla="*/ 1986048 h 3267076"/>
                <a:gd name="connsiteX3279" fmla="*/ 1543357 w 7771752"/>
                <a:gd name="connsiteY3279" fmla="*/ 1985266 h 3267076"/>
                <a:gd name="connsiteX3280" fmla="*/ 1544637 w 7771752"/>
                <a:gd name="connsiteY3280" fmla="*/ 1985266 h 3267076"/>
                <a:gd name="connsiteX3281" fmla="*/ 1544637 w 7771752"/>
                <a:gd name="connsiteY3281" fmla="*/ 1984484 h 3267076"/>
                <a:gd name="connsiteX3282" fmla="*/ 1544830 w 7771752"/>
                <a:gd name="connsiteY3282" fmla="*/ 1984484 h 3267076"/>
                <a:gd name="connsiteX3283" fmla="*/ 1544830 w 7771752"/>
                <a:gd name="connsiteY3283" fmla="*/ 1983702 h 3267076"/>
                <a:gd name="connsiteX3284" fmla="*/ 1545407 w 7771752"/>
                <a:gd name="connsiteY3284" fmla="*/ 1983702 h 3267076"/>
                <a:gd name="connsiteX3285" fmla="*/ 1545407 w 7771752"/>
                <a:gd name="connsiteY3285" fmla="*/ 1982920 h 3267076"/>
                <a:gd name="connsiteX3286" fmla="*/ 1546628 w 7771752"/>
                <a:gd name="connsiteY3286" fmla="*/ 1982920 h 3267076"/>
                <a:gd name="connsiteX3287" fmla="*/ 1546628 w 7771752"/>
                <a:gd name="connsiteY3287" fmla="*/ 1982137 h 3267076"/>
                <a:gd name="connsiteX3288" fmla="*/ 1546748 w 7771752"/>
                <a:gd name="connsiteY3288" fmla="*/ 1982137 h 3267076"/>
                <a:gd name="connsiteX3289" fmla="*/ 1546748 w 7771752"/>
                <a:gd name="connsiteY3289" fmla="*/ 1981355 h 3267076"/>
                <a:gd name="connsiteX3290" fmla="*/ 1546827 w 7771752"/>
                <a:gd name="connsiteY3290" fmla="*/ 1981355 h 3267076"/>
                <a:gd name="connsiteX3291" fmla="*/ 1546827 w 7771752"/>
                <a:gd name="connsiteY3291" fmla="*/ 1980578 h 3267076"/>
                <a:gd name="connsiteX3292" fmla="*/ 1546838 w 7771752"/>
                <a:gd name="connsiteY3292" fmla="*/ 1980578 h 3267076"/>
                <a:gd name="connsiteX3293" fmla="*/ 1546838 w 7771752"/>
                <a:gd name="connsiteY3293" fmla="*/ 1979795 h 3267076"/>
                <a:gd name="connsiteX3294" fmla="*/ 1548083 w 7771752"/>
                <a:gd name="connsiteY3294" fmla="*/ 1979795 h 3267076"/>
                <a:gd name="connsiteX3295" fmla="*/ 1548083 w 7771752"/>
                <a:gd name="connsiteY3295" fmla="*/ 1979013 h 3267076"/>
                <a:gd name="connsiteX3296" fmla="*/ 1548558 w 7771752"/>
                <a:gd name="connsiteY3296" fmla="*/ 1979013 h 3267076"/>
                <a:gd name="connsiteX3297" fmla="*/ 1548558 w 7771752"/>
                <a:gd name="connsiteY3297" fmla="*/ 1978231 h 3267076"/>
                <a:gd name="connsiteX3298" fmla="*/ 1548925 w 7771752"/>
                <a:gd name="connsiteY3298" fmla="*/ 1978231 h 3267076"/>
                <a:gd name="connsiteX3299" fmla="*/ 1548925 w 7771752"/>
                <a:gd name="connsiteY3299" fmla="*/ 1977449 h 3267076"/>
                <a:gd name="connsiteX3300" fmla="*/ 1549105 w 7771752"/>
                <a:gd name="connsiteY3300" fmla="*/ 1977449 h 3267076"/>
                <a:gd name="connsiteX3301" fmla="*/ 1549105 w 7771752"/>
                <a:gd name="connsiteY3301" fmla="*/ 1976667 h 3267076"/>
                <a:gd name="connsiteX3302" fmla="*/ 1549514 w 7771752"/>
                <a:gd name="connsiteY3302" fmla="*/ 1976667 h 3267076"/>
                <a:gd name="connsiteX3303" fmla="*/ 1549514 w 7771752"/>
                <a:gd name="connsiteY3303" fmla="*/ 1975885 h 3267076"/>
                <a:gd name="connsiteX3304" fmla="*/ 1549869 w 7771752"/>
                <a:gd name="connsiteY3304" fmla="*/ 1975885 h 3267076"/>
                <a:gd name="connsiteX3305" fmla="*/ 1549869 w 7771752"/>
                <a:gd name="connsiteY3305" fmla="*/ 1975102 h 3267076"/>
                <a:gd name="connsiteX3306" fmla="*/ 1550104 w 7771752"/>
                <a:gd name="connsiteY3306" fmla="*/ 1975102 h 3267076"/>
                <a:gd name="connsiteX3307" fmla="*/ 1550104 w 7771752"/>
                <a:gd name="connsiteY3307" fmla="*/ 1974320 h 3267076"/>
                <a:gd name="connsiteX3308" fmla="*/ 1551186 w 7771752"/>
                <a:gd name="connsiteY3308" fmla="*/ 1974320 h 3267076"/>
                <a:gd name="connsiteX3309" fmla="*/ 1551186 w 7771752"/>
                <a:gd name="connsiteY3309" fmla="*/ 1973538 h 3267076"/>
                <a:gd name="connsiteX3310" fmla="*/ 1551679 w 7771752"/>
                <a:gd name="connsiteY3310" fmla="*/ 1973538 h 3267076"/>
                <a:gd name="connsiteX3311" fmla="*/ 1551679 w 7771752"/>
                <a:gd name="connsiteY3311" fmla="*/ 1972756 h 3267076"/>
                <a:gd name="connsiteX3312" fmla="*/ 1552413 w 7771752"/>
                <a:gd name="connsiteY3312" fmla="*/ 1972756 h 3267076"/>
                <a:gd name="connsiteX3313" fmla="*/ 1552413 w 7771752"/>
                <a:gd name="connsiteY3313" fmla="*/ 1971974 h 3267076"/>
                <a:gd name="connsiteX3314" fmla="*/ 1552804 w 7771752"/>
                <a:gd name="connsiteY3314" fmla="*/ 1971974 h 3267076"/>
                <a:gd name="connsiteX3315" fmla="*/ 1552804 w 7771752"/>
                <a:gd name="connsiteY3315" fmla="*/ 1971192 h 3267076"/>
                <a:gd name="connsiteX3316" fmla="*/ 1553652 w 7771752"/>
                <a:gd name="connsiteY3316" fmla="*/ 1971192 h 3267076"/>
                <a:gd name="connsiteX3317" fmla="*/ 1553652 w 7771752"/>
                <a:gd name="connsiteY3317" fmla="*/ 1970409 h 3267076"/>
                <a:gd name="connsiteX3318" fmla="*/ 1554951 w 7771752"/>
                <a:gd name="connsiteY3318" fmla="*/ 1970409 h 3267076"/>
                <a:gd name="connsiteX3319" fmla="*/ 1554951 w 7771752"/>
                <a:gd name="connsiteY3319" fmla="*/ 1969627 h 3267076"/>
                <a:gd name="connsiteX3320" fmla="*/ 1555318 w 7771752"/>
                <a:gd name="connsiteY3320" fmla="*/ 1969627 h 3267076"/>
                <a:gd name="connsiteX3321" fmla="*/ 1555318 w 7771752"/>
                <a:gd name="connsiteY3321" fmla="*/ 1968845 h 3267076"/>
                <a:gd name="connsiteX3322" fmla="*/ 1555907 w 7771752"/>
                <a:gd name="connsiteY3322" fmla="*/ 1968845 h 3267076"/>
                <a:gd name="connsiteX3323" fmla="*/ 1555907 w 7771752"/>
                <a:gd name="connsiteY3323" fmla="*/ 1968063 h 3267076"/>
                <a:gd name="connsiteX3324" fmla="*/ 1556635 w 7771752"/>
                <a:gd name="connsiteY3324" fmla="*/ 1968063 h 3267076"/>
                <a:gd name="connsiteX3325" fmla="*/ 1556635 w 7771752"/>
                <a:gd name="connsiteY3325" fmla="*/ 1967281 h 3267076"/>
                <a:gd name="connsiteX3326" fmla="*/ 1556869 w 7771752"/>
                <a:gd name="connsiteY3326" fmla="*/ 1967281 h 3267076"/>
                <a:gd name="connsiteX3327" fmla="*/ 1556869 w 7771752"/>
                <a:gd name="connsiteY3327" fmla="*/ 1966499 h 3267076"/>
                <a:gd name="connsiteX3328" fmla="*/ 1558270 w 7771752"/>
                <a:gd name="connsiteY3328" fmla="*/ 1966499 h 3267076"/>
                <a:gd name="connsiteX3329" fmla="*/ 1558270 w 7771752"/>
                <a:gd name="connsiteY3329" fmla="*/ 1965721 h 3267076"/>
                <a:gd name="connsiteX3330" fmla="*/ 1559563 w 7771752"/>
                <a:gd name="connsiteY3330" fmla="*/ 1965721 h 3267076"/>
                <a:gd name="connsiteX3331" fmla="*/ 1559563 w 7771752"/>
                <a:gd name="connsiteY3331" fmla="*/ 1964939 h 3267076"/>
                <a:gd name="connsiteX3332" fmla="*/ 1559647 w 7771752"/>
                <a:gd name="connsiteY3332" fmla="*/ 1964939 h 3267076"/>
                <a:gd name="connsiteX3333" fmla="*/ 1559647 w 7771752"/>
                <a:gd name="connsiteY3333" fmla="*/ 1964157 h 3267076"/>
                <a:gd name="connsiteX3334" fmla="*/ 1559948 w 7771752"/>
                <a:gd name="connsiteY3334" fmla="*/ 1964157 h 3267076"/>
                <a:gd name="connsiteX3335" fmla="*/ 1559948 w 7771752"/>
                <a:gd name="connsiteY3335" fmla="*/ 1963374 h 3267076"/>
                <a:gd name="connsiteX3336" fmla="*/ 1560315 w 7771752"/>
                <a:gd name="connsiteY3336" fmla="*/ 1963374 h 3267076"/>
                <a:gd name="connsiteX3337" fmla="*/ 1560315 w 7771752"/>
                <a:gd name="connsiteY3337" fmla="*/ 1962593 h 3267076"/>
                <a:gd name="connsiteX3338" fmla="*/ 1560952 w 7771752"/>
                <a:gd name="connsiteY3338" fmla="*/ 1962593 h 3267076"/>
                <a:gd name="connsiteX3339" fmla="*/ 1560952 w 7771752"/>
                <a:gd name="connsiteY3339" fmla="*/ 1961810 h 3267076"/>
                <a:gd name="connsiteX3340" fmla="*/ 1561133 w 7771752"/>
                <a:gd name="connsiteY3340" fmla="*/ 1961810 h 3267076"/>
                <a:gd name="connsiteX3341" fmla="*/ 1561133 w 7771752"/>
                <a:gd name="connsiteY3341" fmla="*/ 1961028 h 3267076"/>
                <a:gd name="connsiteX3342" fmla="*/ 1561559 w 7771752"/>
                <a:gd name="connsiteY3342" fmla="*/ 1961028 h 3267076"/>
                <a:gd name="connsiteX3343" fmla="*/ 1561559 w 7771752"/>
                <a:gd name="connsiteY3343" fmla="*/ 1960246 h 3267076"/>
                <a:gd name="connsiteX3344" fmla="*/ 1562221 w 7771752"/>
                <a:gd name="connsiteY3344" fmla="*/ 1960246 h 3267076"/>
                <a:gd name="connsiteX3345" fmla="*/ 1562221 w 7771752"/>
                <a:gd name="connsiteY3345" fmla="*/ 1959464 h 3267076"/>
                <a:gd name="connsiteX3346" fmla="*/ 1564753 w 7771752"/>
                <a:gd name="connsiteY3346" fmla="*/ 1959464 h 3267076"/>
                <a:gd name="connsiteX3347" fmla="*/ 1564753 w 7771752"/>
                <a:gd name="connsiteY3347" fmla="*/ 1958681 h 3267076"/>
                <a:gd name="connsiteX3348" fmla="*/ 1564981 w 7771752"/>
                <a:gd name="connsiteY3348" fmla="*/ 1958681 h 3267076"/>
                <a:gd name="connsiteX3349" fmla="*/ 1564981 w 7771752"/>
                <a:gd name="connsiteY3349" fmla="*/ 1957900 h 3267076"/>
                <a:gd name="connsiteX3350" fmla="*/ 1565384 w 7771752"/>
                <a:gd name="connsiteY3350" fmla="*/ 1957900 h 3267076"/>
                <a:gd name="connsiteX3351" fmla="*/ 1565384 w 7771752"/>
                <a:gd name="connsiteY3351" fmla="*/ 1957117 h 3267076"/>
                <a:gd name="connsiteX3352" fmla="*/ 1566966 w 7771752"/>
                <a:gd name="connsiteY3352" fmla="*/ 1957117 h 3267076"/>
                <a:gd name="connsiteX3353" fmla="*/ 1566966 w 7771752"/>
                <a:gd name="connsiteY3353" fmla="*/ 1956335 h 3267076"/>
                <a:gd name="connsiteX3354" fmla="*/ 1567862 w 7771752"/>
                <a:gd name="connsiteY3354" fmla="*/ 1956335 h 3267076"/>
                <a:gd name="connsiteX3355" fmla="*/ 1567862 w 7771752"/>
                <a:gd name="connsiteY3355" fmla="*/ 1955553 h 3267076"/>
                <a:gd name="connsiteX3356" fmla="*/ 1568445 w 7771752"/>
                <a:gd name="connsiteY3356" fmla="*/ 1955553 h 3267076"/>
                <a:gd name="connsiteX3357" fmla="*/ 1568445 w 7771752"/>
                <a:gd name="connsiteY3357" fmla="*/ 1954771 h 3267076"/>
                <a:gd name="connsiteX3358" fmla="*/ 1568517 w 7771752"/>
                <a:gd name="connsiteY3358" fmla="*/ 1954771 h 3267076"/>
                <a:gd name="connsiteX3359" fmla="*/ 1568517 w 7771752"/>
                <a:gd name="connsiteY3359" fmla="*/ 1953989 h 3267076"/>
                <a:gd name="connsiteX3360" fmla="*/ 1570724 w 7771752"/>
                <a:gd name="connsiteY3360" fmla="*/ 1953989 h 3267076"/>
                <a:gd name="connsiteX3361" fmla="*/ 1570724 w 7771752"/>
                <a:gd name="connsiteY3361" fmla="*/ 1953207 h 3267076"/>
                <a:gd name="connsiteX3362" fmla="*/ 1571169 w 7771752"/>
                <a:gd name="connsiteY3362" fmla="*/ 1953207 h 3267076"/>
                <a:gd name="connsiteX3363" fmla="*/ 1571169 w 7771752"/>
                <a:gd name="connsiteY3363" fmla="*/ 1952424 h 3267076"/>
                <a:gd name="connsiteX3364" fmla="*/ 1571663 w 7771752"/>
                <a:gd name="connsiteY3364" fmla="*/ 1952424 h 3267076"/>
                <a:gd name="connsiteX3365" fmla="*/ 1571663 w 7771752"/>
                <a:gd name="connsiteY3365" fmla="*/ 1951642 h 3267076"/>
                <a:gd name="connsiteX3366" fmla="*/ 1573316 w 7771752"/>
                <a:gd name="connsiteY3366" fmla="*/ 1951642 h 3267076"/>
                <a:gd name="connsiteX3367" fmla="*/ 1573316 w 7771752"/>
                <a:gd name="connsiteY3367" fmla="*/ 1950865 h 3267076"/>
                <a:gd name="connsiteX3368" fmla="*/ 1574814 w 7771752"/>
                <a:gd name="connsiteY3368" fmla="*/ 1950865 h 3267076"/>
                <a:gd name="connsiteX3369" fmla="*/ 1574814 w 7771752"/>
                <a:gd name="connsiteY3369" fmla="*/ 1950082 h 3267076"/>
                <a:gd name="connsiteX3370" fmla="*/ 1575210 w 7771752"/>
                <a:gd name="connsiteY3370" fmla="*/ 1950082 h 3267076"/>
                <a:gd name="connsiteX3371" fmla="*/ 1575210 w 7771752"/>
                <a:gd name="connsiteY3371" fmla="*/ 1949300 h 3267076"/>
                <a:gd name="connsiteX3372" fmla="*/ 1577465 w 7771752"/>
                <a:gd name="connsiteY3372" fmla="*/ 1949300 h 3267076"/>
                <a:gd name="connsiteX3373" fmla="*/ 1577465 w 7771752"/>
                <a:gd name="connsiteY3373" fmla="*/ 1948518 h 3267076"/>
                <a:gd name="connsiteX3374" fmla="*/ 1578109 w 7771752"/>
                <a:gd name="connsiteY3374" fmla="*/ 1948518 h 3267076"/>
                <a:gd name="connsiteX3375" fmla="*/ 1578109 w 7771752"/>
                <a:gd name="connsiteY3375" fmla="*/ 1947736 h 3267076"/>
                <a:gd name="connsiteX3376" fmla="*/ 1578939 w 7771752"/>
                <a:gd name="connsiteY3376" fmla="*/ 1947736 h 3267076"/>
                <a:gd name="connsiteX3377" fmla="*/ 1578939 w 7771752"/>
                <a:gd name="connsiteY3377" fmla="*/ 1946954 h 3267076"/>
                <a:gd name="connsiteX3378" fmla="*/ 1579137 w 7771752"/>
                <a:gd name="connsiteY3378" fmla="*/ 1946954 h 3267076"/>
                <a:gd name="connsiteX3379" fmla="*/ 1579137 w 7771752"/>
                <a:gd name="connsiteY3379" fmla="*/ 1946172 h 3267076"/>
                <a:gd name="connsiteX3380" fmla="*/ 1581476 w 7771752"/>
                <a:gd name="connsiteY3380" fmla="*/ 1946172 h 3267076"/>
                <a:gd name="connsiteX3381" fmla="*/ 1581476 w 7771752"/>
                <a:gd name="connsiteY3381" fmla="*/ 1945389 h 3267076"/>
                <a:gd name="connsiteX3382" fmla="*/ 1581513 w 7771752"/>
                <a:gd name="connsiteY3382" fmla="*/ 1945389 h 3267076"/>
                <a:gd name="connsiteX3383" fmla="*/ 1581513 w 7771752"/>
                <a:gd name="connsiteY3383" fmla="*/ 1944607 h 3267076"/>
                <a:gd name="connsiteX3384" fmla="*/ 1581783 w 7771752"/>
                <a:gd name="connsiteY3384" fmla="*/ 1944607 h 3267076"/>
                <a:gd name="connsiteX3385" fmla="*/ 1581783 w 7771752"/>
                <a:gd name="connsiteY3385" fmla="*/ 1943825 h 3267076"/>
                <a:gd name="connsiteX3386" fmla="*/ 1581861 w 7771752"/>
                <a:gd name="connsiteY3386" fmla="*/ 1943825 h 3267076"/>
                <a:gd name="connsiteX3387" fmla="*/ 1581861 w 7771752"/>
                <a:gd name="connsiteY3387" fmla="*/ 1943043 h 3267076"/>
                <a:gd name="connsiteX3388" fmla="*/ 1582156 w 7771752"/>
                <a:gd name="connsiteY3388" fmla="*/ 1943043 h 3267076"/>
                <a:gd name="connsiteX3389" fmla="*/ 1582156 w 7771752"/>
                <a:gd name="connsiteY3389" fmla="*/ 1942261 h 3267076"/>
                <a:gd name="connsiteX3390" fmla="*/ 1582294 w 7771752"/>
                <a:gd name="connsiteY3390" fmla="*/ 1942261 h 3267076"/>
                <a:gd name="connsiteX3391" fmla="*/ 1582294 w 7771752"/>
                <a:gd name="connsiteY3391" fmla="*/ 1941479 h 3267076"/>
                <a:gd name="connsiteX3392" fmla="*/ 1584381 w 7771752"/>
                <a:gd name="connsiteY3392" fmla="*/ 1941479 h 3267076"/>
                <a:gd name="connsiteX3393" fmla="*/ 1584381 w 7771752"/>
                <a:gd name="connsiteY3393" fmla="*/ 1940696 h 3267076"/>
                <a:gd name="connsiteX3394" fmla="*/ 1584688 w 7771752"/>
                <a:gd name="connsiteY3394" fmla="*/ 1940696 h 3267076"/>
                <a:gd name="connsiteX3395" fmla="*/ 1584688 w 7771752"/>
                <a:gd name="connsiteY3395" fmla="*/ 1939914 h 3267076"/>
                <a:gd name="connsiteX3396" fmla="*/ 1585566 w 7771752"/>
                <a:gd name="connsiteY3396" fmla="*/ 1939914 h 3267076"/>
                <a:gd name="connsiteX3397" fmla="*/ 1585566 w 7771752"/>
                <a:gd name="connsiteY3397" fmla="*/ 1939137 h 3267076"/>
                <a:gd name="connsiteX3398" fmla="*/ 1586552 w 7771752"/>
                <a:gd name="connsiteY3398" fmla="*/ 1939137 h 3267076"/>
                <a:gd name="connsiteX3399" fmla="*/ 1586552 w 7771752"/>
                <a:gd name="connsiteY3399" fmla="*/ 1938354 h 3267076"/>
                <a:gd name="connsiteX3400" fmla="*/ 1586997 w 7771752"/>
                <a:gd name="connsiteY3400" fmla="*/ 1938354 h 3267076"/>
                <a:gd name="connsiteX3401" fmla="*/ 1586997 w 7771752"/>
                <a:gd name="connsiteY3401" fmla="*/ 1937572 h 3267076"/>
                <a:gd name="connsiteX3402" fmla="*/ 1587099 w 7771752"/>
                <a:gd name="connsiteY3402" fmla="*/ 1937572 h 3267076"/>
                <a:gd name="connsiteX3403" fmla="*/ 1587099 w 7771752"/>
                <a:gd name="connsiteY3403" fmla="*/ 1936790 h 3267076"/>
                <a:gd name="connsiteX3404" fmla="*/ 1587869 w 7771752"/>
                <a:gd name="connsiteY3404" fmla="*/ 1936790 h 3267076"/>
                <a:gd name="connsiteX3405" fmla="*/ 1587869 w 7771752"/>
                <a:gd name="connsiteY3405" fmla="*/ 1936008 h 3267076"/>
                <a:gd name="connsiteX3406" fmla="*/ 1588272 w 7771752"/>
                <a:gd name="connsiteY3406" fmla="*/ 1936008 h 3267076"/>
                <a:gd name="connsiteX3407" fmla="*/ 1588272 w 7771752"/>
                <a:gd name="connsiteY3407" fmla="*/ 1935226 h 3267076"/>
                <a:gd name="connsiteX3408" fmla="*/ 1588633 w 7771752"/>
                <a:gd name="connsiteY3408" fmla="*/ 1935226 h 3267076"/>
                <a:gd name="connsiteX3409" fmla="*/ 1588633 w 7771752"/>
                <a:gd name="connsiteY3409" fmla="*/ 1934444 h 3267076"/>
                <a:gd name="connsiteX3410" fmla="*/ 1588771 w 7771752"/>
                <a:gd name="connsiteY3410" fmla="*/ 1934444 h 3267076"/>
                <a:gd name="connsiteX3411" fmla="*/ 1588771 w 7771752"/>
                <a:gd name="connsiteY3411" fmla="*/ 1933661 h 3267076"/>
                <a:gd name="connsiteX3412" fmla="*/ 1589733 w 7771752"/>
                <a:gd name="connsiteY3412" fmla="*/ 1933661 h 3267076"/>
                <a:gd name="connsiteX3413" fmla="*/ 1589733 w 7771752"/>
                <a:gd name="connsiteY3413" fmla="*/ 1932879 h 3267076"/>
                <a:gd name="connsiteX3414" fmla="*/ 1589805 w 7771752"/>
                <a:gd name="connsiteY3414" fmla="*/ 1932879 h 3267076"/>
                <a:gd name="connsiteX3415" fmla="*/ 1589805 w 7771752"/>
                <a:gd name="connsiteY3415" fmla="*/ 1932097 h 3267076"/>
                <a:gd name="connsiteX3416" fmla="*/ 1590491 w 7771752"/>
                <a:gd name="connsiteY3416" fmla="*/ 1932097 h 3267076"/>
                <a:gd name="connsiteX3417" fmla="*/ 1590491 w 7771752"/>
                <a:gd name="connsiteY3417" fmla="*/ 1931315 h 3267076"/>
                <a:gd name="connsiteX3418" fmla="*/ 1591273 w 7771752"/>
                <a:gd name="connsiteY3418" fmla="*/ 1931315 h 3267076"/>
                <a:gd name="connsiteX3419" fmla="*/ 1591273 w 7771752"/>
                <a:gd name="connsiteY3419" fmla="*/ 1930533 h 3267076"/>
                <a:gd name="connsiteX3420" fmla="*/ 1592072 w 7771752"/>
                <a:gd name="connsiteY3420" fmla="*/ 1930533 h 3267076"/>
                <a:gd name="connsiteX3421" fmla="*/ 1592072 w 7771752"/>
                <a:gd name="connsiteY3421" fmla="*/ 1929751 h 3267076"/>
                <a:gd name="connsiteX3422" fmla="*/ 1592613 w 7771752"/>
                <a:gd name="connsiteY3422" fmla="*/ 1929751 h 3267076"/>
                <a:gd name="connsiteX3423" fmla="*/ 1592613 w 7771752"/>
                <a:gd name="connsiteY3423" fmla="*/ 1928968 h 3267076"/>
                <a:gd name="connsiteX3424" fmla="*/ 1592993 w 7771752"/>
                <a:gd name="connsiteY3424" fmla="*/ 1928968 h 3267076"/>
                <a:gd name="connsiteX3425" fmla="*/ 1592993 w 7771752"/>
                <a:gd name="connsiteY3425" fmla="*/ 1928186 h 3267076"/>
                <a:gd name="connsiteX3426" fmla="*/ 1593889 w 7771752"/>
                <a:gd name="connsiteY3426" fmla="*/ 1928186 h 3267076"/>
                <a:gd name="connsiteX3427" fmla="*/ 1593889 w 7771752"/>
                <a:gd name="connsiteY3427" fmla="*/ 1927404 h 3267076"/>
                <a:gd name="connsiteX3428" fmla="*/ 1594279 w 7771752"/>
                <a:gd name="connsiteY3428" fmla="*/ 1927404 h 3267076"/>
                <a:gd name="connsiteX3429" fmla="*/ 1594279 w 7771752"/>
                <a:gd name="connsiteY3429" fmla="*/ 1926622 h 3267076"/>
                <a:gd name="connsiteX3430" fmla="*/ 1594346 w 7771752"/>
                <a:gd name="connsiteY3430" fmla="*/ 1926622 h 3267076"/>
                <a:gd name="connsiteX3431" fmla="*/ 1594346 w 7771752"/>
                <a:gd name="connsiteY3431" fmla="*/ 1925840 h 3267076"/>
                <a:gd name="connsiteX3432" fmla="*/ 1596216 w 7771752"/>
                <a:gd name="connsiteY3432" fmla="*/ 1925840 h 3267076"/>
                <a:gd name="connsiteX3433" fmla="*/ 1596216 w 7771752"/>
                <a:gd name="connsiteY3433" fmla="*/ 1925058 h 3267076"/>
                <a:gd name="connsiteX3434" fmla="*/ 1596234 w 7771752"/>
                <a:gd name="connsiteY3434" fmla="*/ 1925058 h 3267076"/>
                <a:gd name="connsiteX3435" fmla="*/ 1596234 w 7771752"/>
                <a:gd name="connsiteY3435" fmla="*/ 1924280 h 3267076"/>
                <a:gd name="connsiteX3436" fmla="*/ 1596949 w 7771752"/>
                <a:gd name="connsiteY3436" fmla="*/ 1924280 h 3267076"/>
                <a:gd name="connsiteX3437" fmla="*/ 1596949 w 7771752"/>
                <a:gd name="connsiteY3437" fmla="*/ 1923498 h 3267076"/>
                <a:gd name="connsiteX3438" fmla="*/ 1597923 w 7771752"/>
                <a:gd name="connsiteY3438" fmla="*/ 1923498 h 3267076"/>
                <a:gd name="connsiteX3439" fmla="*/ 1597923 w 7771752"/>
                <a:gd name="connsiteY3439" fmla="*/ 1922716 h 3267076"/>
                <a:gd name="connsiteX3440" fmla="*/ 1598351 w 7771752"/>
                <a:gd name="connsiteY3440" fmla="*/ 1922716 h 3267076"/>
                <a:gd name="connsiteX3441" fmla="*/ 1598351 w 7771752"/>
                <a:gd name="connsiteY3441" fmla="*/ 1921933 h 3267076"/>
                <a:gd name="connsiteX3442" fmla="*/ 1598856 w 7771752"/>
                <a:gd name="connsiteY3442" fmla="*/ 1921933 h 3267076"/>
                <a:gd name="connsiteX3443" fmla="*/ 1598856 w 7771752"/>
                <a:gd name="connsiteY3443" fmla="*/ 1921151 h 3267076"/>
                <a:gd name="connsiteX3444" fmla="*/ 1600293 w 7771752"/>
                <a:gd name="connsiteY3444" fmla="*/ 1921151 h 3267076"/>
                <a:gd name="connsiteX3445" fmla="*/ 1600293 w 7771752"/>
                <a:gd name="connsiteY3445" fmla="*/ 1920369 h 3267076"/>
                <a:gd name="connsiteX3446" fmla="*/ 1600660 w 7771752"/>
                <a:gd name="connsiteY3446" fmla="*/ 1920369 h 3267076"/>
                <a:gd name="connsiteX3447" fmla="*/ 1600660 w 7771752"/>
                <a:gd name="connsiteY3447" fmla="*/ 1919587 h 3267076"/>
                <a:gd name="connsiteX3448" fmla="*/ 1601508 w 7771752"/>
                <a:gd name="connsiteY3448" fmla="*/ 1919587 h 3267076"/>
                <a:gd name="connsiteX3449" fmla="*/ 1601508 w 7771752"/>
                <a:gd name="connsiteY3449" fmla="*/ 1918805 h 3267076"/>
                <a:gd name="connsiteX3450" fmla="*/ 1602446 w 7771752"/>
                <a:gd name="connsiteY3450" fmla="*/ 1918805 h 3267076"/>
                <a:gd name="connsiteX3451" fmla="*/ 1602446 w 7771752"/>
                <a:gd name="connsiteY3451" fmla="*/ 1918023 h 3267076"/>
                <a:gd name="connsiteX3452" fmla="*/ 1604695 w 7771752"/>
                <a:gd name="connsiteY3452" fmla="*/ 1918023 h 3267076"/>
                <a:gd name="connsiteX3453" fmla="*/ 1604695 w 7771752"/>
                <a:gd name="connsiteY3453" fmla="*/ 1917240 h 3267076"/>
                <a:gd name="connsiteX3454" fmla="*/ 1604869 w 7771752"/>
                <a:gd name="connsiteY3454" fmla="*/ 1917240 h 3267076"/>
                <a:gd name="connsiteX3455" fmla="*/ 1604869 w 7771752"/>
                <a:gd name="connsiteY3455" fmla="*/ 1916458 h 3267076"/>
                <a:gd name="connsiteX3456" fmla="*/ 1605266 w 7771752"/>
                <a:gd name="connsiteY3456" fmla="*/ 1916458 h 3267076"/>
                <a:gd name="connsiteX3457" fmla="*/ 1605266 w 7771752"/>
                <a:gd name="connsiteY3457" fmla="*/ 1915676 h 3267076"/>
                <a:gd name="connsiteX3458" fmla="*/ 1605873 w 7771752"/>
                <a:gd name="connsiteY3458" fmla="*/ 1915676 h 3267076"/>
                <a:gd name="connsiteX3459" fmla="*/ 1605873 w 7771752"/>
                <a:gd name="connsiteY3459" fmla="*/ 1914894 h 3267076"/>
                <a:gd name="connsiteX3460" fmla="*/ 1605994 w 7771752"/>
                <a:gd name="connsiteY3460" fmla="*/ 1914894 h 3267076"/>
                <a:gd name="connsiteX3461" fmla="*/ 1605994 w 7771752"/>
                <a:gd name="connsiteY3461" fmla="*/ 1914112 h 3267076"/>
                <a:gd name="connsiteX3462" fmla="*/ 1607028 w 7771752"/>
                <a:gd name="connsiteY3462" fmla="*/ 1914112 h 3267076"/>
                <a:gd name="connsiteX3463" fmla="*/ 1607028 w 7771752"/>
                <a:gd name="connsiteY3463" fmla="*/ 1913330 h 3267076"/>
                <a:gd name="connsiteX3464" fmla="*/ 1608080 w 7771752"/>
                <a:gd name="connsiteY3464" fmla="*/ 1913330 h 3267076"/>
                <a:gd name="connsiteX3465" fmla="*/ 1608080 w 7771752"/>
                <a:gd name="connsiteY3465" fmla="*/ 1912547 h 3267076"/>
                <a:gd name="connsiteX3466" fmla="*/ 1608321 w 7771752"/>
                <a:gd name="connsiteY3466" fmla="*/ 1912547 h 3267076"/>
                <a:gd name="connsiteX3467" fmla="*/ 1608321 w 7771752"/>
                <a:gd name="connsiteY3467" fmla="*/ 1911765 h 3267076"/>
                <a:gd name="connsiteX3468" fmla="*/ 1609361 w 7771752"/>
                <a:gd name="connsiteY3468" fmla="*/ 1911765 h 3267076"/>
                <a:gd name="connsiteX3469" fmla="*/ 1609361 w 7771752"/>
                <a:gd name="connsiteY3469" fmla="*/ 1910983 h 3267076"/>
                <a:gd name="connsiteX3470" fmla="*/ 1610780 w 7771752"/>
                <a:gd name="connsiteY3470" fmla="*/ 1910983 h 3267076"/>
                <a:gd name="connsiteX3471" fmla="*/ 1610780 w 7771752"/>
                <a:gd name="connsiteY3471" fmla="*/ 1910201 h 3267076"/>
                <a:gd name="connsiteX3472" fmla="*/ 1611334 w 7771752"/>
                <a:gd name="connsiteY3472" fmla="*/ 1910201 h 3267076"/>
                <a:gd name="connsiteX3473" fmla="*/ 1611334 w 7771752"/>
                <a:gd name="connsiteY3473" fmla="*/ 1909423 h 3267076"/>
                <a:gd name="connsiteX3474" fmla="*/ 1611502 w 7771752"/>
                <a:gd name="connsiteY3474" fmla="*/ 1909423 h 3267076"/>
                <a:gd name="connsiteX3475" fmla="*/ 1611502 w 7771752"/>
                <a:gd name="connsiteY3475" fmla="*/ 1908641 h 3267076"/>
                <a:gd name="connsiteX3476" fmla="*/ 1612459 w 7771752"/>
                <a:gd name="connsiteY3476" fmla="*/ 1908641 h 3267076"/>
                <a:gd name="connsiteX3477" fmla="*/ 1612459 w 7771752"/>
                <a:gd name="connsiteY3477" fmla="*/ 1907859 h 3267076"/>
                <a:gd name="connsiteX3478" fmla="*/ 1612579 w 7771752"/>
                <a:gd name="connsiteY3478" fmla="*/ 1907859 h 3267076"/>
                <a:gd name="connsiteX3479" fmla="*/ 1612579 w 7771752"/>
                <a:gd name="connsiteY3479" fmla="*/ 1907077 h 3267076"/>
                <a:gd name="connsiteX3480" fmla="*/ 1613228 w 7771752"/>
                <a:gd name="connsiteY3480" fmla="*/ 1907077 h 3267076"/>
                <a:gd name="connsiteX3481" fmla="*/ 1613228 w 7771752"/>
                <a:gd name="connsiteY3481" fmla="*/ 1906295 h 3267076"/>
                <a:gd name="connsiteX3482" fmla="*/ 1615393 w 7771752"/>
                <a:gd name="connsiteY3482" fmla="*/ 1906295 h 3267076"/>
                <a:gd name="connsiteX3483" fmla="*/ 1615393 w 7771752"/>
                <a:gd name="connsiteY3483" fmla="*/ 1905512 h 3267076"/>
                <a:gd name="connsiteX3484" fmla="*/ 1615393 w 7771752"/>
                <a:gd name="connsiteY3484" fmla="*/ 1905512 h 3267076"/>
                <a:gd name="connsiteX3485" fmla="*/ 1615393 w 7771752"/>
                <a:gd name="connsiteY3485" fmla="*/ 1904730 h 3267076"/>
                <a:gd name="connsiteX3486" fmla="*/ 1615946 w 7771752"/>
                <a:gd name="connsiteY3486" fmla="*/ 1904730 h 3267076"/>
                <a:gd name="connsiteX3487" fmla="*/ 1615946 w 7771752"/>
                <a:gd name="connsiteY3487" fmla="*/ 1903948 h 3267076"/>
                <a:gd name="connsiteX3488" fmla="*/ 1615946 w 7771752"/>
                <a:gd name="connsiteY3488" fmla="*/ 1903948 h 3267076"/>
                <a:gd name="connsiteX3489" fmla="*/ 1615946 w 7771752"/>
                <a:gd name="connsiteY3489" fmla="*/ 1903166 h 3267076"/>
                <a:gd name="connsiteX3490" fmla="*/ 1616084 w 7771752"/>
                <a:gd name="connsiteY3490" fmla="*/ 1903166 h 3267076"/>
                <a:gd name="connsiteX3491" fmla="*/ 1616084 w 7771752"/>
                <a:gd name="connsiteY3491" fmla="*/ 1902384 h 3267076"/>
                <a:gd name="connsiteX3492" fmla="*/ 1616596 w 7771752"/>
                <a:gd name="connsiteY3492" fmla="*/ 1902384 h 3267076"/>
                <a:gd name="connsiteX3493" fmla="*/ 1616596 w 7771752"/>
                <a:gd name="connsiteY3493" fmla="*/ 1901602 h 3267076"/>
                <a:gd name="connsiteX3494" fmla="*/ 1619590 w 7771752"/>
                <a:gd name="connsiteY3494" fmla="*/ 1901602 h 3267076"/>
                <a:gd name="connsiteX3495" fmla="*/ 1619590 w 7771752"/>
                <a:gd name="connsiteY3495" fmla="*/ 1900820 h 3267076"/>
                <a:gd name="connsiteX3496" fmla="*/ 1624040 w 7771752"/>
                <a:gd name="connsiteY3496" fmla="*/ 1900820 h 3267076"/>
                <a:gd name="connsiteX3497" fmla="*/ 1624040 w 7771752"/>
                <a:gd name="connsiteY3497" fmla="*/ 1900037 h 3267076"/>
                <a:gd name="connsiteX3498" fmla="*/ 1625027 w 7771752"/>
                <a:gd name="connsiteY3498" fmla="*/ 1900037 h 3267076"/>
                <a:gd name="connsiteX3499" fmla="*/ 1625027 w 7771752"/>
                <a:gd name="connsiteY3499" fmla="*/ 1899255 h 3267076"/>
                <a:gd name="connsiteX3500" fmla="*/ 1625321 w 7771752"/>
                <a:gd name="connsiteY3500" fmla="*/ 1899255 h 3267076"/>
                <a:gd name="connsiteX3501" fmla="*/ 1625321 w 7771752"/>
                <a:gd name="connsiteY3501" fmla="*/ 1898473 h 3267076"/>
                <a:gd name="connsiteX3502" fmla="*/ 1625502 w 7771752"/>
                <a:gd name="connsiteY3502" fmla="*/ 1898473 h 3267076"/>
                <a:gd name="connsiteX3503" fmla="*/ 1625502 w 7771752"/>
                <a:gd name="connsiteY3503" fmla="*/ 1897691 h 3267076"/>
                <a:gd name="connsiteX3504" fmla="*/ 1629086 w 7771752"/>
                <a:gd name="connsiteY3504" fmla="*/ 1897691 h 3267076"/>
                <a:gd name="connsiteX3505" fmla="*/ 1629086 w 7771752"/>
                <a:gd name="connsiteY3505" fmla="*/ 1896913 h 3267076"/>
                <a:gd name="connsiteX3506" fmla="*/ 1629645 w 7771752"/>
                <a:gd name="connsiteY3506" fmla="*/ 1896913 h 3267076"/>
                <a:gd name="connsiteX3507" fmla="*/ 1629645 w 7771752"/>
                <a:gd name="connsiteY3507" fmla="*/ 1896131 h 3267076"/>
                <a:gd name="connsiteX3508" fmla="*/ 1629837 w 7771752"/>
                <a:gd name="connsiteY3508" fmla="*/ 1896131 h 3267076"/>
                <a:gd name="connsiteX3509" fmla="*/ 1629837 w 7771752"/>
                <a:gd name="connsiteY3509" fmla="*/ 1895349 h 3267076"/>
                <a:gd name="connsiteX3510" fmla="*/ 1630000 w 7771752"/>
                <a:gd name="connsiteY3510" fmla="*/ 1895349 h 3267076"/>
                <a:gd name="connsiteX3511" fmla="*/ 1630000 w 7771752"/>
                <a:gd name="connsiteY3511" fmla="*/ 1894567 h 3267076"/>
                <a:gd name="connsiteX3512" fmla="*/ 1631437 w 7771752"/>
                <a:gd name="connsiteY3512" fmla="*/ 1894567 h 3267076"/>
                <a:gd name="connsiteX3513" fmla="*/ 1631437 w 7771752"/>
                <a:gd name="connsiteY3513" fmla="*/ 1893785 h 3267076"/>
                <a:gd name="connsiteX3514" fmla="*/ 1632195 w 7771752"/>
                <a:gd name="connsiteY3514" fmla="*/ 1893785 h 3267076"/>
                <a:gd name="connsiteX3515" fmla="*/ 1632195 w 7771752"/>
                <a:gd name="connsiteY3515" fmla="*/ 1893003 h 3267076"/>
                <a:gd name="connsiteX3516" fmla="*/ 1632712 w 7771752"/>
                <a:gd name="connsiteY3516" fmla="*/ 1893003 h 3267076"/>
                <a:gd name="connsiteX3517" fmla="*/ 1632712 w 7771752"/>
                <a:gd name="connsiteY3517" fmla="*/ 1892220 h 3267076"/>
                <a:gd name="connsiteX3518" fmla="*/ 1634251 w 7771752"/>
                <a:gd name="connsiteY3518" fmla="*/ 1892220 h 3267076"/>
                <a:gd name="connsiteX3519" fmla="*/ 1634251 w 7771752"/>
                <a:gd name="connsiteY3519" fmla="*/ 1891438 h 3267076"/>
                <a:gd name="connsiteX3520" fmla="*/ 1634342 w 7771752"/>
                <a:gd name="connsiteY3520" fmla="*/ 1891438 h 3267076"/>
                <a:gd name="connsiteX3521" fmla="*/ 1634342 w 7771752"/>
                <a:gd name="connsiteY3521" fmla="*/ 1890656 h 3267076"/>
                <a:gd name="connsiteX3522" fmla="*/ 1634348 w 7771752"/>
                <a:gd name="connsiteY3522" fmla="*/ 1890656 h 3267076"/>
                <a:gd name="connsiteX3523" fmla="*/ 1634348 w 7771752"/>
                <a:gd name="connsiteY3523" fmla="*/ 1889874 h 3267076"/>
                <a:gd name="connsiteX3524" fmla="*/ 1635593 w 7771752"/>
                <a:gd name="connsiteY3524" fmla="*/ 1889874 h 3267076"/>
                <a:gd name="connsiteX3525" fmla="*/ 1635593 w 7771752"/>
                <a:gd name="connsiteY3525" fmla="*/ 1889092 h 3267076"/>
                <a:gd name="connsiteX3526" fmla="*/ 1637553 w 7771752"/>
                <a:gd name="connsiteY3526" fmla="*/ 1889092 h 3267076"/>
                <a:gd name="connsiteX3527" fmla="*/ 1637553 w 7771752"/>
                <a:gd name="connsiteY3527" fmla="*/ 1888310 h 3267076"/>
                <a:gd name="connsiteX3528" fmla="*/ 1637703 w 7771752"/>
                <a:gd name="connsiteY3528" fmla="*/ 1888310 h 3267076"/>
                <a:gd name="connsiteX3529" fmla="*/ 1637703 w 7771752"/>
                <a:gd name="connsiteY3529" fmla="*/ 1887527 h 3267076"/>
                <a:gd name="connsiteX3530" fmla="*/ 1638160 w 7771752"/>
                <a:gd name="connsiteY3530" fmla="*/ 1887527 h 3267076"/>
                <a:gd name="connsiteX3531" fmla="*/ 1638160 w 7771752"/>
                <a:gd name="connsiteY3531" fmla="*/ 1886745 h 3267076"/>
                <a:gd name="connsiteX3532" fmla="*/ 1638244 w 7771752"/>
                <a:gd name="connsiteY3532" fmla="*/ 1886745 h 3267076"/>
                <a:gd name="connsiteX3533" fmla="*/ 1638244 w 7771752"/>
                <a:gd name="connsiteY3533" fmla="*/ 1885963 h 3267076"/>
                <a:gd name="connsiteX3534" fmla="*/ 1638479 w 7771752"/>
                <a:gd name="connsiteY3534" fmla="*/ 1885963 h 3267076"/>
                <a:gd name="connsiteX3535" fmla="*/ 1638479 w 7771752"/>
                <a:gd name="connsiteY3535" fmla="*/ 1885181 h 3267076"/>
                <a:gd name="connsiteX3536" fmla="*/ 1640043 w 7771752"/>
                <a:gd name="connsiteY3536" fmla="*/ 1885181 h 3267076"/>
                <a:gd name="connsiteX3537" fmla="*/ 1640043 w 7771752"/>
                <a:gd name="connsiteY3537" fmla="*/ 1884399 h 3267076"/>
                <a:gd name="connsiteX3538" fmla="*/ 1641347 w 7771752"/>
                <a:gd name="connsiteY3538" fmla="*/ 1884399 h 3267076"/>
                <a:gd name="connsiteX3539" fmla="*/ 1641347 w 7771752"/>
                <a:gd name="connsiteY3539" fmla="*/ 1883617 h 3267076"/>
                <a:gd name="connsiteX3540" fmla="*/ 1642322 w 7771752"/>
                <a:gd name="connsiteY3540" fmla="*/ 1883617 h 3267076"/>
                <a:gd name="connsiteX3541" fmla="*/ 1642322 w 7771752"/>
                <a:gd name="connsiteY3541" fmla="*/ 1882834 h 3267076"/>
                <a:gd name="connsiteX3542" fmla="*/ 1642484 w 7771752"/>
                <a:gd name="connsiteY3542" fmla="*/ 1882834 h 3267076"/>
                <a:gd name="connsiteX3543" fmla="*/ 1642484 w 7771752"/>
                <a:gd name="connsiteY3543" fmla="*/ 1882057 h 3267076"/>
                <a:gd name="connsiteX3544" fmla="*/ 1642664 w 7771752"/>
                <a:gd name="connsiteY3544" fmla="*/ 1882057 h 3267076"/>
                <a:gd name="connsiteX3545" fmla="*/ 1642664 w 7771752"/>
                <a:gd name="connsiteY3545" fmla="*/ 1881275 h 3267076"/>
                <a:gd name="connsiteX3546" fmla="*/ 1643783 w 7771752"/>
                <a:gd name="connsiteY3546" fmla="*/ 1881275 h 3267076"/>
                <a:gd name="connsiteX3547" fmla="*/ 1643783 w 7771752"/>
                <a:gd name="connsiteY3547" fmla="*/ 1880492 h 3267076"/>
                <a:gd name="connsiteX3548" fmla="*/ 1644300 w 7771752"/>
                <a:gd name="connsiteY3548" fmla="*/ 1880492 h 3267076"/>
                <a:gd name="connsiteX3549" fmla="*/ 1644300 w 7771752"/>
                <a:gd name="connsiteY3549" fmla="*/ 1879710 h 3267076"/>
                <a:gd name="connsiteX3550" fmla="*/ 1646321 w 7771752"/>
                <a:gd name="connsiteY3550" fmla="*/ 1879710 h 3267076"/>
                <a:gd name="connsiteX3551" fmla="*/ 1646321 w 7771752"/>
                <a:gd name="connsiteY3551" fmla="*/ 1878928 h 3267076"/>
                <a:gd name="connsiteX3552" fmla="*/ 1647277 w 7771752"/>
                <a:gd name="connsiteY3552" fmla="*/ 1878928 h 3267076"/>
                <a:gd name="connsiteX3553" fmla="*/ 1647277 w 7771752"/>
                <a:gd name="connsiteY3553" fmla="*/ 1878146 h 3267076"/>
                <a:gd name="connsiteX3554" fmla="*/ 1647872 w 7771752"/>
                <a:gd name="connsiteY3554" fmla="*/ 1878146 h 3267076"/>
                <a:gd name="connsiteX3555" fmla="*/ 1647872 w 7771752"/>
                <a:gd name="connsiteY3555" fmla="*/ 1877364 h 3267076"/>
                <a:gd name="connsiteX3556" fmla="*/ 1648311 w 7771752"/>
                <a:gd name="connsiteY3556" fmla="*/ 1877364 h 3267076"/>
                <a:gd name="connsiteX3557" fmla="*/ 1648311 w 7771752"/>
                <a:gd name="connsiteY3557" fmla="*/ 1876582 h 3267076"/>
                <a:gd name="connsiteX3558" fmla="*/ 1648919 w 7771752"/>
                <a:gd name="connsiteY3558" fmla="*/ 1876582 h 3267076"/>
                <a:gd name="connsiteX3559" fmla="*/ 1648919 w 7771752"/>
                <a:gd name="connsiteY3559" fmla="*/ 1875799 h 3267076"/>
                <a:gd name="connsiteX3560" fmla="*/ 1649430 w 7771752"/>
                <a:gd name="connsiteY3560" fmla="*/ 1875799 h 3267076"/>
                <a:gd name="connsiteX3561" fmla="*/ 1649430 w 7771752"/>
                <a:gd name="connsiteY3561" fmla="*/ 1875017 h 3267076"/>
                <a:gd name="connsiteX3562" fmla="*/ 1649688 w 7771752"/>
                <a:gd name="connsiteY3562" fmla="*/ 1875017 h 3267076"/>
                <a:gd name="connsiteX3563" fmla="*/ 1649688 w 7771752"/>
                <a:gd name="connsiteY3563" fmla="*/ 1874235 h 3267076"/>
                <a:gd name="connsiteX3564" fmla="*/ 1649772 w 7771752"/>
                <a:gd name="connsiteY3564" fmla="*/ 1874235 h 3267076"/>
                <a:gd name="connsiteX3565" fmla="*/ 1649772 w 7771752"/>
                <a:gd name="connsiteY3565" fmla="*/ 1873453 h 3267076"/>
                <a:gd name="connsiteX3566" fmla="*/ 1650079 w 7771752"/>
                <a:gd name="connsiteY3566" fmla="*/ 1873453 h 3267076"/>
                <a:gd name="connsiteX3567" fmla="*/ 1650079 w 7771752"/>
                <a:gd name="connsiteY3567" fmla="*/ 1872671 h 3267076"/>
                <a:gd name="connsiteX3568" fmla="*/ 1650314 w 7771752"/>
                <a:gd name="connsiteY3568" fmla="*/ 1872671 h 3267076"/>
                <a:gd name="connsiteX3569" fmla="*/ 1650314 w 7771752"/>
                <a:gd name="connsiteY3569" fmla="*/ 1871889 h 3267076"/>
                <a:gd name="connsiteX3570" fmla="*/ 1651589 w 7771752"/>
                <a:gd name="connsiteY3570" fmla="*/ 1871889 h 3267076"/>
                <a:gd name="connsiteX3571" fmla="*/ 1651589 w 7771752"/>
                <a:gd name="connsiteY3571" fmla="*/ 1871106 h 3267076"/>
                <a:gd name="connsiteX3572" fmla="*/ 1651769 w 7771752"/>
                <a:gd name="connsiteY3572" fmla="*/ 1871106 h 3267076"/>
                <a:gd name="connsiteX3573" fmla="*/ 1651769 w 7771752"/>
                <a:gd name="connsiteY3573" fmla="*/ 1870324 h 3267076"/>
                <a:gd name="connsiteX3574" fmla="*/ 1652262 w 7771752"/>
                <a:gd name="connsiteY3574" fmla="*/ 1870324 h 3267076"/>
                <a:gd name="connsiteX3575" fmla="*/ 1652262 w 7771752"/>
                <a:gd name="connsiteY3575" fmla="*/ 1869542 h 3267076"/>
                <a:gd name="connsiteX3576" fmla="*/ 1657807 w 7771752"/>
                <a:gd name="connsiteY3576" fmla="*/ 1869542 h 3267076"/>
                <a:gd name="connsiteX3577" fmla="*/ 1657807 w 7771752"/>
                <a:gd name="connsiteY3577" fmla="*/ 1868760 h 3267076"/>
                <a:gd name="connsiteX3578" fmla="*/ 1658474 w 7771752"/>
                <a:gd name="connsiteY3578" fmla="*/ 1868760 h 3267076"/>
                <a:gd name="connsiteX3579" fmla="*/ 1658474 w 7771752"/>
                <a:gd name="connsiteY3579" fmla="*/ 1867982 h 3267076"/>
                <a:gd name="connsiteX3580" fmla="*/ 1660044 w 7771752"/>
                <a:gd name="connsiteY3580" fmla="*/ 1867982 h 3267076"/>
                <a:gd name="connsiteX3581" fmla="*/ 1660044 w 7771752"/>
                <a:gd name="connsiteY3581" fmla="*/ 1867200 h 3267076"/>
                <a:gd name="connsiteX3582" fmla="*/ 1660759 w 7771752"/>
                <a:gd name="connsiteY3582" fmla="*/ 1867200 h 3267076"/>
                <a:gd name="connsiteX3583" fmla="*/ 1660759 w 7771752"/>
                <a:gd name="connsiteY3583" fmla="*/ 1866418 h 3267076"/>
                <a:gd name="connsiteX3584" fmla="*/ 1661030 w 7771752"/>
                <a:gd name="connsiteY3584" fmla="*/ 1866418 h 3267076"/>
                <a:gd name="connsiteX3585" fmla="*/ 1661030 w 7771752"/>
                <a:gd name="connsiteY3585" fmla="*/ 1865636 h 3267076"/>
                <a:gd name="connsiteX3586" fmla="*/ 1661854 w 7771752"/>
                <a:gd name="connsiteY3586" fmla="*/ 1865636 h 3267076"/>
                <a:gd name="connsiteX3587" fmla="*/ 1661854 w 7771752"/>
                <a:gd name="connsiteY3587" fmla="*/ 1864854 h 3267076"/>
                <a:gd name="connsiteX3588" fmla="*/ 1662149 w 7771752"/>
                <a:gd name="connsiteY3588" fmla="*/ 1864854 h 3267076"/>
                <a:gd name="connsiteX3589" fmla="*/ 1662149 w 7771752"/>
                <a:gd name="connsiteY3589" fmla="*/ 1864071 h 3267076"/>
                <a:gd name="connsiteX3590" fmla="*/ 1663201 w 7771752"/>
                <a:gd name="connsiteY3590" fmla="*/ 1864071 h 3267076"/>
                <a:gd name="connsiteX3591" fmla="*/ 1663201 w 7771752"/>
                <a:gd name="connsiteY3591" fmla="*/ 1863289 h 3267076"/>
                <a:gd name="connsiteX3592" fmla="*/ 1663965 w 7771752"/>
                <a:gd name="connsiteY3592" fmla="*/ 1863289 h 3267076"/>
                <a:gd name="connsiteX3593" fmla="*/ 1663965 w 7771752"/>
                <a:gd name="connsiteY3593" fmla="*/ 1862507 h 3267076"/>
                <a:gd name="connsiteX3594" fmla="*/ 1664698 w 7771752"/>
                <a:gd name="connsiteY3594" fmla="*/ 1862507 h 3267076"/>
                <a:gd name="connsiteX3595" fmla="*/ 1664698 w 7771752"/>
                <a:gd name="connsiteY3595" fmla="*/ 1861725 h 3267076"/>
                <a:gd name="connsiteX3596" fmla="*/ 1664704 w 7771752"/>
                <a:gd name="connsiteY3596" fmla="*/ 1861725 h 3267076"/>
                <a:gd name="connsiteX3597" fmla="*/ 1664704 w 7771752"/>
                <a:gd name="connsiteY3597" fmla="*/ 1860943 h 3267076"/>
                <a:gd name="connsiteX3598" fmla="*/ 1664963 w 7771752"/>
                <a:gd name="connsiteY3598" fmla="*/ 1860943 h 3267076"/>
                <a:gd name="connsiteX3599" fmla="*/ 1664963 w 7771752"/>
                <a:gd name="connsiteY3599" fmla="*/ 1860161 h 3267076"/>
                <a:gd name="connsiteX3600" fmla="*/ 1665305 w 7771752"/>
                <a:gd name="connsiteY3600" fmla="*/ 1860161 h 3267076"/>
                <a:gd name="connsiteX3601" fmla="*/ 1665305 w 7771752"/>
                <a:gd name="connsiteY3601" fmla="*/ 1859378 h 3267076"/>
                <a:gd name="connsiteX3602" fmla="*/ 1666647 w 7771752"/>
                <a:gd name="connsiteY3602" fmla="*/ 1859378 h 3267076"/>
                <a:gd name="connsiteX3603" fmla="*/ 1666647 w 7771752"/>
                <a:gd name="connsiteY3603" fmla="*/ 1858596 h 3267076"/>
                <a:gd name="connsiteX3604" fmla="*/ 1667669 w 7771752"/>
                <a:gd name="connsiteY3604" fmla="*/ 1858596 h 3267076"/>
                <a:gd name="connsiteX3605" fmla="*/ 1667669 w 7771752"/>
                <a:gd name="connsiteY3605" fmla="*/ 1857814 h 3267076"/>
                <a:gd name="connsiteX3606" fmla="*/ 1667958 w 7771752"/>
                <a:gd name="connsiteY3606" fmla="*/ 1857814 h 3267076"/>
                <a:gd name="connsiteX3607" fmla="*/ 1667958 w 7771752"/>
                <a:gd name="connsiteY3607" fmla="*/ 1857032 h 3267076"/>
                <a:gd name="connsiteX3608" fmla="*/ 1668138 w 7771752"/>
                <a:gd name="connsiteY3608" fmla="*/ 1857032 h 3267076"/>
                <a:gd name="connsiteX3609" fmla="*/ 1668138 w 7771752"/>
                <a:gd name="connsiteY3609" fmla="*/ 1856250 h 3267076"/>
                <a:gd name="connsiteX3610" fmla="*/ 1668583 w 7771752"/>
                <a:gd name="connsiteY3610" fmla="*/ 1856250 h 3267076"/>
                <a:gd name="connsiteX3611" fmla="*/ 1668583 w 7771752"/>
                <a:gd name="connsiteY3611" fmla="*/ 1855468 h 3267076"/>
                <a:gd name="connsiteX3612" fmla="*/ 1668685 w 7771752"/>
                <a:gd name="connsiteY3612" fmla="*/ 1855468 h 3267076"/>
                <a:gd name="connsiteX3613" fmla="*/ 1668685 w 7771752"/>
                <a:gd name="connsiteY3613" fmla="*/ 1854690 h 3267076"/>
                <a:gd name="connsiteX3614" fmla="*/ 1670146 w 7771752"/>
                <a:gd name="connsiteY3614" fmla="*/ 1854690 h 3267076"/>
                <a:gd name="connsiteX3615" fmla="*/ 1670146 w 7771752"/>
                <a:gd name="connsiteY3615" fmla="*/ 1853908 h 3267076"/>
                <a:gd name="connsiteX3616" fmla="*/ 1671187 w 7771752"/>
                <a:gd name="connsiteY3616" fmla="*/ 1853908 h 3267076"/>
                <a:gd name="connsiteX3617" fmla="*/ 1671187 w 7771752"/>
                <a:gd name="connsiteY3617" fmla="*/ 1853126 h 3267076"/>
                <a:gd name="connsiteX3618" fmla="*/ 1671319 w 7771752"/>
                <a:gd name="connsiteY3618" fmla="*/ 1853126 h 3267076"/>
                <a:gd name="connsiteX3619" fmla="*/ 1671319 w 7771752"/>
                <a:gd name="connsiteY3619" fmla="*/ 1852344 h 3267076"/>
                <a:gd name="connsiteX3620" fmla="*/ 1673364 w 7771752"/>
                <a:gd name="connsiteY3620" fmla="*/ 1852344 h 3267076"/>
                <a:gd name="connsiteX3621" fmla="*/ 1673364 w 7771752"/>
                <a:gd name="connsiteY3621" fmla="*/ 1851561 h 3267076"/>
                <a:gd name="connsiteX3622" fmla="*/ 1674055 w 7771752"/>
                <a:gd name="connsiteY3622" fmla="*/ 1851561 h 3267076"/>
                <a:gd name="connsiteX3623" fmla="*/ 1674055 w 7771752"/>
                <a:gd name="connsiteY3623" fmla="*/ 1850779 h 3267076"/>
                <a:gd name="connsiteX3624" fmla="*/ 1674079 w 7771752"/>
                <a:gd name="connsiteY3624" fmla="*/ 1850779 h 3267076"/>
                <a:gd name="connsiteX3625" fmla="*/ 1674079 w 7771752"/>
                <a:gd name="connsiteY3625" fmla="*/ 1849997 h 3267076"/>
                <a:gd name="connsiteX3626" fmla="*/ 1676190 w 7771752"/>
                <a:gd name="connsiteY3626" fmla="*/ 1849997 h 3267076"/>
                <a:gd name="connsiteX3627" fmla="*/ 1676190 w 7771752"/>
                <a:gd name="connsiteY3627" fmla="*/ 1849215 h 3267076"/>
                <a:gd name="connsiteX3628" fmla="*/ 1677146 w 7771752"/>
                <a:gd name="connsiteY3628" fmla="*/ 1849215 h 3267076"/>
                <a:gd name="connsiteX3629" fmla="*/ 1677146 w 7771752"/>
                <a:gd name="connsiteY3629" fmla="*/ 1848433 h 3267076"/>
                <a:gd name="connsiteX3630" fmla="*/ 1677393 w 7771752"/>
                <a:gd name="connsiteY3630" fmla="*/ 1848433 h 3267076"/>
                <a:gd name="connsiteX3631" fmla="*/ 1677393 w 7771752"/>
                <a:gd name="connsiteY3631" fmla="*/ 1847651 h 3267076"/>
                <a:gd name="connsiteX3632" fmla="*/ 1678150 w 7771752"/>
                <a:gd name="connsiteY3632" fmla="*/ 1847651 h 3267076"/>
                <a:gd name="connsiteX3633" fmla="*/ 1678150 w 7771752"/>
                <a:gd name="connsiteY3633" fmla="*/ 1846868 h 3267076"/>
                <a:gd name="connsiteX3634" fmla="*/ 1678614 w 7771752"/>
                <a:gd name="connsiteY3634" fmla="*/ 1846868 h 3267076"/>
                <a:gd name="connsiteX3635" fmla="*/ 1678614 w 7771752"/>
                <a:gd name="connsiteY3635" fmla="*/ 1846086 h 3267076"/>
                <a:gd name="connsiteX3636" fmla="*/ 1678830 w 7771752"/>
                <a:gd name="connsiteY3636" fmla="*/ 1846086 h 3267076"/>
                <a:gd name="connsiteX3637" fmla="*/ 1678830 w 7771752"/>
                <a:gd name="connsiteY3637" fmla="*/ 1845304 h 3267076"/>
                <a:gd name="connsiteX3638" fmla="*/ 1679479 w 7771752"/>
                <a:gd name="connsiteY3638" fmla="*/ 1845304 h 3267076"/>
                <a:gd name="connsiteX3639" fmla="*/ 1679479 w 7771752"/>
                <a:gd name="connsiteY3639" fmla="*/ 1844522 h 3267076"/>
                <a:gd name="connsiteX3640" fmla="*/ 1679913 w 7771752"/>
                <a:gd name="connsiteY3640" fmla="*/ 1844522 h 3267076"/>
                <a:gd name="connsiteX3641" fmla="*/ 1679913 w 7771752"/>
                <a:gd name="connsiteY3641" fmla="*/ 1843740 h 3267076"/>
                <a:gd name="connsiteX3642" fmla="*/ 1681656 w 7771752"/>
                <a:gd name="connsiteY3642" fmla="*/ 1843740 h 3267076"/>
                <a:gd name="connsiteX3643" fmla="*/ 1681656 w 7771752"/>
                <a:gd name="connsiteY3643" fmla="*/ 1842958 h 3267076"/>
                <a:gd name="connsiteX3644" fmla="*/ 1682071 w 7771752"/>
                <a:gd name="connsiteY3644" fmla="*/ 1842958 h 3267076"/>
                <a:gd name="connsiteX3645" fmla="*/ 1682071 w 7771752"/>
                <a:gd name="connsiteY3645" fmla="*/ 1842175 h 3267076"/>
                <a:gd name="connsiteX3646" fmla="*/ 1682150 w 7771752"/>
                <a:gd name="connsiteY3646" fmla="*/ 1842175 h 3267076"/>
                <a:gd name="connsiteX3647" fmla="*/ 1682150 w 7771752"/>
                <a:gd name="connsiteY3647" fmla="*/ 1841398 h 3267076"/>
                <a:gd name="connsiteX3648" fmla="*/ 1683394 w 7771752"/>
                <a:gd name="connsiteY3648" fmla="*/ 1841398 h 3267076"/>
                <a:gd name="connsiteX3649" fmla="*/ 1683394 w 7771752"/>
                <a:gd name="connsiteY3649" fmla="*/ 1840616 h 3267076"/>
                <a:gd name="connsiteX3650" fmla="*/ 1683569 w 7771752"/>
                <a:gd name="connsiteY3650" fmla="*/ 1840616 h 3267076"/>
                <a:gd name="connsiteX3651" fmla="*/ 1683569 w 7771752"/>
                <a:gd name="connsiteY3651" fmla="*/ 1839833 h 3267076"/>
                <a:gd name="connsiteX3652" fmla="*/ 1684056 w 7771752"/>
                <a:gd name="connsiteY3652" fmla="*/ 1839833 h 3267076"/>
                <a:gd name="connsiteX3653" fmla="*/ 1684056 w 7771752"/>
                <a:gd name="connsiteY3653" fmla="*/ 1839051 h 3267076"/>
                <a:gd name="connsiteX3654" fmla="*/ 1684910 w 7771752"/>
                <a:gd name="connsiteY3654" fmla="*/ 1839051 h 3267076"/>
                <a:gd name="connsiteX3655" fmla="*/ 1684910 w 7771752"/>
                <a:gd name="connsiteY3655" fmla="*/ 1838269 h 3267076"/>
                <a:gd name="connsiteX3656" fmla="*/ 1685265 w 7771752"/>
                <a:gd name="connsiteY3656" fmla="*/ 1838269 h 3267076"/>
                <a:gd name="connsiteX3657" fmla="*/ 1685265 w 7771752"/>
                <a:gd name="connsiteY3657" fmla="*/ 1837487 h 3267076"/>
                <a:gd name="connsiteX3658" fmla="*/ 1686425 w 7771752"/>
                <a:gd name="connsiteY3658" fmla="*/ 1837487 h 3267076"/>
                <a:gd name="connsiteX3659" fmla="*/ 1686425 w 7771752"/>
                <a:gd name="connsiteY3659" fmla="*/ 1836705 h 3267076"/>
                <a:gd name="connsiteX3660" fmla="*/ 1687502 w 7771752"/>
                <a:gd name="connsiteY3660" fmla="*/ 1836705 h 3267076"/>
                <a:gd name="connsiteX3661" fmla="*/ 1687502 w 7771752"/>
                <a:gd name="connsiteY3661" fmla="*/ 1835923 h 3267076"/>
                <a:gd name="connsiteX3662" fmla="*/ 1689384 w 7771752"/>
                <a:gd name="connsiteY3662" fmla="*/ 1835923 h 3267076"/>
                <a:gd name="connsiteX3663" fmla="*/ 1689384 w 7771752"/>
                <a:gd name="connsiteY3663" fmla="*/ 1835140 h 3267076"/>
                <a:gd name="connsiteX3664" fmla="*/ 1689486 w 7771752"/>
                <a:gd name="connsiteY3664" fmla="*/ 1835140 h 3267076"/>
                <a:gd name="connsiteX3665" fmla="*/ 1689486 w 7771752"/>
                <a:gd name="connsiteY3665" fmla="*/ 1834358 h 3267076"/>
                <a:gd name="connsiteX3666" fmla="*/ 1690177 w 7771752"/>
                <a:gd name="connsiteY3666" fmla="*/ 1834358 h 3267076"/>
                <a:gd name="connsiteX3667" fmla="*/ 1690177 w 7771752"/>
                <a:gd name="connsiteY3667" fmla="*/ 1833576 h 3267076"/>
                <a:gd name="connsiteX3668" fmla="*/ 1691062 w 7771752"/>
                <a:gd name="connsiteY3668" fmla="*/ 1833576 h 3267076"/>
                <a:gd name="connsiteX3669" fmla="*/ 1691062 w 7771752"/>
                <a:gd name="connsiteY3669" fmla="*/ 1832794 h 3267076"/>
                <a:gd name="connsiteX3670" fmla="*/ 1691212 w 7771752"/>
                <a:gd name="connsiteY3670" fmla="*/ 1832794 h 3267076"/>
                <a:gd name="connsiteX3671" fmla="*/ 1691212 w 7771752"/>
                <a:gd name="connsiteY3671" fmla="*/ 1832012 h 3267076"/>
                <a:gd name="connsiteX3672" fmla="*/ 1691332 w 7771752"/>
                <a:gd name="connsiteY3672" fmla="*/ 1832012 h 3267076"/>
                <a:gd name="connsiteX3673" fmla="*/ 1691332 w 7771752"/>
                <a:gd name="connsiteY3673" fmla="*/ 1831230 h 3267076"/>
                <a:gd name="connsiteX3674" fmla="*/ 1692427 w 7771752"/>
                <a:gd name="connsiteY3674" fmla="*/ 1831230 h 3267076"/>
                <a:gd name="connsiteX3675" fmla="*/ 1692427 w 7771752"/>
                <a:gd name="connsiteY3675" fmla="*/ 1830447 h 3267076"/>
                <a:gd name="connsiteX3676" fmla="*/ 1692439 w 7771752"/>
                <a:gd name="connsiteY3676" fmla="*/ 1830447 h 3267076"/>
                <a:gd name="connsiteX3677" fmla="*/ 1692439 w 7771752"/>
                <a:gd name="connsiteY3677" fmla="*/ 1829665 h 3267076"/>
                <a:gd name="connsiteX3678" fmla="*/ 1694471 w 7771752"/>
                <a:gd name="connsiteY3678" fmla="*/ 1829665 h 3267076"/>
                <a:gd name="connsiteX3679" fmla="*/ 1694471 w 7771752"/>
                <a:gd name="connsiteY3679" fmla="*/ 1828883 h 3267076"/>
                <a:gd name="connsiteX3680" fmla="*/ 1694652 w 7771752"/>
                <a:gd name="connsiteY3680" fmla="*/ 1828883 h 3267076"/>
                <a:gd name="connsiteX3681" fmla="*/ 1694652 w 7771752"/>
                <a:gd name="connsiteY3681" fmla="*/ 1828101 h 3267076"/>
                <a:gd name="connsiteX3682" fmla="*/ 1695181 w 7771752"/>
                <a:gd name="connsiteY3682" fmla="*/ 1828101 h 3267076"/>
                <a:gd name="connsiteX3683" fmla="*/ 1695181 w 7771752"/>
                <a:gd name="connsiteY3683" fmla="*/ 1827319 h 3267076"/>
                <a:gd name="connsiteX3684" fmla="*/ 1695398 w 7771752"/>
                <a:gd name="connsiteY3684" fmla="*/ 1827319 h 3267076"/>
                <a:gd name="connsiteX3685" fmla="*/ 1695398 w 7771752"/>
                <a:gd name="connsiteY3685" fmla="*/ 1826537 h 3267076"/>
                <a:gd name="connsiteX3686" fmla="*/ 1695867 w 7771752"/>
                <a:gd name="connsiteY3686" fmla="*/ 1826537 h 3267076"/>
                <a:gd name="connsiteX3687" fmla="*/ 1695867 w 7771752"/>
                <a:gd name="connsiteY3687" fmla="*/ 1825759 h 3267076"/>
                <a:gd name="connsiteX3688" fmla="*/ 1698831 w 7771752"/>
                <a:gd name="connsiteY3688" fmla="*/ 1825759 h 3267076"/>
                <a:gd name="connsiteX3689" fmla="*/ 1698831 w 7771752"/>
                <a:gd name="connsiteY3689" fmla="*/ 1824977 h 3267076"/>
                <a:gd name="connsiteX3690" fmla="*/ 1699023 w 7771752"/>
                <a:gd name="connsiteY3690" fmla="*/ 1824977 h 3267076"/>
                <a:gd name="connsiteX3691" fmla="*/ 1699023 w 7771752"/>
                <a:gd name="connsiteY3691" fmla="*/ 1824195 h 3267076"/>
                <a:gd name="connsiteX3692" fmla="*/ 1699126 w 7771752"/>
                <a:gd name="connsiteY3692" fmla="*/ 1824195 h 3267076"/>
                <a:gd name="connsiteX3693" fmla="*/ 1699126 w 7771752"/>
                <a:gd name="connsiteY3693" fmla="*/ 1823412 h 3267076"/>
                <a:gd name="connsiteX3694" fmla="*/ 1699324 w 7771752"/>
                <a:gd name="connsiteY3694" fmla="*/ 1823412 h 3267076"/>
                <a:gd name="connsiteX3695" fmla="*/ 1699324 w 7771752"/>
                <a:gd name="connsiteY3695" fmla="*/ 1822630 h 3267076"/>
                <a:gd name="connsiteX3696" fmla="*/ 1699817 w 7771752"/>
                <a:gd name="connsiteY3696" fmla="*/ 1822630 h 3267076"/>
                <a:gd name="connsiteX3697" fmla="*/ 1699817 w 7771752"/>
                <a:gd name="connsiteY3697" fmla="*/ 1821848 h 3267076"/>
                <a:gd name="connsiteX3698" fmla="*/ 1702914 w 7771752"/>
                <a:gd name="connsiteY3698" fmla="*/ 1821848 h 3267076"/>
                <a:gd name="connsiteX3699" fmla="*/ 1702914 w 7771752"/>
                <a:gd name="connsiteY3699" fmla="*/ 1821066 h 3267076"/>
                <a:gd name="connsiteX3700" fmla="*/ 1702945 w 7771752"/>
                <a:gd name="connsiteY3700" fmla="*/ 1821066 h 3267076"/>
                <a:gd name="connsiteX3701" fmla="*/ 1702945 w 7771752"/>
                <a:gd name="connsiteY3701" fmla="*/ 1820284 h 3267076"/>
                <a:gd name="connsiteX3702" fmla="*/ 1705350 w 7771752"/>
                <a:gd name="connsiteY3702" fmla="*/ 1820284 h 3267076"/>
                <a:gd name="connsiteX3703" fmla="*/ 1705350 w 7771752"/>
                <a:gd name="connsiteY3703" fmla="*/ 1819502 h 3267076"/>
                <a:gd name="connsiteX3704" fmla="*/ 1706438 w 7771752"/>
                <a:gd name="connsiteY3704" fmla="*/ 1819502 h 3267076"/>
                <a:gd name="connsiteX3705" fmla="*/ 1706438 w 7771752"/>
                <a:gd name="connsiteY3705" fmla="*/ 1818719 h 3267076"/>
                <a:gd name="connsiteX3706" fmla="*/ 1706775 w 7771752"/>
                <a:gd name="connsiteY3706" fmla="*/ 1818719 h 3267076"/>
                <a:gd name="connsiteX3707" fmla="*/ 1706775 w 7771752"/>
                <a:gd name="connsiteY3707" fmla="*/ 1817937 h 3267076"/>
                <a:gd name="connsiteX3708" fmla="*/ 1707569 w 7771752"/>
                <a:gd name="connsiteY3708" fmla="*/ 1817937 h 3267076"/>
                <a:gd name="connsiteX3709" fmla="*/ 1707569 w 7771752"/>
                <a:gd name="connsiteY3709" fmla="*/ 1817155 h 3267076"/>
                <a:gd name="connsiteX3710" fmla="*/ 1708134 w 7771752"/>
                <a:gd name="connsiteY3710" fmla="*/ 1817155 h 3267076"/>
                <a:gd name="connsiteX3711" fmla="*/ 1708134 w 7771752"/>
                <a:gd name="connsiteY3711" fmla="*/ 1816373 h 3267076"/>
                <a:gd name="connsiteX3712" fmla="*/ 1711345 w 7771752"/>
                <a:gd name="connsiteY3712" fmla="*/ 1816373 h 3267076"/>
                <a:gd name="connsiteX3713" fmla="*/ 1711345 w 7771752"/>
                <a:gd name="connsiteY3713" fmla="*/ 1815591 h 3267076"/>
                <a:gd name="connsiteX3714" fmla="*/ 1711381 w 7771752"/>
                <a:gd name="connsiteY3714" fmla="*/ 1815591 h 3267076"/>
                <a:gd name="connsiteX3715" fmla="*/ 1711381 w 7771752"/>
                <a:gd name="connsiteY3715" fmla="*/ 1814809 h 3267076"/>
                <a:gd name="connsiteX3716" fmla="*/ 1712085 w 7771752"/>
                <a:gd name="connsiteY3716" fmla="*/ 1814809 h 3267076"/>
                <a:gd name="connsiteX3717" fmla="*/ 1712085 w 7771752"/>
                <a:gd name="connsiteY3717" fmla="*/ 1814027 h 3267076"/>
                <a:gd name="connsiteX3718" fmla="*/ 1712999 w 7771752"/>
                <a:gd name="connsiteY3718" fmla="*/ 1814027 h 3267076"/>
                <a:gd name="connsiteX3719" fmla="*/ 1712999 w 7771752"/>
                <a:gd name="connsiteY3719" fmla="*/ 1813244 h 3267076"/>
                <a:gd name="connsiteX3720" fmla="*/ 1713167 w 7771752"/>
                <a:gd name="connsiteY3720" fmla="*/ 1813244 h 3267076"/>
                <a:gd name="connsiteX3721" fmla="*/ 1713167 w 7771752"/>
                <a:gd name="connsiteY3721" fmla="*/ 1812467 h 3267076"/>
                <a:gd name="connsiteX3722" fmla="*/ 1713486 w 7771752"/>
                <a:gd name="connsiteY3722" fmla="*/ 1812467 h 3267076"/>
                <a:gd name="connsiteX3723" fmla="*/ 1713486 w 7771752"/>
                <a:gd name="connsiteY3723" fmla="*/ 1811685 h 3267076"/>
                <a:gd name="connsiteX3724" fmla="*/ 1713673 w 7771752"/>
                <a:gd name="connsiteY3724" fmla="*/ 1811685 h 3267076"/>
                <a:gd name="connsiteX3725" fmla="*/ 1713673 w 7771752"/>
                <a:gd name="connsiteY3725" fmla="*/ 1810902 h 3267076"/>
                <a:gd name="connsiteX3726" fmla="*/ 1713829 w 7771752"/>
                <a:gd name="connsiteY3726" fmla="*/ 1810902 h 3267076"/>
                <a:gd name="connsiteX3727" fmla="*/ 1713829 w 7771752"/>
                <a:gd name="connsiteY3727" fmla="*/ 1810120 h 3267076"/>
                <a:gd name="connsiteX3728" fmla="*/ 1713961 w 7771752"/>
                <a:gd name="connsiteY3728" fmla="*/ 1810120 h 3267076"/>
                <a:gd name="connsiteX3729" fmla="*/ 1713961 w 7771752"/>
                <a:gd name="connsiteY3729" fmla="*/ 1809338 h 3267076"/>
                <a:gd name="connsiteX3730" fmla="*/ 1715176 w 7771752"/>
                <a:gd name="connsiteY3730" fmla="*/ 1809338 h 3267076"/>
                <a:gd name="connsiteX3731" fmla="*/ 1715176 w 7771752"/>
                <a:gd name="connsiteY3731" fmla="*/ 1808556 h 3267076"/>
                <a:gd name="connsiteX3732" fmla="*/ 1715278 w 7771752"/>
                <a:gd name="connsiteY3732" fmla="*/ 1808556 h 3267076"/>
                <a:gd name="connsiteX3733" fmla="*/ 1715278 w 7771752"/>
                <a:gd name="connsiteY3733" fmla="*/ 1807774 h 3267076"/>
                <a:gd name="connsiteX3734" fmla="*/ 1716006 w 7771752"/>
                <a:gd name="connsiteY3734" fmla="*/ 1807774 h 3267076"/>
                <a:gd name="connsiteX3735" fmla="*/ 1716006 w 7771752"/>
                <a:gd name="connsiteY3735" fmla="*/ 1806992 h 3267076"/>
                <a:gd name="connsiteX3736" fmla="*/ 1716637 w 7771752"/>
                <a:gd name="connsiteY3736" fmla="*/ 1806992 h 3267076"/>
                <a:gd name="connsiteX3737" fmla="*/ 1716637 w 7771752"/>
                <a:gd name="connsiteY3737" fmla="*/ 1806209 h 3267076"/>
                <a:gd name="connsiteX3738" fmla="*/ 1718165 w 7771752"/>
                <a:gd name="connsiteY3738" fmla="*/ 1806209 h 3267076"/>
                <a:gd name="connsiteX3739" fmla="*/ 1718165 w 7771752"/>
                <a:gd name="connsiteY3739" fmla="*/ 1805427 h 3267076"/>
                <a:gd name="connsiteX3740" fmla="*/ 1719476 w 7771752"/>
                <a:gd name="connsiteY3740" fmla="*/ 1805427 h 3267076"/>
                <a:gd name="connsiteX3741" fmla="*/ 1719476 w 7771752"/>
                <a:gd name="connsiteY3741" fmla="*/ 1804645 h 3267076"/>
                <a:gd name="connsiteX3742" fmla="*/ 1719879 w 7771752"/>
                <a:gd name="connsiteY3742" fmla="*/ 1804645 h 3267076"/>
                <a:gd name="connsiteX3743" fmla="*/ 1719879 w 7771752"/>
                <a:gd name="connsiteY3743" fmla="*/ 1803863 h 3267076"/>
                <a:gd name="connsiteX3744" fmla="*/ 1720474 w 7771752"/>
                <a:gd name="connsiteY3744" fmla="*/ 1803863 h 3267076"/>
                <a:gd name="connsiteX3745" fmla="*/ 1720474 w 7771752"/>
                <a:gd name="connsiteY3745" fmla="*/ 1803081 h 3267076"/>
                <a:gd name="connsiteX3746" fmla="*/ 1721286 w 7771752"/>
                <a:gd name="connsiteY3746" fmla="*/ 1803081 h 3267076"/>
                <a:gd name="connsiteX3747" fmla="*/ 1721286 w 7771752"/>
                <a:gd name="connsiteY3747" fmla="*/ 1802299 h 3267076"/>
                <a:gd name="connsiteX3748" fmla="*/ 1722218 w 7771752"/>
                <a:gd name="connsiteY3748" fmla="*/ 1802299 h 3267076"/>
                <a:gd name="connsiteX3749" fmla="*/ 1722218 w 7771752"/>
                <a:gd name="connsiteY3749" fmla="*/ 1801516 h 3267076"/>
                <a:gd name="connsiteX3750" fmla="*/ 1722681 w 7771752"/>
                <a:gd name="connsiteY3750" fmla="*/ 1801516 h 3267076"/>
                <a:gd name="connsiteX3751" fmla="*/ 1722681 w 7771752"/>
                <a:gd name="connsiteY3751" fmla="*/ 1800734 h 3267076"/>
                <a:gd name="connsiteX3752" fmla="*/ 1722837 w 7771752"/>
                <a:gd name="connsiteY3752" fmla="*/ 1800734 h 3267076"/>
                <a:gd name="connsiteX3753" fmla="*/ 1722837 w 7771752"/>
                <a:gd name="connsiteY3753" fmla="*/ 1799952 h 3267076"/>
                <a:gd name="connsiteX3754" fmla="*/ 1725922 w 7771752"/>
                <a:gd name="connsiteY3754" fmla="*/ 1799952 h 3267076"/>
                <a:gd name="connsiteX3755" fmla="*/ 1725922 w 7771752"/>
                <a:gd name="connsiteY3755" fmla="*/ 1799174 h 3267076"/>
                <a:gd name="connsiteX3756" fmla="*/ 1726951 w 7771752"/>
                <a:gd name="connsiteY3756" fmla="*/ 1799174 h 3267076"/>
                <a:gd name="connsiteX3757" fmla="*/ 1726951 w 7771752"/>
                <a:gd name="connsiteY3757" fmla="*/ 1798392 h 3267076"/>
                <a:gd name="connsiteX3758" fmla="*/ 1727137 w 7771752"/>
                <a:gd name="connsiteY3758" fmla="*/ 1798392 h 3267076"/>
                <a:gd name="connsiteX3759" fmla="*/ 1727137 w 7771752"/>
                <a:gd name="connsiteY3759" fmla="*/ 1797610 h 3267076"/>
                <a:gd name="connsiteX3760" fmla="*/ 1727215 w 7771752"/>
                <a:gd name="connsiteY3760" fmla="*/ 1797610 h 3267076"/>
                <a:gd name="connsiteX3761" fmla="*/ 1727215 w 7771752"/>
                <a:gd name="connsiteY3761" fmla="*/ 1796828 h 3267076"/>
                <a:gd name="connsiteX3762" fmla="*/ 1727937 w 7771752"/>
                <a:gd name="connsiteY3762" fmla="*/ 1796828 h 3267076"/>
                <a:gd name="connsiteX3763" fmla="*/ 1727937 w 7771752"/>
                <a:gd name="connsiteY3763" fmla="*/ 1796046 h 3267076"/>
                <a:gd name="connsiteX3764" fmla="*/ 1728063 w 7771752"/>
                <a:gd name="connsiteY3764" fmla="*/ 1796046 h 3267076"/>
                <a:gd name="connsiteX3765" fmla="*/ 1728063 w 7771752"/>
                <a:gd name="connsiteY3765" fmla="*/ 1795264 h 3267076"/>
                <a:gd name="connsiteX3766" fmla="*/ 1728568 w 7771752"/>
                <a:gd name="connsiteY3766" fmla="*/ 1795264 h 3267076"/>
                <a:gd name="connsiteX3767" fmla="*/ 1728568 w 7771752"/>
                <a:gd name="connsiteY3767" fmla="*/ 1794481 h 3267076"/>
                <a:gd name="connsiteX3768" fmla="*/ 1728857 w 7771752"/>
                <a:gd name="connsiteY3768" fmla="*/ 1794481 h 3267076"/>
                <a:gd name="connsiteX3769" fmla="*/ 1728857 w 7771752"/>
                <a:gd name="connsiteY3769" fmla="*/ 1793699 h 3267076"/>
                <a:gd name="connsiteX3770" fmla="*/ 1729055 w 7771752"/>
                <a:gd name="connsiteY3770" fmla="*/ 1793699 h 3267076"/>
                <a:gd name="connsiteX3771" fmla="*/ 1729055 w 7771752"/>
                <a:gd name="connsiteY3771" fmla="*/ 1792917 h 3267076"/>
                <a:gd name="connsiteX3772" fmla="*/ 1729470 w 7771752"/>
                <a:gd name="connsiteY3772" fmla="*/ 1792917 h 3267076"/>
                <a:gd name="connsiteX3773" fmla="*/ 1729470 w 7771752"/>
                <a:gd name="connsiteY3773" fmla="*/ 1792135 h 3267076"/>
                <a:gd name="connsiteX3774" fmla="*/ 1729933 w 7771752"/>
                <a:gd name="connsiteY3774" fmla="*/ 1792135 h 3267076"/>
                <a:gd name="connsiteX3775" fmla="*/ 1729933 w 7771752"/>
                <a:gd name="connsiteY3775" fmla="*/ 1791353 h 3267076"/>
                <a:gd name="connsiteX3776" fmla="*/ 1730204 w 7771752"/>
                <a:gd name="connsiteY3776" fmla="*/ 1791353 h 3267076"/>
                <a:gd name="connsiteX3777" fmla="*/ 1730204 w 7771752"/>
                <a:gd name="connsiteY3777" fmla="*/ 1790571 h 3267076"/>
                <a:gd name="connsiteX3778" fmla="*/ 1730234 w 7771752"/>
                <a:gd name="connsiteY3778" fmla="*/ 1790571 h 3267076"/>
                <a:gd name="connsiteX3779" fmla="*/ 1730234 w 7771752"/>
                <a:gd name="connsiteY3779" fmla="*/ 1789789 h 3267076"/>
                <a:gd name="connsiteX3780" fmla="*/ 1731737 w 7771752"/>
                <a:gd name="connsiteY3780" fmla="*/ 1789789 h 3267076"/>
                <a:gd name="connsiteX3781" fmla="*/ 1731737 w 7771752"/>
                <a:gd name="connsiteY3781" fmla="*/ 1789006 h 3267076"/>
                <a:gd name="connsiteX3782" fmla="*/ 1732020 w 7771752"/>
                <a:gd name="connsiteY3782" fmla="*/ 1789006 h 3267076"/>
                <a:gd name="connsiteX3783" fmla="*/ 1732020 w 7771752"/>
                <a:gd name="connsiteY3783" fmla="*/ 1788224 h 3267076"/>
                <a:gd name="connsiteX3784" fmla="*/ 1734203 w 7771752"/>
                <a:gd name="connsiteY3784" fmla="*/ 1788224 h 3267076"/>
                <a:gd name="connsiteX3785" fmla="*/ 1734203 w 7771752"/>
                <a:gd name="connsiteY3785" fmla="*/ 1787442 h 3267076"/>
                <a:gd name="connsiteX3786" fmla="*/ 1734516 w 7771752"/>
                <a:gd name="connsiteY3786" fmla="*/ 1787442 h 3267076"/>
                <a:gd name="connsiteX3787" fmla="*/ 1734516 w 7771752"/>
                <a:gd name="connsiteY3787" fmla="*/ 1786660 h 3267076"/>
                <a:gd name="connsiteX3788" fmla="*/ 1734780 w 7771752"/>
                <a:gd name="connsiteY3788" fmla="*/ 1786660 h 3267076"/>
                <a:gd name="connsiteX3789" fmla="*/ 1734780 w 7771752"/>
                <a:gd name="connsiteY3789" fmla="*/ 1785882 h 3267076"/>
                <a:gd name="connsiteX3790" fmla="*/ 1735183 w 7771752"/>
                <a:gd name="connsiteY3790" fmla="*/ 1785882 h 3267076"/>
                <a:gd name="connsiteX3791" fmla="*/ 1735183 w 7771752"/>
                <a:gd name="connsiteY3791" fmla="*/ 1785096 h 3267076"/>
                <a:gd name="connsiteX3792" fmla="*/ 1736007 w 7771752"/>
                <a:gd name="connsiteY3792" fmla="*/ 1785096 h 3267076"/>
                <a:gd name="connsiteX3793" fmla="*/ 1736007 w 7771752"/>
                <a:gd name="connsiteY3793" fmla="*/ 1784318 h 3267076"/>
                <a:gd name="connsiteX3794" fmla="*/ 1738076 w 7771752"/>
                <a:gd name="connsiteY3794" fmla="*/ 1784318 h 3267076"/>
                <a:gd name="connsiteX3795" fmla="*/ 1738076 w 7771752"/>
                <a:gd name="connsiteY3795" fmla="*/ 1783536 h 3267076"/>
                <a:gd name="connsiteX3796" fmla="*/ 1738220 w 7771752"/>
                <a:gd name="connsiteY3796" fmla="*/ 1783536 h 3267076"/>
                <a:gd name="connsiteX3797" fmla="*/ 1738220 w 7771752"/>
                <a:gd name="connsiteY3797" fmla="*/ 1782754 h 3267076"/>
                <a:gd name="connsiteX3798" fmla="*/ 1738972 w 7771752"/>
                <a:gd name="connsiteY3798" fmla="*/ 1782754 h 3267076"/>
                <a:gd name="connsiteX3799" fmla="*/ 1738972 w 7771752"/>
                <a:gd name="connsiteY3799" fmla="*/ 1781971 h 3267076"/>
                <a:gd name="connsiteX3800" fmla="*/ 1739537 w 7771752"/>
                <a:gd name="connsiteY3800" fmla="*/ 1781971 h 3267076"/>
                <a:gd name="connsiteX3801" fmla="*/ 1739537 w 7771752"/>
                <a:gd name="connsiteY3801" fmla="*/ 1781189 h 3267076"/>
                <a:gd name="connsiteX3802" fmla="*/ 1739675 w 7771752"/>
                <a:gd name="connsiteY3802" fmla="*/ 1781189 h 3267076"/>
                <a:gd name="connsiteX3803" fmla="*/ 1739675 w 7771752"/>
                <a:gd name="connsiteY3803" fmla="*/ 1780407 h 3267076"/>
                <a:gd name="connsiteX3804" fmla="*/ 1740920 w 7771752"/>
                <a:gd name="connsiteY3804" fmla="*/ 1780407 h 3267076"/>
                <a:gd name="connsiteX3805" fmla="*/ 1740920 w 7771752"/>
                <a:gd name="connsiteY3805" fmla="*/ 1779625 h 3267076"/>
                <a:gd name="connsiteX3806" fmla="*/ 1741858 w 7771752"/>
                <a:gd name="connsiteY3806" fmla="*/ 1779625 h 3267076"/>
                <a:gd name="connsiteX3807" fmla="*/ 1741858 w 7771752"/>
                <a:gd name="connsiteY3807" fmla="*/ 1778843 h 3267076"/>
                <a:gd name="connsiteX3808" fmla="*/ 1743452 w 7771752"/>
                <a:gd name="connsiteY3808" fmla="*/ 1778843 h 3267076"/>
                <a:gd name="connsiteX3809" fmla="*/ 1743452 w 7771752"/>
                <a:gd name="connsiteY3809" fmla="*/ 1778061 h 3267076"/>
                <a:gd name="connsiteX3810" fmla="*/ 1744035 w 7771752"/>
                <a:gd name="connsiteY3810" fmla="*/ 1778061 h 3267076"/>
                <a:gd name="connsiteX3811" fmla="*/ 1744035 w 7771752"/>
                <a:gd name="connsiteY3811" fmla="*/ 1777278 h 3267076"/>
                <a:gd name="connsiteX3812" fmla="*/ 1744342 w 7771752"/>
                <a:gd name="connsiteY3812" fmla="*/ 1777278 h 3267076"/>
                <a:gd name="connsiteX3813" fmla="*/ 1744342 w 7771752"/>
                <a:gd name="connsiteY3813" fmla="*/ 1776496 h 3267076"/>
                <a:gd name="connsiteX3814" fmla="*/ 1745039 w 7771752"/>
                <a:gd name="connsiteY3814" fmla="*/ 1776496 h 3267076"/>
                <a:gd name="connsiteX3815" fmla="*/ 1745039 w 7771752"/>
                <a:gd name="connsiteY3815" fmla="*/ 1775714 h 3267076"/>
                <a:gd name="connsiteX3816" fmla="*/ 1745647 w 7771752"/>
                <a:gd name="connsiteY3816" fmla="*/ 1775714 h 3267076"/>
                <a:gd name="connsiteX3817" fmla="*/ 1745647 w 7771752"/>
                <a:gd name="connsiteY3817" fmla="*/ 1774932 h 3267076"/>
                <a:gd name="connsiteX3818" fmla="*/ 1745695 w 7771752"/>
                <a:gd name="connsiteY3818" fmla="*/ 1774932 h 3267076"/>
                <a:gd name="connsiteX3819" fmla="*/ 1745695 w 7771752"/>
                <a:gd name="connsiteY3819" fmla="*/ 1774150 h 3267076"/>
                <a:gd name="connsiteX3820" fmla="*/ 1745707 w 7771752"/>
                <a:gd name="connsiteY3820" fmla="*/ 1774150 h 3267076"/>
                <a:gd name="connsiteX3821" fmla="*/ 1745707 w 7771752"/>
                <a:gd name="connsiteY3821" fmla="*/ 1773368 h 3267076"/>
                <a:gd name="connsiteX3822" fmla="*/ 1745971 w 7771752"/>
                <a:gd name="connsiteY3822" fmla="*/ 1773368 h 3267076"/>
                <a:gd name="connsiteX3823" fmla="*/ 1745971 w 7771752"/>
                <a:gd name="connsiteY3823" fmla="*/ 1772585 h 3267076"/>
                <a:gd name="connsiteX3824" fmla="*/ 1745971 w 7771752"/>
                <a:gd name="connsiteY3824" fmla="*/ 1772585 h 3267076"/>
                <a:gd name="connsiteX3825" fmla="*/ 1745971 w 7771752"/>
                <a:gd name="connsiteY3825" fmla="*/ 1771803 h 3267076"/>
                <a:gd name="connsiteX3826" fmla="*/ 1746296 w 7771752"/>
                <a:gd name="connsiteY3826" fmla="*/ 1771803 h 3267076"/>
                <a:gd name="connsiteX3827" fmla="*/ 1746296 w 7771752"/>
                <a:gd name="connsiteY3827" fmla="*/ 1771026 h 3267076"/>
                <a:gd name="connsiteX3828" fmla="*/ 1746952 w 7771752"/>
                <a:gd name="connsiteY3828" fmla="*/ 1771026 h 3267076"/>
                <a:gd name="connsiteX3829" fmla="*/ 1746952 w 7771752"/>
                <a:gd name="connsiteY3829" fmla="*/ 1770243 h 3267076"/>
                <a:gd name="connsiteX3830" fmla="*/ 1747144 w 7771752"/>
                <a:gd name="connsiteY3830" fmla="*/ 1770243 h 3267076"/>
                <a:gd name="connsiteX3831" fmla="*/ 1747144 w 7771752"/>
                <a:gd name="connsiteY3831" fmla="*/ 1769461 h 3267076"/>
                <a:gd name="connsiteX3832" fmla="*/ 1748467 w 7771752"/>
                <a:gd name="connsiteY3832" fmla="*/ 1769461 h 3267076"/>
                <a:gd name="connsiteX3833" fmla="*/ 1748467 w 7771752"/>
                <a:gd name="connsiteY3833" fmla="*/ 1768679 h 3267076"/>
                <a:gd name="connsiteX3834" fmla="*/ 1748569 w 7771752"/>
                <a:gd name="connsiteY3834" fmla="*/ 1768679 h 3267076"/>
                <a:gd name="connsiteX3835" fmla="*/ 1748569 w 7771752"/>
                <a:gd name="connsiteY3835" fmla="*/ 1767897 h 3267076"/>
                <a:gd name="connsiteX3836" fmla="*/ 1748768 w 7771752"/>
                <a:gd name="connsiteY3836" fmla="*/ 1767897 h 3267076"/>
                <a:gd name="connsiteX3837" fmla="*/ 1748768 w 7771752"/>
                <a:gd name="connsiteY3837" fmla="*/ 1767115 h 3267076"/>
                <a:gd name="connsiteX3838" fmla="*/ 1749525 w 7771752"/>
                <a:gd name="connsiteY3838" fmla="*/ 1767115 h 3267076"/>
                <a:gd name="connsiteX3839" fmla="*/ 1749525 w 7771752"/>
                <a:gd name="connsiteY3839" fmla="*/ 1766333 h 3267076"/>
                <a:gd name="connsiteX3840" fmla="*/ 1749538 w 7771752"/>
                <a:gd name="connsiteY3840" fmla="*/ 1766333 h 3267076"/>
                <a:gd name="connsiteX3841" fmla="*/ 1749538 w 7771752"/>
                <a:gd name="connsiteY3841" fmla="*/ 1765551 h 3267076"/>
                <a:gd name="connsiteX3842" fmla="*/ 1751528 w 7771752"/>
                <a:gd name="connsiteY3842" fmla="*/ 1765551 h 3267076"/>
                <a:gd name="connsiteX3843" fmla="*/ 1751528 w 7771752"/>
                <a:gd name="connsiteY3843" fmla="*/ 1764768 h 3267076"/>
                <a:gd name="connsiteX3844" fmla="*/ 1752947 w 7771752"/>
                <a:gd name="connsiteY3844" fmla="*/ 1764768 h 3267076"/>
                <a:gd name="connsiteX3845" fmla="*/ 1752947 w 7771752"/>
                <a:gd name="connsiteY3845" fmla="*/ 1763986 h 3267076"/>
                <a:gd name="connsiteX3846" fmla="*/ 1754282 w 7771752"/>
                <a:gd name="connsiteY3846" fmla="*/ 1763986 h 3267076"/>
                <a:gd name="connsiteX3847" fmla="*/ 1754282 w 7771752"/>
                <a:gd name="connsiteY3847" fmla="*/ 1763204 h 3267076"/>
                <a:gd name="connsiteX3848" fmla="*/ 1754505 w 7771752"/>
                <a:gd name="connsiteY3848" fmla="*/ 1763204 h 3267076"/>
                <a:gd name="connsiteX3849" fmla="*/ 1754505 w 7771752"/>
                <a:gd name="connsiteY3849" fmla="*/ 1762422 h 3267076"/>
                <a:gd name="connsiteX3850" fmla="*/ 1754896 w 7771752"/>
                <a:gd name="connsiteY3850" fmla="*/ 1762422 h 3267076"/>
                <a:gd name="connsiteX3851" fmla="*/ 1754896 w 7771752"/>
                <a:gd name="connsiteY3851" fmla="*/ 1761640 h 3267076"/>
                <a:gd name="connsiteX3852" fmla="*/ 1755010 w 7771752"/>
                <a:gd name="connsiteY3852" fmla="*/ 1761640 h 3267076"/>
                <a:gd name="connsiteX3853" fmla="*/ 1755010 w 7771752"/>
                <a:gd name="connsiteY3853" fmla="*/ 1760858 h 3267076"/>
                <a:gd name="connsiteX3854" fmla="*/ 1755587 w 7771752"/>
                <a:gd name="connsiteY3854" fmla="*/ 1760858 h 3267076"/>
                <a:gd name="connsiteX3855" fmla="*/ 1755587 w 7771752"/>
                <a:gd name="connsiteY3855" fmla="*/ 1760075 h 3267076"/>
                <a:gd name="connsiteX3856" fmla="*/ 1755593 w 7771752"/>
                <a:gd name="connsiteY3856" fmla="*/ 1760075 h 3267076"/>
                <a:gd name="connsiteX3857" fmla="*/ 1755593 w 7771752"/>
                <a:gd name="connsiteY3857" fmla="*/ 1759293 h 3267076"/>
                <a:gd name="connsiteX3858" fmla="*/ 1756405 w 7771752"/>
                <a:gd name="connsiteY3858" fmla="*/ 1759293 h 3267076"/>
                <a:gd name="connsiteX3859" fmla="*/ 1756405 w 7771752"/>
                <a:gd name="connsiteY3859" fmla="*/ 1758511 h 3267076"/>
                <a:gd name="connsiteX3860" fmla="*/ 1756585 w 7771752"/>
                <a:gd name="connsiteY3860" fmla="*/ 1758511 h 3267076"/>
                <a:gd name="connsiteX3861" fmla="*/ 1756585 w 7771752"/>
                <a:gd name="connsiteY3861" fmla="*/ 1757733 h 3267076"/>
                <a:gd name="connsiteX3862" fmla="*/ 1757265 w 7771752"/>
                <a:gd name="connsiteY3862" fmla="*/ 1757733 h 3267076"/>
                <a:gd name="connsiteX3863" fmla="*/ 1757265 w 7771752"/>
                <a:gd name="connsiteY3863" fmla="*/ 1756951 h 3267076"/>
                <a:gd name="connsiteX3864" fmla="*/ 1758480 w 7771752"/>
                <a:gd name="connsiteY3864" fmla="*/ 1756951 h 3267076"/>
                <a:gd name="connsiteX3865" fmla="*/ 1758480 w 7771752"/>
                <a:gd name="connsiteY3865" fmla="*/ 1756169 h 3267076"/>
                <a:gd name="connsiteX3866" fmla="*/ 1760987 w 7771752"/>
                <a:gd name="connsiteY3866" fmla="*/ 1756169 h 3267076"/>
                <a:gd name="connsiteX3867" fmla="*/ 1760987 w 7771752"/>
                <a:gd name="connsiteY3867" fmla="*/ 1755387 h 3267076"/>
                <a:gd name="connsiteX3868" fmla="*/ 1761060 w 7771752"/>
                <a:gd name="connsiteY3868" fmla="*/ 1755387 h 3267076"/>
                <a:gd name="connsiteX3869" fmla="*/ 1761060 w 7771752"/>
                <a:gd name="connsiteY3869" fmla="*/ 1754605 h 3267076"/>
                <a:gd name="connsiteX3870" fmla="*/ 1761438 w 7771752"/>
                <a:gd name="connsiteY3870" fmla="*/ 1754605 h 3267076"/>
                <a:gd name="connsiteX3871" fmla="*/ 1761438 w 7771752"/>
                <a:gd name="connsiteY3871" fmla="*/ 1753823 h 3267076"/>
                <a:gd name="connsiteX3872" fmla="*/ 1762094 w 7771752"/>
                <a:gd name="connsiteY3872" fmla="*/ 1753823 h 3267076"/>
                <a:gd name="connsiteX3873" fmla="*/ 1762094 w 7771752"/>
                <a:gd name="connsiteY3873" fmla="*/ 1753040 h 3267076"/>
                <a:gd name="connsiteX3874" fmla="*/ 1762623 w 7771752"/>
                <a:gd name="connsiteY3874" fmla="*/ 1753040 h 3267076"/>
                <a:gd name="connsiteX3875" fmla="*/ 1762623 w 7771752"/>
                <a:gd name="connsiteY3875" fmla="*/ 1752258 h 3267076"/>
                <a:gd name="connsiteX3876" fmla="*/ 1766159 w 7771752"/>
                <a:gd name="connsiteY3876" fmla="*/ 1752258 h 3267076"/>
                <a:gd name="connsiteX3877" fmla="*/ 1766159 w 7771752"/>
                <a:gd name="connsiteY3877" fmla="*/ 1751476 h 3267076"/>
                <a:gd name="connsiteX3878" fmla="*/ 1766562 w 7771752"/>
                <a:gd name="connsiteY3878" fmla="*/ 1751476 h 3267076"/>
                <a:gd name="connsiteX3879" fmla="*/ 1766562 w 7771752"/>
                <a:gd name="connsiteY3879" fmla="*/ 1750694 h 3267076"/>
                <a:gd name="connsiteX3880" fmla="*/ 1767722 w 7771752"/>
                <a:gd name="connsiteY3880" fmla="*/ 1750694 h 3267076"/>
                <a:gd name="connsiteX3881" fmla="*/ 1767722 w 7771752"/>
                <a:gd name="connsiteY3881" fmla="*/ 1749912 h 3267076"/>
                <a:gd name="connsiteX3882" fmla="*/ 1768985 w 7771752"/>
                <a:gd name="connsiteY3882" fmla="*/ 1749912 h 3267076"/>
                <a:gd name="connsiteX3883" fmla="*/ 1768985 w 7771752"/>
                <a:gd name="connsiteY3883" fmla="*/ 1749130 h 3267076"/>
                <a:gd name="connsiteX3884" fmla="*/ 1770429 w 7771752"/>
                <a:gd name="connsiteY3884" fmla="*/ 1749130 h 3267076"/>
                <a:gd name="connsiteX3885" fmla="*/ 1770429 w 7771752"/>
                <a:gd name="connsiteY3885" fmla="*/ 1748347 h 3267076"/>
                <a:gd name="connsiteX3886" fmla="*/ 1770934 w 7771752"/>
                <a:gd name="connsiteY3886" fmla="*/ 1748347 h 3267076"/>
                <a:gd name="connsiteX3887" fmla="*/ 1770934 w 7771752"/>
                <a:gd name="connsiteY3887" fmla="*/ 1747565 h 3267076"/>
                <a:gd name="connsiteX3888" fmla="*/ 1772996 w 7771752"/>
                <a:gd name="connsiteY3888" fmla="*/ 1747565 h 3267076"/>
                <a:gd name="connsiteX3889" fmla="*/ 1772996 w 7771752"/>
                <a:gd name="connsiteY3889" fmla="*/ 1746783 h 3267076"/>
                <a:gd name="connsiteX3890" fmla="*/ 1773453 w 7771752"/>
                <a:gd name="connsiteY3890" fmla="*/ 1746783 h 3267076"/>
                <a:gd name="connsiteX3891" fmla="*/ 1773453 w 7771752"/>
                <a:gd name="connsiteY3891" fmla="*/ 1746001 h 3267076"/>
                <a:gd name="connsiteX3892" fmla="*/ 1774404 w 7771752"/>
                <a:gd name="connsiteY3892" fmla="*/ 1746001 h 3267076"/>
                <a:gd name="connsiteX3893" fmla="*/ 1774404 w 7771752"/>
                <a:gd name="connsiteY3893" fmla="*/ 1745219 h 3267076"/>
                <a:gd name="connsiteX3894" fmla="*/ 1775041 w 7771752"/>
                <a:gd name="connsiteY3894" fmla="*/ 1745219 h 3267076"/>
                <a:gd name="connsiteX3895" fmla="*/ 1775041 w 7771752"/>
                <a:gd name="connsiteY3895" fmla="*/ 1744441 h 3267076"/>
                <a:gd name="connsiteX3896" fmla="*/ 1776183 w 7771752"/>
                <a:gd name="connsiteY3896" fmla="*/ 1744441 h 3267076"/>
                <a:gd name="connsiteX3897" fmla="*/ 1776183 w 7771752"/>
                <a:gd name="connsiteY3897" fmla="*/ 1743659 h 3267076"/>
                <a:gd name="connsiteX3898" fmla="*/ 1776190 w 7771752"/>
                <a:gd name="connsiteY3898" fmla="*/ 1743659 h 3267076"/>
                <a:gd name="connsiteX3899" fmla="*/ 1776190 w 7771752"/>
                <a:gd name="connsiteY3899" fmla="*/ 1742872 h 3267076"/>
                <a:gd name="connsiteX3900" fmla="*/ 1779299 w 7771752"/>
                <a:gd name="connsiteY3900" fmla="*/ 1742872 h 3267076"/>
                <a:gd name="connsiteX3901" fmla="*/ 1779299 w 7771752"/>
                <a:gd name="connsiteY3901" fmla="*/ 1742095 h 3267076"/>
                <a:gd name="connsiteX3902" fmla="*/ 1779816 w 7771752"/>
                <a:gd name="connsiteY3902" fmla="*/ 1742095 h 3267076"/>
                <a:gd name="connsiteX3903" fmla="*/ 1779816 w 7771752"/>
                <a:gd name="connsiteY3903" fmla="*/ 1741312 h 3267076"/>
                <a:gd name="connsiteX3904" fmla="*/ 1780399 w 7771752"/>
                <a:gd name="connsiteY3904" fmla="*/ 1741312 h 3267076"/>
                <a:gd name="connsiteX3905" fmla="*/ 1780399 w 7771752"/>
                <a:gd name="connsiteY3905" fmla="*/ 1740530 h 3267076"/>
                <a:gd name="connsiteX3906" fmla="*/ 1781073 w 7771752"/>
                <a:gd name="connsiteY3906" fmla="*/ 1740530 h 3267076"/>
                <a:gd name="connsiteX3907" fmla="*/ 1781073 w 7771752"/>
                <a:gd name="connsiteY3907" fmla="*/ 1739748 h 3267076"/>
                <a:gd name="connsiteX3908" fmla="*/ 1781307 w 7771752"/>
                <a:gd name="connsiteY3908" fmla="*/ 1739748 h 3267076"/>
                <a:gd name="connsiteX3909" fmla="*/ 1781307 w 7771752"/>
                <a:gd name="connsiteY3909" fmla="*/ 1738966 h 3267076"/>
                <a:gd name="connsiteX3910" fmla="*/ 1782925 w 7771752"/>
                <a:gd name="connsiteY3910" fmla="*/ 1738966 h 3267076"/>
                <a:gd name="connsiteX3911" fmla="*/ 1782925 w 7771752"/>
                <a:gd name="connsiteY3911" fmla="*/ 1738184 h 3267076"/>
                <a:gd name="connsiteX3912" fmla="*/ 1783364 w 7771752"/>
                <a:gd name="connsiteY3912" fmla="*/ 1738184 h 3267076"/>
                <a:gd name="connsiteX3913" fmla="*/ 1783364 w 7771752"/>
                <a:gd name="connsiteY3913" fmla="*/ 1737402 h 3267076"/>
                <a:gd name="connsiteX3914" fmla="*/ 1785042 w 7771752"/>
                <a:gd name="connsiteY3914" fmla="*/ 1737402 h 3267076"/>
                <a:gd name="connsiteX3915" fmla="*/ 1785042 w 7771752"/>
                <a:gd name="connsiteY3915" fmla="*/ 1736620 h 3267076"/>
                <a:gd name="connsiteX3916" fmla="*/ 1785583 w 7771752"/>
                <a:gd name="connsiteY3916" fmla="*/ 1736620 h 3267076"/>
                <a:gd name="connsiteX3917" fmla="*/ 1785583 w 7771752"/>
                <a:gd name="connsiteY3917" fmla="*/ 1735837 h 3267076"/>
                <a:gd name="connsiteX3918" fmla="*/ 1787044 w 7771752"/>
                <a:gd name="connsiteY3918" fmla="*/ 1735837 h 3267076"/>
                <a:gd name="connsiteX3919" fmla="*/ 1787044 w 7771752"/>
                <a:gd name="connsiteY3919" fmla="*/ 1735055 h 3267076"/>
                <a:gd name="connsiteX3920" fmla="*/ 1787904 w 7771752"/>
                <a:gd name="connsiteY3920" fmla="*/ 1735055 h 3267076"/>
                <a:gd name="connsiteX3921" fmla="*/ 1787904 w 7771752"/>
                <a:gd name="connsiteY3921" fmla="*/ 1734273 h 3267076"/>
                <a:gd name="connsiteX3922" fmla="*/ 1788060 w 7771752"/>
                <a:gd name="connsiteY3922" fmla="*/ 1734273 h 3267076"/>
                <a:gd name="connsiteX3923" fmla="*/ 1788060 w 7771752"/>
                <a:gd name="connsiteY3923" fmla="*/ 1733491 h 3267076"/>
                <a:gd name="connsiteX3924" fmla="*/ 1788475 w 7771752"/>
                <a:gd name="connsiteY3924" fmla="*/ 1733491 h 3267076"/>
                <a:gd name="connsiteX3925" fmla="*/ 1788475 w 7771752"/>
                <a:gd name="connsiteY3925" fmla="*/ 1732709 h 3267076"/>
                <a:gd name="connsiteX3926" fmla="*/ 1788884 w 7771752"/>
                <a:gd name="connsiteY3926" fmla="*/ 1732709 h 3267076"/>
                <a:gd name="connsiteX3927" fmla="*/ 1788884 w 7771752"/>
                <a:gd name="connsiteY3927" fmla="*/ 1731927 h 3267076"/>
                <a:gd name="connsiteX3928" fmla="*/ 1789215 w 7771752"/>
                <a:gd name="connsiteY3928" fmla="*/ 1731927 h 3267076"/>
                <a:gd name="connsiteX3929" fmla="*/ 1789215 w 7771752"/>
                <a:gd name="connsiteY3929" fmla="*/ 1731144 h 3267076"/>
                <a:gd name="connsiteX3930" fmla="*/ 1789792 w 7771752"/>
                <a:gd name="connsiteY3930" fmla="*/ 1731144 h 3267076"/>
                <a:gd name="connsiteX3931" fmla="*/ 1789792 w 7771752"/>
                <a:gd name="connsiteY3931" fmla="*/ 1730362 h 3267076"/>
                <a:gd name="connsiteX3932" fmla="*/ 1790670 w 7771752"/>
                <a:gd name="connsiteY3932" fmla="*/ 1730362 h 3267076"/>
                <a:gd name="connsiteX3933" fmla="*/ 1790670 w 7771752"/>
                <a:gd name="connsiteY3933" fmla="*/ 1729580 h 3267076"/>
                <a:gd name="connsiteX3934" fmla="*/ 1792300 w 7771752"/>
                <a:gd name="connsiteY3934" fmla="*/ 1729580 h 3267076"/>
                <a:gd name="connsiteX3935" fmla="*/ 1792300 w 7771752"/>
                <a:gd name="connsiteY3935" fmla="*/ 1728802 h 3267076"/>
                <a:gd name="connsiteX3936" fmla="*/ 1792727 w 7771752"/>
                <a:gd name="connsiteY3936" fmla="*/ 1728802 h 3267076"/>
                <a:gd name="connsiteX3937" fmla="*/ 1792727 w 7771752"/>
                <a:gd name="connsiteY3937" fmla="*/ 1728020 h 3267076"/>
                <a:gd name="connsiteX3938" fmla="*/ 1793076 w 7771752"/>
                <a:gd name="connsiteY3938" fmla="*/ 1728020 h 3267076"/>
                <a:gd name="connsiteX3939" fmla="*/ 1793076 w 7771752"/>
                <a:gd name="connsiteY3939" fmla="*/ 1727238 h 3267076"/>
                <a:gd name="connsiteX3940" fmla="*/ 1793647 w 7771752"/>
                <a:gd name="connsiteY3940" fmla="*/ 1727238 h 3267076"/>
                <a:gd name="connsiteX3941" fmla="*/ 1793647 w 7771752"/>
                <a:gd name="connsiteY3941" fmla="*/ 1726456 h 3267076"/>
                <a:gd name="connsiteX3942" fmla="*/ 1793761 w 7771752"/>
                <a:gd name="connsiteY3942" fmla="*/ 1726456 h 3267076"/>
                <a:gd name="connsiteX3943" fmla="*/ 1793761 w 7771752"/>
                <a:gd name="connsiteY3943" fmla="*/ 1725674 h 3267076"/>
                <a:gd name="connsiteX3944" fmla="*/ 1793779 w 7771752"/>
                <a:gd name="connsiteY3944" fmla="*/ 1725674 h 3267076"/>
                <a:gd name="connsiteX3945" fmla="*/ 1793779 w 7771752"/>
                <a:gd name="connsiteY3945" fmla="*/ 1724892 h 3267076"/>
                <a:gd name="connsiteX3946" fmla="*/ 1794543 w 7771752"/>
                <a:gd name="connsiteY3946" fmla="*/ 1724892 h 3267076"/>
                <a:gd name="connsiteX3947" fmla="*/ 1794543 w 7771752"/>
                <a:gd name="connsiteY3947" fmla="*/ 1724109 h 3267076"/>
                <a:gd name="connsiteX3948" fmla="*/ 1794621 w 7771752"/>
                <a:gd name="connsiteY3948" fmla="*/ 1724109 h 3267076"/>
                <a:gd name="connsiteX3949" fmla="*/ 1794621 w 7771752"/>
                <a:gd name="connsiteY3949" fmla="*/ 1723327 h 3267076"/>
                <a:gd name="connsiteX3950" fmla="*/ 1796281 w 7771752"/>
                <a:gd name="connsiteY3950" fmla="*/ 1723327 h 3267076"/>
                <a:gd name="connsiteX3951" fmla="*/ 1796281 w 7771752"/>
                <a:gd name="connsiteY3951" fmla="*/ 1722545 h 3267076"/>
                <a:gd name="connsiteX3952" fmla="*/ 1796605 w 7771752"/>
                <a:gd name="connsiteY3952" fmla="*/ 1722545 h 3267076"/>
                <a:gd name="connsiteX3953" fmla="*/ 1796605 w 7771752"/>
                <a:gd name="connsiteY3953" fmla="*/ 1721763 h 3267076"/>
                <a:gd name="connsiteX3954" fmla="*/ 1799546 w 7771752"/>
                <a:gd name="connsiteY3954" fmla="*/ 1721763 h 3267076"/>
                <a:gd name="connsiteX3955" fmla="*/ 1799546 w 7771752"/>
                <a:gd name="connsiteY3955" fmla="*/ 1720981 h 3267076"/>
                <a:gd name="connsiteX3956" fmla="*/ 1799594 w 7771752"/>
                <a:gd name="connsiteY3956" fmla="*/ 1720981 h 3267076"/>
                <a:gd name="connsiteX3957" fmla="*/ 1799594 w 7771752"/>
                <a:gd name="connsiteY3957" fmla="*/ 1720199 h 3267076"/>
                <a:gd name="connsiteX3958" fmla="*/ 1799636 w 7771752"/>
                <a:gd name="connsiteY3958" fmla="*/ 1720199 h 3267076"/>
                <a:gd name="connsiteX3959" fmla="*/ 1799636 w 7771752"/>
                <a:gd name="connsiteY3959" fmla="*/ 1719417 h 3267076"/>
                <a:gd name="connsiteX3960" fmla="*/ 1800370 w 7771752"/>
                <a:gd name="connsiteY3960" fmla="*/ 1719417 h 3267076"/>
                <a:gd name="connsiteX3961" fmla="*/ 1800370 w 7771752"/>
                <a:gd name="connsiteY3961" fmla="*/ 1718634 h 3267076"/>
                <a:gd name="connsiteX3962" fmla="*/ 1801014 w 7771752"/>
                <a:gd name="connsiteY3962" fmla="*/ 1718634 h 3267076"/>
                <a:gd name="connsiteX3963" fmla="*/ 1801014 w 7771752"/>
                <a:gd name="connsiteY3963" fmla="*/ 1717852 h 3267076"/>
                <a:gd name="connsiteX3964" fmla="*/ 1801645 w 7771752"/>
                <a:gd name="connsiteY3964" fmla="*/ 1717852 h 3267076"/>
                <a:gd name="connsiteX3965" fmla="*/ 1801645 w 7771752"/>
                <a:gd name="connsiteY3965" fmla="*/ 1717070 h 3267076"/>
                <a:gd name="connsiteX3966" fmla="*/ 1801687 w 7771752"/>
                <a:gd name="connsiteY3966" fmla="*/ 1717070 h 3267076"/>
                <a:gd name="connsiteX3967" fmla="*/ 1801687 w 7771752"/>
                <a:gd name="connsiteY3967" fmla="*/ 1716288 h 3267076"/>
                <a:gd name="connsiteX3968" fmla="*/ 1802252 w 7771752"/>
                <a:gd name="connsiteY3968" fmla="*/ 1716288 h 3267076"/>
                <a:gd name="connsiteX3969" fmla="*/ 1802252 w 7771752"/>
                <a:gd name="connsiteY3969" fmla="*/ 1715510 h 3267076"/>
                <a:gd name="connsiteX3970" fmla="*/ 1802409 w 7771752"/>
                <a:gd name="connsiteY3970" fmla="*/ 1715510 h 3267076"/>
                <a:gd name="connsiteX3971" fmla="*/ 1802409 w 7771752"/>
                <a:gd name="connsiteY3971" fmla="*/ 1714728 h 3267076"/>
                <a:gd name="connsiteX3972" fmla="*/ 1802673 w 7771752"/>
                <a:gd name="connsiteY3972" fmla="*/ 1714728 h 3267076"/>
                <a:gd name="connsiteX3973" fmla="*/ 1802673 w 7771752"/>
                <a:gd name="connsiteY3973" fmla="*/ 1713946 h 3267076"/>
                <a:gd name="connsiteX3974" fmla="*/ 1804056 w 7771752"/>
                <a:gd name="connsiteY3974" fmla="*/ 1713946 h 3267076"/>
                <a:gd name="connsiteX3975" fmla="*/ 1804056 w 7771752"/>
                <a:gd name="connsiteY3975" fmla="*/ 1713164 h 3267076"/>
                <a:gd name="connsiteX3976" fmla="*/ 1805770 w 7771752"/>
                <a:gd name="connsiteY3976" fmla="*/ 1713164 h 3267076"/>
                <a:gd name="connsiteX3977" fmla="*/ 1805770 w 7771752"/>
                <a:gd name="connsiteY3977" fmla="*/ 1712382 h 3267076"/>
                <a:gd name="connsiteX3978" fmla="*/ 1806925 w 7771752"/>
                <a:gd name="connsiteY3978" fmla="*/ 1712382 h 3267076"/>
                <a:gd name="connsiteX3979" fmla="*/ 1806925 w 7771752"/>
                <a:gd name="connsiteY3979" fmla="*/ 1711599 h 3267076"/>
                <a:gd name="connsiteX3980" fmla="*/ 1808789 w 7771752"/>
                <a:gd name="connsiteY3980" fmla="*/ 1711599 h 3267076"/>
                <a:gd name="connsiteX3981" fmla="*/ 1808789 w 7771752"/>
                <a:gd name="connsiteY3981" fmla="*/ 1710817 h 3267076"/>
                <a:gd name="connsiteX3982" fmla="*/ 1811525 w 7771752"/>
                <a:gd name="connsiteY3982" fmla="*/ 1710817 h 3267076"/>
                <a:gd name="connsiteX3983" fmla="*/ 1811525 w 7771752"/>
                <a:gd name="connsiteY3983" fmla="*/ 1710035 h 3267076"/>
                <a:gd name="connsiteX3984" fmla="*/ 1811922 w 7771752"/>
                <a:gd name="connsiteY3984" fmla="*/ 1710035 h 3267076"/>
                <a:gd name="connsiteX3985" fmla="*/ 1811922 w 7771752"/>
                <a:gd name="connsiteY3985" fmla="*/ 1709253 h 3267076"/>
                <a:gd name="connsiteX3986" fmla="*/ 1812175 w 7771752"/>
                <a:gd name="connsiteY3986" fmla="*/ 1709253 h 3267076"/>
                <a:gd name="connsiteX3987" fmla="*/ 1812175 w 7771752"/>
                <a:gd name="connsiteY3987" fmla="*/ 1708471 h 3267076"/>
                <a:gd name="connsiteX3988" fmla="*/ 1812391 w 7771752"/>
                <a:gd name="connsiteY3988" fmla="*/ 1708471 h 3267076"/>
                <a:gd name="connsiteX3989" fmla="*/ 1812391 w 7771752"/>
                <a:gd name="connsiteY3989" fmla="*/ 1707689 h 3267076"/>
                <a:gd name="connsiteX3990" fmla="*/ 1812668 w 7771752"/>
                <a:gd name="connsiteY3990" fmla="*/ 1707689 h 3267076"/>
                <a:gd name="connsiteX3991" fmla="*/ 1812668 w 7771752"/>
                <a:gd name="connsiteY3991" fmla="*/ 1706906 h 3267076"/>
                <a:gd name="connsiteX3992" fmla="*/ 1813660 w 7771752"/>
                <a:gd name="connsiteY3992" fmla="*/ 1706906 h 3267076"/>
                <a:gd name="connsiteX3993" fmla="*/ 1813660 w 7771752"/>
                <a:gd name="connsiteY3993" fmla="*/ 1706124 h 3267076"/>
                <a:gd name="connsiteX3994" fmla="*/ 1813835 w 7771752"/>
                <a:gd name="connsiteY3994" fmla="*/ 1706124 h 3267076"/>
                <a:gd name="connsiteX3995" fmla="*/ 1813835 w 7771752"/>
                <a:gd name="connsiteY3995" fmla="*/ 1705342 h 3267076"/>
                <a:gd name="connsiteX3996" fmla="*/ 1813961 w 7771752"/>
                <a:gd name="connsiteY3996" fmla="*/ 1705342 h 3267076"/>
                <a:gd name="connsiteX3997" fmla="*/ 1813961 w 7771752"/>
                <a:gd name="connsiteY3997" fmla="*/ 1704560 h 3267076"/>
                <a:gd name="connsiteX3998" fmla="*/ 1814201 w 7771752"/>
                <a:gd name="connsiteY3998" fmla="*/ 1704560 h 3267076"/>
                <a:gd name="connsiteX3999" fmla="*/ 1814201 w 7771752"/>
                <a:gd name="connsiteY3999" fmla="*/ 1703778 h 3267076"/>
                <a:gd name="connsiteX4000" fmla="*/ 1815374 w 7771752"/>
                <a:gd name="connsiteY4000" fmla="*/ 1703778 h 3267076"/>
                <a:gd name="connsiteX4001" fmla="*/ 1815374 w 7771752"/>
                <a:gd name="connsiteY4001" fmla="*/ 1702996 h 3267076"/>
                <a:gd name="connsiteX4002" fmla="*/ 1816817 w 7771752"/>
                <a:gd name="connsiteY4002" fmla="*/ 1702996 h 3267076"/>
                <a:gd name="connsiteX4003" fmla="*/ 1816817 w 7771752"/>
                <a:gd name="connsiteY4003" fmla="*/ 1702218 h 3267076"/>
                <a:gd name="connsiteX4004" fmla="*/ 1818146 w 7771752"/>
                <a:gd name="connsiteY4004" fmla="*/ 1702218 h 3267076"/>
                <a:gd name="connsiteX4005" fmla="*/ 1818146 w 7771752"/>
                <a:gd name="connsiteY4005" fmla="*/ 1701436 h 3267076"/>
                <a:gd name="connsiteX4006" fmla="*/ 1818237 w 7771752"/>
                <a:gd name="connsiteY4006" fmla="*/ 1701436 h 3267076"/>
                <a:gd name="connsiteX4007" fmla="*/ 1818237 w 7771752"/>
                <a:gd name="connsiteY4007" fmla="*/ 1700654 h 3267076"/>
                <a:gd name="connsiteX4008" fmla="*/ 1820419 w 7771752"/>
                <a:gd name="connsiteY4008" fmla="*/ 1700654 h 3267076"/>
                <a:gd name="connsiteX4009" fmla="*/ 1820419 w 7771752"/>
                <a:gd name="connsiteY4009" fmla="*/ 1699871 h 3267076"/>
                <a:gd name="connsiteX4010" fmla="*/ 1820834 w 7771752"/>
                <a:gd name="connsiteY4010" fmla="*/ 1699871 h 3267076"/>
                <a:gd name="connsiteX4011" fmla="*/ 1820834 w 7771752"/>
                <a:gd name="connsiteY4011" fmla="*/ 1699089 h 3267076"/>
                <a:gd name="connsiteX4012" fmla="*/ 1820997 w 7771752"/>
                <a:gd name="connsiteY4012" fmla="*/ 1699089 h 3267076"/>
                <a:gd name="connsiteX4013" fmla="*/ 1820997 w 7771752"/>
                <a:gd name="connsiteY4013" fmla="*/ 1698307 h 3267076"/>
                <a:gd name="connsiteX4014" fmla="*/ 1821718 w 7771752"/>
                <a:gd name="connsiteY4014" fmla="*/ 1698307 h 3267076"/>
                <a:gd name="connsiteX4015" fmla="*/ 1821718 w 7771752"/>
                <a:gd name="connsiteY4015" fmla="*/ 1697525 h 3267076"/>
                <a:gd name="connsiteX4016" fmla="*/ 1821869 w 7771752"/>
                <a:gd name="connsiteY4016" fmla="*/ 1697525 h 3267076"/>
                <a:gd name="connsiteX4017" fmla="*/ 1821869 w 7771752"/>
                <a:gd name="connsiteY4017" fmla="*/ 1696743 h 3267076"/>
                <a:gd name="connsiteX4018" fmla="*/ 1821989 w 7771752"/>
                <a:gd name="connsiteY4018" fmla="*/ 1696743 h 3267076"/>
                <a:gd name="connsiteX4019" fmla="*/ 1821989 w 7771752"/>
                <a:gd name="connsiteY4019" fmla="*/ 1695961 h 3267076"/>
                <a:gd name="connsiteX4020" fmla="*/ 1823258 w 7771752"/>
                <a:gd name="connsiteY4020" fmla="*/ 1695961 h 3267076"/>
                <a:gd name="connsiteX4021" fmla="*/ 1823258 w 7771752"/>
                <a:gd name="connsiteY4021" fmla="*/ 1695178 h 3267076"/>
                <a:gd name="connsiteX4022" fmla="*/ 1823402 w 7771752"/>
                <a:gd name="connsiteY4022" fmla="*/ 1695178 h 3267076"/>
                <a:gd name="connsiteX4023" fmla="*/ 1823402 w 7771752"/>
                <a:gd name="connsiteY4023" fmla="*/ 1694396 h 3267076"/>
                <a:gd name="connsiteX4024" fmla="*/ 1824238 w 7771752"/>
                <a:gd name="connsiteY4024" fmla="*/ 1694396 h 3267076"/>
                <a:gd name="connsiteX4025" fmla="*/ 1824238 w 7771752"/>
                <a:gd name="connsiteY4025" fmla="*/ 1693614 h 3267076"/>
                <a:gd name="connsiteX4026" fmla="*/ 1824250 w 7771752"/>
                <a:gd name="connsiteY4026" fmla="*/ 1693614 h 3267076"/>
                <a:gd name="connsiteX4027" fmla="*/ 1824250 w 7771752"/>
                <a:gd name="connsiteY4027" fmla="*/ 1692832 h 3267076"/>
                <a:gd name="connsiteX4028" fmla="*/ 1825200 w 7771752"/>
                <a:gd name="connsiteY4028" fmla="*/ 1692832 h 3267076"/>
                <a:gd name="connsiteX4029" fmla="*/ 1825200 w 7771752"/>
                <a:gd name="connsiteY4029" fmla="*/ 1692050 h 3267076"/>
                <a:gd name="connsiteX4030" fmla="*/ 1826625 w 7771752"/>
                <a:gd name="connsiteY4030" fmla="*/ 1692050 h 3267076"/>
                <a:gd name="connsiteX4031" fmla="*/ 1826625 w 7771752"/>
                <a:gd name="connsiteY4031" fmla="*/ 1691268 h 3267076"/>
                <a:gd name="connsiteX4032" fmla="*/ 1829043 w 7771752"/>
                <a:gd name="connsiteY4032" fmla="*/ 1691268 h 3267076"/>
                <a:gd name="connsiteX4033" fmla="*/ 1829043 w 7771752"/>
                <a:gd name="connsiteY4033" fmla="*/ 1690485 h 3267076"/>
                <a:gd name="connsiteX4034" fmla="*/ 1829295 w 7771752"/>
                <a:gd name="connsiteY4034" fmla="*/ 1690485 h 3267076"/>
                <a:gd name="connsiteX4035" fmla="*/ 1829295 w 7771752"/>
                <a:gd name="connsiteY4035" fmla="*/ 1689703 h 3267076"/>
                <a:gd name="connsiteX4036" fmla="*/ 1829782 w 7771752"/>
                <a:gd name="connsiteY4036" fmla="*/ 1689703 h 3267076"/>
                <a:gd name="connsiteX4037" fmla="*/ 1829782 w 7771752"/>
                <a:gd name="connsiteY4037" fmla="*/ 1688921 h 3267076"/>
                <a:gd name="connsiteX4038" fmla="*/ 1830023 w 7771752"/>
                <a:gd name="connsiteY4038" fmla="*/ 1688921 h 3267076"/>
                <a:gd name="connsiteX4039" fmla="*/ 1830023 w 7771752"/>
                <a:gd name="connsiteY4039" fmla="*/ 1688139 h 3267076"/>
                <a:gd name="connsiteX4040" fmla="*/ 1831551 w 7771752"/>
                <a:gd name="connsiteY4040" fmla="*/ 1688139 h 3267076"/>
                <a:gd name="connsiteX4041" fmla="*/ 1831551 w 7771752"/>
                <a:gd name="connsiteY4041" fmla="*/ 1687361 h 3267076"/>
                <a:gd name="connsiteX4042" fmla="*/ 1832843 w 7771752"/>
                <a:gd name="connsiteY4042" fmla="*/ 1687361 h 3267076"/>
                <a:gd name="connsiteX4043" fmla="*/ 1832843 w 7771752"/>
                <a:gd name="connsiteY4043" fmla="*/ 1686579 h 3267076"/>
                <a:gd name="connsiteX4044" fmla="*/ 1834918 w 7771752"/>
                <a:gd name="connsiteY4044" fmla="*/ 1686579 h 3267076"/>
                <a:gd name="connsiteX4045" fmla="*/ 1834918 w 7771752"/>
                <a:gd name="connsiteY4045" fmla="*/ 1685797 h 3267076"/>
                <a:gd name="connsiteX4046" fmla="*/ 1835351 w 7771752"/>
                <a:gd name="connsiteY4046" fmla="*/ 1685797 h 3267076"/>
                <a:gd name="connsiteX4047" fmla="*/ 1835351 w 7771752"/>
                <a:gd name="connsiteY4047" fmla="*/ 1685015 h 3267076"/>
                <a:gd name="connsiteX4048" fmla="*/ 1835772 w 7771752"/>
                <a:gd name="connsiteY4048" fmla="*/ 1685015 h 3267076"/>
                <a:gd name="connsiteX4049" fmla="*/ 1835772 w 7771752"/>
                <a:gd name="connsiteY4049" fmla="*/ 1684233 h 3267076"/>
                <a:gd name="connsiteX4050" fmla="*/ 1835922 w 7771752"/>
                <a:gd name="connsiteY4050" fmla="*/ 1684233 h 3267076"/>
                <a:gd name="connsiteX4051" fmla="*/ 1835922 w 7771752"/>
                <a:gd name="connsiteY4051" fmla="*/ 1683451 h 3267076"/>
                <a:gd name="connsiteX4052" fmla="*/ 1835965 w 7771752"/>
                <a:gd name="connsiteY4052" fmla="*/ 1683451 h 3267076"/>
                <a:gd name="connsiteX4053" fmla="*/ 1835965 w 7771752"/>
                <a:gd name="connsiteY4053" fmla="*/ 1682668 h 3267076"/>
                <a:gd name="connsiteX4054" fmla="*/ 1835970 w 7771752"/>
                <a:gd name="connsiteY4054" fmla="*/ 1682668 h 3267076"/>
                <a:gd name="connsiteX4055" fmla="*/ 1835970 w 7771752"/>
                <a:gd name="connsiteY4055" fmla="*/ 1681886 h 3267076"/>
                <a:gd name="connsiteX4056" fmla="*/ 1836644 w 7771752"/>
                <a:gd name="connsiteY4056" fmla="*/ 1681886 h 3267076"/>
                <a:gd name="connsiteX4057" fmla="*/ 1836644 w 7771752"/>
                <a:gd name="connsiteY4057" fmla="*/ 1681104 h 3267076"/>
                <a:gd name="connsiteX4058" fmla="*/ 1836674 w 7771752"/>
                <a:gd name="connsiteY4058" fmla="*/ 1681104 h 3267076"/>
                <a:gd name="connsiteX4059" fmla="*/ 1836674 w 7771752"/>
                <a:gd name="connsiteY4059" fmla="*/ 1680322 h 3267076"/>
                <a:gd name="connsiteX4060" fmla="*/ 1837203 w 7771752"/>
                <a:gd name="connsiteY4060" fmla="*/ 1680322 h 3267076"/>
                <a:gd name="connsiteX4061" fmla="*/ 1837203 w 7771752"/>
                <a:gd name="connsiteY4061" fmla="*/ 1679540 h 3267076"/>
                <a:gd name="connsiteX4062" fmla="*/ 1837786 w 7771752"/>
                <a:gd name="connsiteY4062" fmla="*/ 1679540 h 3267076"/>
                <a:gd name="connsiteX4063" fmla="*/ 1837786 w 7771752"/>
                <a:gd name="connsiteY4063" fmla="*/ 1678758 h 3267076"/>
                <a:gd name="connsiteX4064" fmla="*/ 1839927 w 7771752"/>
                <a:gd name="connsiteY4064" fmla="*/ 1678758 h 3267076"/>
                <a:gd name="connsiteX4065" fmla="*/ 1839927 w 7771752"/>
                <a:gd name="connsiteY4065" fmla="*/ 1677975 h 3267076"/>
                <a:gd name="connsiteX4066" fmla="*/ 1841737 w 7771752"/>
                <a:gd name="connsiteY4066" fmla="*/ 1677975 h 3267076"/>
                <a:gd name="connsiteX4067" fmla="*/ 1841737 w 7771752"/>
                <a:gd name="connsiteY4067" fmla="*/ 1677193 h 3267076"/>
                <a:gd name="connsiteX4068" fmla="*/ 1842724 w 7771752"/>
                <a:gd name="connsiteY4068" fmla="*/ 1677193 h 3267076"/>
                <a:gd name="connsiteX4069" fmla="*/ 1842724 w 7771752"/>
                <a:gd name="connsiteY4069" fmla="*/ 1676411 h 3267076"/>
                <a:gd name="connsiteX4070" fmla="*/ 1844101 w 7771752"/>
                <a:gd name="connsiteY4070" fmla="*/ 1676411 h 3267076"/>
                <a:gd name="connsiteX4071" fmla="*/ 1844101 w 7771752"/>
                <a:gd name="connsiteY4071" fmla="*/ 1675629 h 3267076"/>
                <a:gd name="connsiteX4072" fmla="*/ 1844642 w 7771752"/>
                <a:gd name="connsiteY4072" fmla="*/ 1675629 h 3267076"/>
                <a:gd name="connsiteX4073" fmla="*/ 1844642 w 7771752"/>
                <a:gd name="connsiteY4073" fmla="*/ 1674847 h 3267076"/>
                <a:gd name="connsiteX4074" fmla="*/ 1844696 w 7771752"/>
                <a:gd name="connsiteY4074" fmla="*/ 1674847 h 3267076"/>
                <a:gd name="connsiteX4075" fmla="*/ 1844696 w 7771752"/>
                <a:gd name="connsiteY4075" fmla="*/ 1674069 h 3267076"/>
                <a:gd name="connsiteX4076" fmla="*/ 1844811 w 7771752"/>
                <a:gd name="connsiteY4076" fmla="*/ 1674069 h 3267076"/>
                <a:gd name="connsiteX4077" fmla="*/ 1844811 w 7771752"/>
                <a:gd name="connsiteY4077" fmla="*/ 1673287 h 3267076"/>
                <a:gd name="connsiteX4078" fmla="*/ 1844918 w 7771752"/>
                <a:gd name="connsiteY4078" fmla="*/ 1673287 h 3267076"/>
                <a:gd name="connsiteX4079" fmla="*/ 1844918 w 7771752"/>
                <a:gd name="connsiteY4079" fmla="*/ 1672505 h 3267076"/>
                <a:gd name="connsiteX4080" fmla="*/ 1845087 w 7771752"/>
                <a:gd name="connsiteY4080" fmla="*/ 1672505 h 3267076"/>
                <a:gd name="connsiteX4081" fmla="*/ 1845087 w 7771752"/>
                <a:gd name="connsiteY4081" fmla="*/ 1671723 h 3267076"/>
                <a:gd name="connsiteX4082" fmla="*/ 1845989 w 7771752"/>
                <a:gd name="connsiteY4082" fmla="*/ 1671723 h 3267076"/>
                <a:gd name="connsiteX4083" fmla="*/ 1845989 w 7771752"/>
                <a:gd name="connsiteY4083" fmla="*/ 1670940 h 3267076"/>
                <a:gd name="connsiteX4084" fmla="*/ 1846224 w 7771752"/>
                <a:gd name="connsiteY4084" fmla="*/ 1670940 h 3267076"/>
                <a:gd name="connsiteX4085" fmla="*/ 1846224 w 7771752"/>
                <a:gd name="connsiteY4085" fmla="*/ 1670158 h 3267076"/>
                <a:gd name="connsiteX4086" fmla="*/ 1848040 w 7771752"/>
                <a:gd name="connsiteY4086" fmla="*/ 1670158 h 3267076"/>
                <a:gd name="connsiteX4087" fmla="*/ 1848040 w 7771752"/>
                <a:gd name="connsiteY4087" fmla="*/ 1669376 h 3267076"/>
                <a:gd name="connsiteX4088" fmla="*/ 1850535 w 7771752"/>
                <a:gd name="connsiteY4088" fmla="*/ 1669376 h 3267076"/>
                <a:gd name="connsiteX4089" fmla="*/ 1850535 w 7771752"/>
                <a:gd name="connsiteY4089" fmla="*/ 1668594 h 3267076"/>
                <a:gd name="connsiteX4090" fmla="*/ 1851143 w 7771752"/>
                <a:gd name="connsiteY4090" fmla="*/ 1668594 h 3267076"/>
                <a:gd name="connsiteX4091" fmla="*/ 1851143 w 7771752"/>
                <a:gd name="connsiteY4091" fmla="*/ 1667812 h 3267076"/>
                <a:gd name="connsiteX4092" fmla="*/ 1851191 w 7771752"/>
                <a:gd name="connsiteY4092" fmla="*/ 1667812 h 3267076"/>
                <a:gd name="connsiteX4093" fmla="*/ 1851191 w 7771752"/>
                <a:gd name="connsiteY4093" fmla="*/ 1667030 h 3267076"/>
                <a:gd name="connsiteX4094" fmla="*/ 1852465 w 7771752"/>
                <a:gd name="connsiteY4094" fmla="*/ 1667030 h 3267076"/>
                <a:gd name="connsiteX4095" fmla="*/ 1852465 w 7771752"/>
                <a:gd name="connsiteY4095" fmla="*/ 1666247 h 3267076"/>
                <a:gd name="connsiteX4096" fmla="*/ 1853993 w 7771752"/>
                <a:gd name="connsiteY4096" fmla="*/ 1666247 h 3267076"/>
                <a:gd name="connsiteX4097" fmla="*/ 1853993 w 7771752"/>
                <a:gd name="connsiteY4097" fmla="*/ 1665465 h 3267076"/>
                <a:gd name="connsiteX4098" fmla="*/ 1854546 w 7771752"/>
                <a:gd name="connsiteY4098" fmla="*/ 1665465 h 3267076"/>
                <a:gd name="connsiteX4099" fmla="*/ 1854546 w 7771752"/>
                <a:gd name="connsiteY4099" fmla="*/ 1664683 h 3267076"/>
                <a:gd name="connsiteX4100" fmla="*/ 1856002 w 7771752"/>
                <a:gd name="connsiteY4100" fmla="*/ 1664683 h 3267076"/>
                <a:gd name="connsiteX4101" fmla="*/ 1856002 w 7771752"/>
                <a:gd name="connsiteY4101" fmla="*/ 1663901 h 3267076"/>
                <a:gd name="connsiteX4102" fmla="*/ 1856483 w 7771752"/>
                <a:gd name="connsiteY4102" fmla="*/ 1663901 h 3267076"/>
                <a:gd name="connsiteX4103" fmla="*/ 1856483 w 7771752"/>
                <a:gd name="connsiteY4103" fmla="*/ 1663119 h 3267076"/>
                <a:gd name="connsiteX4104" fmla="*/ 1856681 w 7771752"/>
                <a:gd name="connsiteY4104" fmla="*/ 1663119 h 3267076"/>
                <a:gd name="connsiteX4105" fmla="*/ 1856681 w 7771752"/>
                <a:gd name="connsiteY4105" fmla="*/ 1662337 h 3267076"/>
                <a:gd name="connsiteX4106" fmla="*/ 1858142 w 7771752"/>
                <a:gd name="connsiteY4106" fmla="*/ 1662337 h 3267076"/>
                <a:gd name="connsiteX4107" fmla="*/ 1858142 w 7771752"/>
                <a:gd name="connsiteY4107" fmla="*/ 1661554 h 3267076"/>
                <a:gd name="connsiteX4108" fmla="*/ 1859195 w 7771752"/>
                <a:gd name="connsiteY4108" fmla="*/ 1661554 h 3267076"/>
                <a:gd name="connsiteX4109" fmla="*/ 1859195 w 7771752"/>
                <a:gd name="connsiteY4109" fmla="*/ 1660777 h 3267076"/>
                <a:gd name="connsiteX4110" fmla="*/ 1860247 w 7771752"/>
                <a:gd name="connsiteY4110" fmla="*/ 1660777 h 3267076"/>
                <a:gd name="connsiteX4111" fmla="*/ 1860247 w 7771752"/>
                <a:gd name="connsiteY4111" fmla="*/ 1659995 h 3267076"/>
                <a:gd name="connsiteX4112" fmla="*/ 1861498 w 7771752"/>
                <a:gd name="connsiteY4112" fmla="*/ 1659995 h 3267076"/>
                <a:gd name="connsiteX4113" fmla="*/ 1861498 w 7771752"/>
                <a:gd name="connsiteY4113" fmla="*/ 1659212 h 3267076"/>
                <a:gd name="connsiteX4114" fmla="*/ 1863086 w 7771752"/>
                <a:gd name="connsiteY4114" fmla="*/ 1659212 h 3267076"/>
                <a:gd name="connsiteX4115" fmla="*/ 1863086 w 7771752"/>
                <a:gd name="connsiteY4115" fmla="*/ 1658430 h 3267076"/>
                <a:gd name="connsiteX4116" fmla="*/ 1863934 w 7771752"/>
                <a:gd name="connsiteY4116" fmla="*/ 1658430 h 3267076"/>
                <a:gd name="connsiteX4117" fmla="*/ 1863934 w 7771752"/>
                <a:gd name="connsiteY4117" fmla="*/ 1657648 h 3267076"/>
                <a:gd name="connsiteX4118" fmla="*/ 1864595 w 7771752"/>
                <a:gd name="connsiteY4118" fmla="*/ 1657648 h 3267076"/>
                <a:gd name="connsiteX4119" fmla="*/ 1864595 w 7771752"/>
                <a:gd name="connsiteY4119" fmla="*/ 1656866 h 3267076"/>
                <a:gd name="connsiteX4120" fmla="*/ 1866694 w 7771752"/>
                <a:gd name="connsiteY4120" fmla="*/ 1656866 h 3267076"/>
                <a:gd name="connsiteX4121" fmla="*/ 1866694 w 7771752"/>
                <a:gd name="connsiteY4121" fmla="*/ 1656084 h 3267076"/>
                <a:gd name="connsiteX4122" fmla="*/ 1868486 w 7771752"/>
                <a:gd name="connsiteY4122" fmla="*/ 1656084 h 3267076"/>
                <a:gd name="connsiteX4123" fmla="*/ 1868486 w 7771752"/>
                <a:gd name="connsiteY4123" fmla="*/ 1655302 h 3267076"/>
                <a:gd name="connsiteX4124" fmla="*/ 1868564 w 7771752"/>
                <a:gd name="connsiteY4124" fmla="*/ 1655302 h 3267076"/>
                <a:gd name="connsiteX4125" fmla="*/ 1868564 w 7771752"/>
                <a:gd name="connsiteY4125" fmla="*/ 1654519 h 3267076"/>
                <a:gd name="connsiteX4126" fmla="*/ 1869093 w 7771752"/>
                <a:gd name="connsiteY4126" fmla="*/ 1654519 h 3267076"/>
                <a:gd name="connsiteX4127" fmla="*/ 1869093 w 7771752"/>
                <a:gd name="connsiteY4127" fmla="*/ 1653737 h 3267076"/>
                <a:gd name="connsiteX4128" fmla="*/ 1869688 w 7771752"/>
                <a:gd name="connsiteY4128" fmla="*/ 1653737 h 3267076"/>
                <a:gd name="connsiteX4129" fmla="*/ 1869688 w 7771752"/>
                <a:gd name="connsiteY4129" fmla="*/ 1652955 h 3267076"/>
                <a:gd name="connsiteX4130" fmla="*/ 1870109 w 7771752"/>
                <a:gd name="connsiteY4130" fmla="*/ 1652955 h 3267076"/>
                <a:gd name="connsiteX4131" fmla="*/ 1870109 w 7771752"/>
                <a:gd name="connsiteY4131" fmla="*/ 1652173 h 3267076"/>
                <a:gd name="connsiteX4132" fmla="*/ 1871559 w 7771752"/>
                <a:gd name="connsiteY4132" fmla="*/ 1652173 h 3267076"/>
                <a:gd name="connsiteX4133" fmla="*/ 1871559 w 7771752"/>
                <a:gd name="connsiteY4133" fmla="*/ 1651391 h 3267076"/>
                <a:gd name="connsiteX4134" fmla="*/ 1872948 w 7771752"/>
                <a:gd name="connsiteY4134" fmla="*/ 1651391 h 3267076"/>
                <a:gd name="connsiteX4135" fmla="*/ 1872948 w 7771752"/>
                <a:gd name="connsiteY4135" fmla="*/ 1650609 h 3267076"/>
                <a:gd name="connsiteX4136" fmla="*/ 1872954 w 7771752"/>
                <a:gd name="connsiteY4136" fmla="*/ 1650609 h 3267076"/>
                <a:gd name="connsiteX4137" fmla="*/ 1872954 w 7771752"/>
                <a:gd name="connsiteY4137" fmla="*/ 1649826 h 3267076"/>
                <a:gd name="connsiteX4138" fmla="*/ 1872996 w 7771752"/>
                <a:gd name="connsiteY4138" fmla="*/ 1649826 h 3267076"/>
                <a:gd name="connsiteX4139" fmla="*/ 1872996 w 7771752"/>
                <a:gd name="connsiteY4139" fmla="*/ 1649044 h 3267076"/>
                <a:gd name="connsiteX4140" fmla="*/ 1873285 w 7771752"/>
                <a:gd name="connsiteY4140" fmla="*/ 1649044 h 3267076"/>
                <a:gd name="connsiteX4141" fmla="*/ 1873285 w 7771752"/>
                <a:gd name="connsiteY4141" fmla="*/ 1648262 h 3267076"/>
                <a:gd name="connsiteX4142" fmla="*/ 1873561 w 7771752"/>
                <a:gd name="connsiteY4142" fmla="*/ 1648262 h 3267076"/>
                <a:gd name="connsiteX4143" fmla="*/ 1873561 w 7771752"/>
                <a:gd name="connsiteY4143" fmla="*/ 1647480 h 3267076"/>
                <a:gd name="connsiteX4144" fmla="*/ 1875510 w 7771752"/>
                <a:gd name="connsiteY4144" fmla="*/ 1647480 h 3267076"/>
                <a:gd name="connsiteX4145" fmla="*/ 1875510 w 7771752"/>
                <a:gd name="connsiteY4145" fmla="*/ 1646698 h 3267076"/>
                <a:gd name="connsiteX4146" fmla="*/ 1877169 w 7771752"/>
                <a:gd name="connsiteY4146" fmla="*/ 1646698 h 3267076"/>
                <a:gd name="connsiteX4147" fmla="*/ 1877169 w 7771752"/>
                <a:gd name="connsiteY4147" fmla="*/ 1645916 h 3267076"/>
                <a:gd name="connsiteX4148" fmla="*/ 1878192 w 7771752"/>
                <a:gd name="connsiteY4148" fmla="*/ 1645916 h 3267076"/>
                <a:gd name="connsiteX4149" fmla="*/ 1878192 w 7771752"/>
                <a:gd name="connsiteY4149" fmla="*/ 1645138 h 3267076"/>
                <a:gd name="connsiteX4150" fmla="*/ 1879845 w 7771752"/>
                <a:gd name="connsiteY4150" fmla="*/ 1645138 h 3267076"/>
                <a:gd name="connsiteX4151" fmla="*/ 1879845 w 7771752"/>
                <a:gd name="connsiteY4151" fmla="*/ 1644356 h 3267076"/>
                <a:gd name="connsiteX4152" fmla="*/ 1880411 w 7771752"/>
                <a:gd name="connsiteY4152" fmla="*/ 1644356 h 3267076"/>
                <a:gd name="connsiteX4153" fmla="*/ 1880411 w 7771752"/>
                <a:gd name="connsiteY4153" fmla="*/ 1643574 h 3267076"/>
                <a:gd name="connsiteX4154" fmla="*/ 1881553 w 7771752"/>
                <a:gd name="connsiteY4154" fmla="*/ 1643574 h 3267076"/>
                <a:gd name="connsiteX4155" fmla="*/ 1881553 w 7771752"/>
                <a:gd name="connsiteY4155" fmla="*/ 1642792 h 3267076"/>
                <a:gd name="connsiteX4156" fmla="*/ 1882022 w 7771752"/>
                <a:gd name="connsiteY4156" fmla="*/ 1642792 h 3267076"/>
                <a:gd name="connsiteX4157" fmla="*/ 1882022 w 7771752"/>
                <a:gd name="connsiteY4157" fmla="*/ 1642009 h 3267076"/>
                <a:gd name="connsiteX4158" fmla="*/ 1884686 w 7771752"/>
                <a:gd name="connsiteY4158" fmla="*/ 1642009 h 3267076"/>
                <a:gd name="connsiteX4159" fmla="*/ 1884686 w 7771752"/>
                <a:gd name="connsiteY4159" fmla="*/ 1641227 h 3267076"/>
                <a:gd name="connsiteX4160" fmla="*/ 1886027 w 7771752"/>
                <a:gd name="connsiteY4160" fmla="*/ 1641227 h 3267076"/>
                <a:gd name="connsiteX4161" fmla="*/ 1886027 w 7771752"/>
                <a:gd name="connsiteY4161" fmla="*/ 1640445 h 3267076"/>
                <a:gd name="connsiteX4162" fmla="*/ 1886881 w 7771752"/>
                <a:gd name="connsiteY4162" fmla="*/ 1640445 h 3267076"/>
                <a:gd name="connsiteX4163" fmla="*/ 1886881 w 7771752"/>
                <a:gd name="connsiteY4163" fmla="*/ 1639663 h 3267076"/>
                <a:gd name="connsiteX4164" fmla="*/ 1887591 w 7771752"/>
                <a:gd name="connsiteY4164" fmla="*/ 1639663 h 3267076"/>
                <a:gd name="connsiteX4165" fmla="*/ 1887591 w 7771752"/>
                <a:gd name="connsiteY4165" fmla="*/ 1638881 h 3267076"/>
                <a:gd name="connsiteX4166" fmla="*/ 1889726 w 7771752"/>
                <a:gd name="connsiteY4166" fmla="*/ 1638881 h 3267076"/>
                <a:gd name="connsiteX4167" fmla="*/ 1889726 w 7771752"/>
                <a:gd name="connsiteY4167" fmla="*/ 1638099 h 3267076"/>
                <a:gd name="connsiteX4168" fmla="*/ 1891259 w 7771752"/>
                <a:gd name="connsiteY4168" fmla="*/ 1638099 h 3267076"/>
                <a:gd name="connsiteX4169" fmla="*/ 1891259 w 7771752"/>
                <a:gd name="connsiteY4169" fmla="*/ 1637316 h 3267076"/>
                <a:gd name="connsiteX4170" fmla="*/ 1891325 w 7771752"/>
                <a:gd name="connsiteY4170" fmla="*/ 1637316 h 3267076"/>
                <a:gd name="connsiteX4171" fmla="*/ 1891325 w 7771752"/>
                <a:gd name="connsiteY4171" fmla="*/ 1636534 h 3267076"/>
                <a:gd name="connsiteX4172" fmla="*/ 1891764 w 7771752"/>
                <a:gd name="connsiteY4172" fmla="*/ 1636534 h 3267076"/>
                <a:gd name="connsiteX4173" fmla="*/ 1891764 w 7771752"/>
                <a:gd name="connsiteY4173" fmla="*/ 1635752 h 3267076"/>
                <a:gd name="connsiteX4174" fmla="*/ 1892474 w 7771752"/>
                <a:gd name="connsiteY4174" fmla="*/ 1635752 h 3267076"/>
                <a:gd name="connsiteX4175" fmla="*/ 1892474 w 7771752"/>
                <a:gd name="connsiteY4175" fmla="*/ 1634970 h 3267076"/>
                <a:gd name="connsiteX4176" fmla="*/ 1892883 w 7771752"/>
                <a:gd name="connsiteY4176" fmla="*/ 1634970 h 3267076"/>
                <a:gd name="connsiteX4177" fmla="*/ 1892883 w 7771752"/>
                <a:gd name="connsiteY4177" fmla="*/ 1634188 h 3267076"/>
                <a:gd name="connsiteX4178" fmla="*/ 1893117 w 7771752"/>
                <a:gd name="connsiteY4178" fmla="*/ 1634188 h 3267076"/>
                <a:gd name="connsiteX4179" fmla="*/ 1893117 w 7771752"/>
                <a:gd name="connsiteY4179" fmla="*/ 1633406 h 3267076"/>
                <a:gd name="connsiteX4180" fmla="*/ 1893448 w 7771752"/>
                <a:gd name="connsiteY4180" fmla="*/ 1633406 h 3267076"/>
                <a:gd name="connsiteX4181" fmla="*/ 1893448 w 7771752"/>
                <a:gd name="connsiteY4181" fmla="*/ 1632623 h 3267076"/>
                <a:gd name="connsiteX4182" fmla="*/ 1897165 w 7771752"/>
                <a:gd name="connsiteY4182" fmla="*/ 1632623 h 3267076"/>
                <a:gd name="connsiteX4183" fmla="*/ 1897165 w 7771752"/>
                <a:gd name="connsiteY4183" fmla="*/ 1631846 h 3267076"/>
                <a:gd name="connsiteX4184" fmla="*/ 1899185 w 7771752"/>
                <a:gd name="connsiteY4184" fmla="*/ 1631846 h 3267076"/>
                <a:gd name="connsiteX4185" fmla="*/ 1899185 w 7771752"/>
                <a:gd name="connsiteY4185" fmla="*/ 1631064 h 3267076"/>
                <a:gd name="connsiteX4186" fmla="*/ 1899913 w 7771752"/>
                <a:gd name="connsiteY4186" fmla="*/ 1631064 h 3267076"/>
                <a:gd name="connsiteX4187" fmla="*/ 1899913 w 7771752"/>
                <a:gd name="connsiteY4187" fmla="*/ 1630281 h 3267076"/>
                <a:gd name="connsiteX4188" fmla="*/ 1900971 w 7771752"/>
                <a:gd name="connsiteY4188" fmla="*/ 1630281 h 3267076"/>
                <a:gd name="connsiteX4189" fmla="*/ 1900971 w 7771752"/>
                <a:gd name="connsiteY4189" fmla="*/ 1629499 h 3267076"/>
                <a:gd name="connsiteX4190" fmla="*/ 1901260 w 7771752"/>
                <a:gd name="connsiteY4190" fmla="*/ 1629499 h 3267076"/>
                <a:gd name="connsiteX4191" fmla="*/ 1901260 w 7771752"/>
                <a:gd name="connsiteY4191" fmla="*/ 1628717 h 3267076"/>
                <a:gd name="connsiteX4192" fmla="*/ 1901957 w 7771752"/>
                <a:gd name="connsiteY4192" fmla="*/ 1628717 h 3267076"/>
                <a:gd name="connsiteX4193" fmla="*/ 1901957 w 7771752"/>
                <a:gd name="connsiteY4193" fmla="*/ 1627935 h 3267076"/>
                <a:gd name="connsiteX4194" fmla="*/ 1901975 w 7771752"/>
                <a:gd name="connsiteY4194" fmla="*/ 1627935 h 3267076"/>
                <a:gd name="connsiteX4195" fmla="*/ 1901975 w 7771752"/>
                <a:gd name="connsiteY4195" fmla="*/ 1627153 h 3267076"/>
                <a:gd name="connsiteX4196" fmla="*/ 1902949 w 7771752"/>
                <a:gd name="connsiteY4196" fmla="*/ 1627153 h 3267076"/>
                <a:gd name="connsiteX4197" fmla="*/ 1902949 w 7771752"/>
                <a:gd name="connsiteY4197" fmla="*/ 1626371 h 3267076"/>
                <a:gd name="connsiteX4198" fmla="*/ 1903593 w 7771752"/>
                <a:gd name="connsiteY4198" fmla="*/ 1626371 h 3267076"/>
                <a:gd name="connsiteX4199" fmla="*/ 1903593 w 7771752"/>
                <a:gd name="connsiteY4199" fmla="*/ 1625588 h 3267076"/>
                <a:gd name="connsiteX4200" fmla="*/ 1905872 w 7771752"/>
                <a:gd name="connsiteY4200" fmla="*/ 1625588 h 3267076"/>
                <a:gd name="connsiteX4201" fmla="*/ 1905872 w 7771752"/>
                <a:gd name="connsiteY4201" fmla="*/ 1624806 h 3267076"/>
                <a:gd name="connsiteX4202" fmla="*/ 1908019 w 7771752"/>
                <a:gd name="connsiteY4202" fmla="*/ 1624806 h 3267076"/>
                <a:gd name="connsiteX4203" fmla="*/ 1908019 w 7771752"/>
                <a:gd name="connsiteY4203" fmla="*/ 1624024 h 3267076"/>
                <a:gd name="connsiteX4204" fmla="*/ 1909324 w 7771752"/>
                <a:gd name="connsiteY4204" fmla="*/ 1624024 h 3267076"/>
                <a:gd name="connsiteX4205" fmla="*/ 1909324 w 7771752"/>
                <a:gd name="connsiteY4205" fmla="*/ 1623242 h 3267076"/>
                <a:gd name="connsiteX4206" fmla="*/ 1909703 w 7771752"/>
                <a:gd name="connsiteY4206" fmla="*/ 1623242 h 3267076"/>
                <a:gd name="connsiteX4207" fmla="*/ 1909703 w 7771752"/>
                <a:gd name="connsiteY4207" fmla="*/ 1622460 h 3267076"/>
                <a:gd name="connsiteX4208" fmla="*/ 1909721 w 7771752"/>
                <a:gd name="connsiteY4208" fmla="*/ 1622460 h 3267076"/>
                <a:gd name="connsiteX4209" fmla="*/ 1909721 w 7771752"/>
                <a:gd name="connsiteY4209" fmla="*/ 1621678 h 3267076"/>
                <a:gd name="connsiteX4210" fmla="*/ 1910004 w 7771752"/>
                <a:gd name="connsiteY4210" fmla="*/ 1621678 h 3267076"/>
                <a:gd name="connsiteX4211" fmla="*/ 1910004 w 7771752"/>
                <a:gd name="connsiteY4211" fmla="*/ 1620895 h 3267076"/>
                <a:gd name="connsiteX4212" fmla="*/ 1912691 w 7771752"/>
                <a:gd name="connsiteY4212" fmla="*/ 1620895 h 3267076"/>
                <a:gd name="connsiteX4213" fmla="*/ 1912691 w 7771752"/>
                <a:gd name="connsiteY4213" fmla="*/ 1620113 h 3267076"/>
                <a:gd name="connsiteX4214" fmla="*/ 1912878 w 7771752"/>
                <a:gd name="connsiteY4214" fmla="*/ 1620113 h 3267076"/>
                <a:gd name="connsiteX4215" fmla="*/ 1912878 w 7771752"/>
                <a:gd name="connsiteY4215" fmla="*/ 1619331 h 3267076"/>
                <a:gd name="connsiteX4216" fmla="*/ 1913786 w 7771752"/>
                <a:gd name="connsiteY4216" fmla="*/ 1619331 h 3267076"/>
                <a:gd name="connsiteX4217" fmla="*/ 1913786 w 7771752"/>
                <a:gd name="connsiteY4217" fmla="*/ 1618553 h 3267076"/>
                <a:gd name="connsiteX4218" fmla="*/ 1914056 w 7771752"/>
                <a:gd name="connsiteY4218" fmla="*/ 1618553 h 3267076"/>
                <a:gd name="connsiteX4219" fmla="*/ 1914056 w 7771752"/>
                <a:gd name="connsiteY4219" fmla="*/ 1617771 h 3267076"/>
                <a:gd name="connsiteX4220" fmla="*/ 1914183 w 7771752"/>
                <a:gd name="connsiteY4220" fmla="*/ 1617771 h 3267076"/>
                <a:gd name="connsiteX4221" fmla="*/ 1914183 w 7771752"/>
                <a:gd name="connsiteY4221" fmla="*/ 1616989 h 3267076"/>
                <a:gd name="connsiteX4222" fmla="*/ 1914285 w 7771752"/>
                <a:gd name="connsiteY4222" fmla="*/ 1616989 h 3267076"/>
                <a:gd name="connsiteX4223" fmla="*/ 1914285 w 7771752"/>
                <a:gd name="connsiteY4223" fmla="*/ 1616207 h 3267076"/>
                <a:gd name="connsiteX4224" fmla="*/ 1914682 w 7771752"/>
                <a:gd name="connsiteY4224" fmla="*/ 1616207 h 3267076"/>
                <a:gd name="connsiteX4225" fmla="*/ 1914682 w 7771752"/>
                <a:gd name="connsiteY4225" fmla="*/ 1615425 h 3267076"/>
                <a:gd name="connsiteX4226" fmla="*/ 1916263 w 7771752"/>
                <a:gd name="connsiteY4226" fmla="*/ 1615425 h 3267076"/>
                <a:gd name="connsiteX4227" fmla="*/ 1916263 w 7771752"/>
                <a:gd name="connsiteY4227" fmla="*/ 1614643 h 3267076"/>
                <a:gd name="connsiteX4228" fmla="*/ 1916666 w 7771752"/>
                <a:gd name="connsiteY4228" fmla="*/ 1614643 h 3267076"/>
                <a:gd name="connsiteX4229" fmla="*/ 1916666 w 7771752"/>
                <a:gd name="connsiteY4229" fmla="*/ 1613860 h 3267076"/>
                <a:gd name="connsiteX4230" fmla="*/ 1917274 w 7771752"/>
                <a:gd name="connsiteY4230" fmla="*/ 1613860 h 3267076"/>
                <a:gd name="connsiteX4231" fmla="*/ 1917274 w 7771752"/>
                <a:gd name="connsiteY4231" fmla="*/ 1613078 h 3267076"/>
                <a:gd name="connsiteX4232" fmla="*/ 1919012 w 7771752"/>
                <a:gd name="connsiteY4232" fmla="*/ 1613078 h 3267076"/>
                <a:gd name="connsiteX4233" fmla="*/ 1919012 w 7771752"/>
                <a:gd name="connsiteY4233" fmla="*/ 1612296 h 3267076"/>
                <a:gd name="connsiteX4234" fmla="*/ 1920046 w 7771752"/>
                <a:gd name="connsiteY4234" fmla="*/ 1612296 h 3267076"/>
                <a:gd name="connsiteX4235" fmla="*/ 1920046 w 7771752"/>
                <a:gd name="connsiteY4235" fmla="*/ 1611514 h 3267076"/>
                <a:gd name="connsiteX4236" fmla="*/ 1920112 w 7771752"/>
                <a:gd name="connsiteY4236" fmla="*/ 1611514 h 3267076"/>
                <a:gd name="connsiteX4237" fmla="*/ 1920112 w 7771752"/>
                <a:gd name="connsiteY4237" fmla="*/ 1610732 h 3267076"/>
                <a:gd name="connsiteX4238" fmla="*/ 1922385 w 7771752"/>
                <a:gd name="connsiteY4238" fmla="*/ 1610732 h 3267076"/>
                <a:gd name="connsiteX4239" fmla="*/ 1922385 w 7771752"/>
                <a:gd name="connsiteY4239" fmla="*/ 1609950 h 3267076"/>
                <a:gd name="connsiteX4240" fmla="*/ 1922902 w 7771752"/>
                <a:gd name="connsiteY4240" fmla="*/ 1609950 h 3267076"/>
                <a:gd name="connsiteX4241" fmla="*/ 1922902 w 7771752"/>
                <a:gd name="connsiteY4241" fmla="*/ 1609168 h 3267076"/>
                <a:gd name="connsiteX4242" fmla="*/ 1923053 w 7771752"/>
                <a:gd name="connsiteY4242" fmla="*/ 1609168 h 3267076"/>
                <a:gd name="connsiteX4243" fmla="*/ 1923053 w 7771752"/>
                <a:gd name="connsiteY4243" fmla="*/ 1608385 h 3267076"/>
                <a:gd name="connsiteX4244" fmla="*/ 1923450 w 7771752"/>
                <a:gd name="connsiteY4244" fmla="*/ 1608385 h 3267076"/>
                <a:gd name="connsiteX4245" fmla="*/ 1923450 w 7771752"/>
                <a:gd name="connsiteY4245" fmla="*/ 1607603 h 3267076"/>
                <a:gd name="connsiteX4246" fmla="*/ 1924039 w 7771752"/>
                <a:gd name="connsiteY4246" fmla="*/ 1607603 h 3267076"/>
                <a:gd name="connsiteX4247" fmla="*/ 1924039 w 7771752"/>
                <a:gd name="connsiteY4247" fmla="*/ 1606821 h 3267076"/>
                <a:gd name="connsiteX4248" fmla="*/ 1926499 w 7771752"/>
                <a:gd name="connsiteY4248" fmla="*/ 1606821 h 3267076"/>
                <a:gd name="connsiteX4249" fmla="*/ 1926499 w 7771752"/>
                <a:gd name="connsiteY4249" fmla="*/ 1606039 h 3267076"/>
                <a:gd name="connsiteX4250" fmla="*/ 1926787 w 7771752"/>
                <a:gd name="connsiteY4250" fmla="*/ 1606039 h 3267076"/>
                <a:gd name="connsiteX4251" fmla="*/ 1926787 w 7771752"/>
                <a:gd name="connsiteY4251" fmla="*/ 1605261 h 3267076"/>
                <a:gd name="connsiteX4252" fmla="*/ 1927341 w 7771752"/>
                <a:gd name="connsiteY4252" fmla="*/ 1605261 h 3267076"/>
                <a:gd name="connsiteX4253" fmla="*/ 1927341 w 7771752"/>
                <a:gd name="connsiteY4253" fmla="*/ 1604479 h 3267076"/>
                <a:gd name="connsiteX4254" fmla="*/ 1928411 w 7771752"/>
                <a:gd name="connsiteY4254" fmla="*/ 1604479 h 3267076"/>
                <a:gd name="connsiteX4255" fmla="*/ 1928411 w 7771752"/>
                <a:gd name="connsiteY4255" fmla="*/ 1603697 h 3267076"/>
                <a:gd name="connsiteX4256" fmla="*/ 1928417 w 7771752"/>
                <a:gd name="connsiteY4256" fmla="*/ 1603697 h 3267076"/>
                <a:gd name="connsiteX4257" fmla="*/ 1928417 w 7771752"/>
                <a:gd name="connsiteY4257" fmla="*/ 1602915 h 3267076"/>
                <a:gd name="connsiteX4258" fmla="*/ 1930263 w 7771752"/>
                <a:gd name="connsiteY4258" fmla="*/ 1602915 h 3267076"/>
                <a:gd name="connsiteX4259" fmla="*/ 1930263 w 7771752"/>
                <a:gd name="connsiteY4259" fmla="*/ 1602133 h 3267076"/>
                <a:gd name="connsiteX4260" fmla="*/ 1930305 w 7771752"/>
                <a:gd name="connsiteY4260" fmla="*/ 1602133 h 3267076"/>
                <a:gd name="connsiteX4261" fmla="*/ 1930305 w 7771752"/>
                <a:gd name="connsiteY4261" fmla="*/ 1601350 h 3267076"/>
                <a:gd name="connsiteX4262" fmla="*/ 1933811 w 7771752"/>
                <a:gd name="connsiteY4262" fmla="*/ 1601350 h 3267076"/>
                <a:gd name="connsiteX4263" fmla="*/ 1933811 w 7771752"/>
                <a:gd name="connsiteY4263" fmla="*/ 1600568 h 3267076"/>
                <a:gd name="connsiteX4264" fmla="*/ 1934503 w 7771752"/>
                <a:gd name="connsiteY4264" fmla="*/ 1600568 h 3267076"/>
                <a:gd name="connsiteX4265" fmla="*/ 1934503 w 7771752"/>
                <a:gd name="connsiteY4265" fmla="*/ 1599786 h 3267076"/>
                <a:gd name="connsiteX4266" fmla="*/ 1935603 w 7771752"/>
                <a:gd name="connsiteY4266" fmla="*/ 1599786 h 3267076"/>
                <a:gd name="connsiteX4267" fmla="*/ 1935603 w 7771752"/>
                <a:gd name="connsiteY4267" fmla="*/ 1599004 h 3267076"/>
                <a:gd name="connsiteX4268" fmla="*/ 1935850 w 7771752"/>
                <a:gd name="connsiteY4268" fmla="*/ 1599004 h 3267076"/>
                <a:gd name="connsiteX4269" fmla="*/ 1935850 w 7771752"/>
                <a:gd name="connsiteY4269" fmla="*/ 1598222 h 3267076"/>
                <a:gd name="connsiteX4270" fmla="*/ 1936571 w 7771752"/>
                <a:gd name="connsiteY4270" fmla="*/ 1598222 h 3267076"/>
                <a:gd name="connsiteX4271" fmla="*/ 1936571 w 7771752"/>
                <a:gd name="connsiteY4271" fmla="*/ 1597440 h 3267076"/>
                <a:gd name="connsiteX4272" fmla="*/ 1936902 w 7771752"/>
                <a:gd name="connsiteY4272" fmla="*/ 1597440 h 3267076"/>
                <a:gd name="connsiteX4273" fmla="*/ 1936902 w 7771752"/>
                <a:gd name="connsiteY4273" fmla="*/ 1596657 h 3267076"/>
                <a:gd name="connsiteX4274" fmla="*/ 1937179 w 7771752"/>
                <a:gd name="connsiteY4274" fmla="*/ 1596657 h 3267076"/>
                <a:gd name="connsiteX4275" fmla="*/ 1937179 w 7771752"/>
                <a:gd name="connsiteY4275" fmla="*/ 1595875 h 3267076"/>
                <a:gd name="connsiteX4276" fmla="*/ 1937864 w 7771752"/>
                <a:gd name="connsiteY4276" fmla="*/ 1595875 h 3267076"/>
                <a:gd name="connsiteX4277" fmla="*/ 1937864 w 7771752"/>
                <a:gd name="connsiteY4277" fmla="*/ 1595093 h 3267076"/>
                <a:gd name="connsiteX4278" fmla="*/ 1941875 w 7771752"/>
                <a:gd name="connsiteY4278" fmla="*/ 1595093 h 3267076"/>
                <a:gd name="connsiteX4279" fmla="*/ 1941875 w 7771752"/>
                <a:gd name="connsiteY4279" fmla="*/ 1594311 h 3267076"/>
                <a:gd name="connsiteX4280" fmla="*/ 1942020 w 7771752"/>
                <a:gd name="connsiteY4280" fmla="*/ 1594311 h 3267076"/>
                <a:gd name="connsiteX4281" fmla="*/ 1942020 w 7771752"/>
                <a:gd name="connsiteY4281" fmla="*/ 1593529 h 3267076"/>
                <a:gd name="connsiteX4282" fmla="*/ 1942230 w 7771752"/>
                <a:gd name="connsiteY4282" fmla="*/ 1593529 h 3267076"/>
                <a:gd name="connsiteX4283" fmla="*/ 1942230 w 7771752"/>
                <a:gd name="connsiteY4283" fmla="*/ 1592747 h 3267076"/>
                <a:gd name="connsiteX4284" fmla="*/ 1942783 w 7771752"/>
                <a:gd name="connsiteY4284" fmla="*/ 1592747 h 3267076"/>
                <a:gd name="connsiteX4285" fmla="*/ 1942783 w 7771752"/>
                <a:gd name="connsiteY4285" fmla="*/ 1591969 h 3267076"/>
                <a:gd name="connsiteX4286" fmla="*/ 1943222 w 7771752"/>
                <a:gd name="connsiteY4286" fmla="*/ 1591969 h 3267076"/>
                <a:gd name="connsiteX4287" fmla="*/ 1943222 w 7771752"/>
                <a:gd name="connsiteY4287" fmla="*/ 1591182 h 3267076"/>
                <a:gd name="connsiteX4288" fmla="*/ 1943667 w 7771752"/>
                <a:gd name="connsiteY4288" fmla="*/ 1591182 h 3267076"/>
                <a:gd name="connsiteX4289" fmla="*/ 1943667 w 7771752"/>
                <a:gd name="connsiteY4289" fmla="*/ 1590405 h 3267076"/>
                <a:gd name="connsiteX4290" fmla="*/ 1944635 w 7771752"/>
                <a:gd name="connsiteY4290" fmla="*/ 1590405 h 3267076"/>
                <a:gd name="connsiteX4291" fmla="*/ 1944635 w 7771752"/>
                <a:gd name="connsiteY4291" fmla="*/ 1589622 h 3267076"/>
                <a:gd name="connsiteX4292" fmla="*/ 1947666 w 7771752"/>
                <a:gd name="connsiteY4292" fmla="*/ 1589622 h 3267076"/>
                <a:gd name="connsiteX4293" fmla="*/ 1947666 w 7771752"/>
                <a:gd name="connsiteY4293" fmla="*/ 1588840 h 3267076"/>
                <a:gd name="connsiteX4294" fmla="*/ 1947835 w 7771752"/>
                <a:gd name="connsiteY4294" fmla="*/ 1588840 h 3267076"/>
                <a:gd name="connsiteX4295" fmla="*/ 1947835 w 7771752"/>
                <a:gd name="connsiteY4295" fmla="*/ 1588058 h 3267076"/>
                <a:gd name="connsiteX4296" fmla="*/ 1948713 w 7771752"/>
                <a:gd name="connsiteY4296" fmla="*/ 1588058 h 3267076"/>
                <a:gd name="connsiteX4297" fmla="*/ 1948713 w 7771752"/>
                <a:gd name="connsiteY4297" fmla="*/ 1587276 h 3267076"/>
                <a:gd name="connsiteX4298" fmla="*/ 1950805 w 7771752"/>
                <a:gd name="connsiteY4298" fmla="*/ 1587276 h 3267076"/>
                <a:gd name="connsiteX4299" fmla="*/ 1950805 w 7771752"/>
                <a:gd name="connsiteY4299" fmla="*/ 1586494 h 3267076"/>
                <a:gd name="connsiteX4300" fmla="*/ 1950950 w 7771752"/>
                <a:gd name="connsiteY4300" fmla="*/ 1586494 h 3267076"/>
                <a:gd name="connsiteX4301" fmla="*/ 1950950 w 7771752"/>
                <a:gd name="connsiteY4301" fmla="*/ 1585712 h 3267076"/>
                <a:gd name="connsiteX4302" fmla="*/ 1950980 w 7771752"/>
                <a:gd name="connsiteY4302" fmla="*/ 1585712 h 3267076"/>
                <a:gd name="connsiteX4303" fmla="*/ 1950980 w 7771752"/>
                <a:gd name="connsiteY4303" fmla="*/ 1584930 h 3267076"/>
                <a:gd name="connsiteX4304" fmla="*/ 1951780 w 7771752"/>
                <a:gd name="connsiteY4304" fmla="*/ 1584930 h 3267076"/>
                <a:gd name="connsiteX4305" fmla="*/ 1951780 w 7771752"/>
                <a:gd name="connsiteY4305" fmla="*/ 1584147 h 3267076"/>
                <a:gd name="connsiteX4306" fmla="*/ 1951936 w 7771752"/>
                <a:gd name="connsiteY4306" fmla="*/ 1584147 h 3267076"/>
                <a:gd name="connsiteX4307" fmla="*/ 1951936 w 7771752"/>
                <a:gd name="connsiteY4307" fmla="*/ 1583365 h 3267076"/>
                <a:gd name="connsiteX4308" fmla="*/ 1952068 w 7771752"/>
                <a:gd name="connsiteY4308" fmla="*/ 1583365 h 3267076"/>
                <a:gd name="connsiteX4309" fmla="*/ 1952068 w 7771752"/>
                <a:gd name="connsiteY4309" fmla="*/ 1582583 h 3267076"/>
                <a:gd name="connsiteX4310" fmla="*/ 1952104 w 7771752"/>
                <a:gd name="connsiteY4310" fmla="*/ 1582583 h 3267076"/>
                <a:gd name="connsiteX4311" fmla="*/ 1952104 w 7771752"/>
                <a:gd name="connsiteY4311" fmla="*/ 1581801 h 3267076"/>
                <a:gd name="connsiteX4312" fmla="*/ 1952423 w 7771752"/>
                <a:gd name="connsiteY4312" fmla="*/ 1581801 h 3267076"/>
                <a:gd name="connsiteX4313" fmla="*/ 1952423 w 7771752"/>
                <a:gd name="connsiteY4313" fmla="*/ 1581019 h 3267076"/>
                <a:gd name="connsiteX4314" fmla="*/ 1952465 w 7771752"/>
                <a:gd name="connsiteY4314" fmla="*/ 1581019 h 3267076"/>
                <a:gd name="connsiteX4315" fmla="*/ 1952465 w 7771752"/>
                <a:gd name="connsiteY4315" fmla="*/ 1580237 h 3267076"/>
                <a:gd name="connsiteX4316" fmla="*/ 1952934 w 7771752"/>
                <a:gd name="connsiteY4316" fmla="*/ 1580237 h 3267076"/>
                <a:gd name="connsiteX4317" fmla="*/ 1952934 w 7771752"/>
                <a:gd name="connsiteY4317" fmla="*/ 1579454 h 3267076"/>
                <a:gd name="connsiteX4318" fmla="*/ 1953373 w 7771752"/>
                <a:gd name="connsiteY4318" fmla="*/ 1579454 h 3267076"/>
                <a:gd name="connsiteX4319" fmla="*/ 1953373 w 7771752"/>
                <a:gd name="connsiteY4319" fmla="*/ 1578672 h 3267076"/>
                <a:gd name="connsiteX4320" fmla="*/ 1953457 w 7771752"/>
                <a:gd name="connsiteY4320" fmla="*/ 1578672 h 3267076"/>
                <a:gd name="connsiteX4321" fmla="*/ 1953457 w 7771752"/>
                <a:gd name="connsiteY4321" fmla="*/ 1577890 h 3267076"/>
                <a:gd name="connsiteX4322" fmla="*/ 1953746 w 7771752"/>
                <a:gd name="connsiteY4322" fmla="*/ 1577890 h 3267076"/>
                <a:gd name="connsiteX4323" fmla="*/ 1953746 w 7771752"/>
                <a:gd name="connsiteY4323" fmla="*/ 1577112 h 3267076"/>
                <a:gd name="connsiteX4324" fmla="*/ 1953872 w 7771752"/>
                <a:gd name="connsiteY4324" fmla="*/ 1577112 h 3267076"/>
                <a:gd name="connsiteX4325" fmla="*/ 1953872 w 7771752"/>
                <a:gd name="connsiteY4325" fmla="*/ 1576330 h 3267076"/>
                <a:gd name="connsiteX4326" fmla="*/ 1954161 w 7771752"/>
                <a:gd name="connsiteY4326" fmla="*/ 1576330 h 3267076"/>
                <a:gd name="connsiteX4327" fmla="*/ 1954161 w 7771752"/>
                <a:gd name="connsiteY4327" fmla="*/ 1575548 h 3267076"/>
                <a:gd name="connsiteX4328" fmla="*/ 1954967 w 7771752"/>
                <a:gd name="connsiteY4328" fmla="*/ 1575548 h 3267076"/>
                <a:gd name="connsiteX4329" fmla="*/ 1954967 w 7771752"/>
                <a:gd name="connsiteY4329" fmla="*/ 1574766 h 3267076"/>
                <a:gd name="connsiteX4330" fmla="*/ 1955177 w 7771752"/>
                <a:gd name="connsiteY4330" fmla="*/ 1574766 h 3267076"/>
                <a:gd name="connsiteX4331" fmla="*/ 1955177 w 7771752"/>
                <a:gd name="connsiteY4331" fmla="*/ 1573984 h 3267076"/>
                <a:gd name="connsiteX4332" fmla="*/ 1955604 w 7771752"/>
                <a:gd name="connsiteY4332" fmla="*/ 1573984 h 3267076"/>
                <a:gd name="connsiteX4333" fmla="*/ 1955604 w 7771752"/>
                <a:gd name="connsiteY4333" fmla="*/ 1573202 h 3267076"/>
                <a:gd name="connsiteX4334" fmla="*/ 1956957 w 7771752"/>
                <a:gd name="connsiteY4334" fmla="*/ 1573202 h 3267076"/>
                <a:gd name="connsiteX4335" fmla="*/ 1956957 w 7771752"/>
                <a:gd name="connsiteY4335" fmla="*/ 1572419 h 3267076"/>
                <a:gd name="connsiteX4336" fmla="*/ 1957727 w 7771752"/>
                <a:gd name="connsiteY4336" fmla="*/ 1572419 h 3267076"/>
                <a:gd name="connsiteX4337" fmla="*/ 1957727 w 7771752"/>
                <a:gd name="connsiteY4337" fmla="*/ 1571637 h 3267076"/>
                <a:gd name="connsiteX4338" fmla="*/ 1957745 w 7771752"/>
                <a:gd name="connsiteY4338" fmla="*/ 1571637 h 3267076"/>
                <a:gd name="connsiteX4339" fmla="*/ 1957745 w 7771752"/>
                <a:gd name="connsiteY4339" fmla="*/ 1570855 h 3267076"/>
                <a:gd name="connsiteX4340" fmla="*/ 1957859 w 7771752"/>
                <a:gd name="connsiteY4340" fmla="*/ 1570855 h 3267076"/>
                <a:gd name="connsiteX4341" fmla="*/ 1957859 w 7771752"/>
                <a:gd name="connsiteY4341" fmla="*/ 1570073 h 3267076"/>
                <a:gd name="connsiteX4342" fmla="*/ 1958232 w 7771752"/>
                <a:gd name="connsiteY4342" fmla="*/ 1570073 h 3267076"/>
                <a:gd name="connsiteX4343" fmla="*/ 1958232 w 7771752"/>
                <a:gd name="connsiteY4343" fmla="*/ 1569291 h 3267076"/>
                <a:gd name="connsiteX4344" fmla="*/ 1958395 w 7771752"/>
                <a:gd name="connsiteY4344" fmla="*/ 1569291 h 3267076"/>
                <a:gd name="connsiteX4345" fmla="*/ 1958395 w 7771752"/>
                <a:gd name="connsiteY4345" fmla="*/ 1568509 h 3267076"/>
                <a:gd name="connsiteX4346" fmla="*/ 1960878 w 7771752"/>
                <a:gd name="connsiteY4346" fmla="*/ 1568509 h 3267076"/>
                <a:gd name="connsiteX4347" fmla="*/ 1960878 w 7771752"/>
                <a:gd name="connsiteY4347" fmla="*/ 1567726 h 3267076"/>
                <a:gd name="connsiteX4348" fmla="*/ 1964931 w 7771752"/>
                <a:gd name="connsiteY4348" fmla="*/ 1567726 h 3267076"/>
                <a:gd name="connsiteX4349" fmla="*/ 1964931 w 7771752"/>
                <a:gd name="connsiteY4349" fmla="*/ 1566944 h 3267076"/>
                <a:gd name="connsiteX4350" fmla="*/ 1964937 w 7771752"/>
                <a:gd name="connsiteY4350" fmla="*/ 1566944 h 3267076"/>
                <a:gd name="connsiteX4351" fmla="*/ 1964937 w 7771752"/>
                <a:gd name="connsiteY4351" fmla="*/ 1566162 h 3267076"/>
                <a:gd name="connsiteX4352" fmla="*/ 1966537 w 7771752"/>
                <a:gd name="connsiteY4352" fmla="*/ 1566162 h 3267076"/>
                <a:gd name="connsiteX4353" fmla="*/ 1966537 w 7771752"/>
                <a:gd name="connsiteY4353" fmla="*/ 1565380 h 3267076"/>
                <a:gd name="connsiteX4354" fmla="*/ 1967295 w 7771752"/>
                <a:gd name="connsiteY4354" fmla="*/ 1565380 h 3267076"/>
                <a:gd name="connsiteX4355" fmla="*/ 1967295 w 7771752"/>
                <a:gd name="connsiteY4355" fmla="*/ 1564598 h 3267076"/>
                <a:gd name="connsiteX4356" fmla="*/ 1968786 w 7771752"/>
                <a:gd name="connsiteY4356" fmla="*/ 1564598 h 3267076"/>
                <a:gd name="connsiteX4357" fmla="*/ 1968786 w 7771752"/>
                <a:gd name="connsiteY4357" fmla="*/ 1563820 h 3267076"/>
                <a:gd name="connsiteX4358" fmla="*/ 1969381 w 7771752"/>
                <a:gd name="connsiteY4358" fmla="*/ 1563820 h 3267076"/>
                <a:gd name="connsiteX4359" fmla="*/ 1969381 w 7771752"/>
                <a:gd name="connsiteY4359" fmla="*/ 1563038 h 3267076"/>
                <a:gd name="connsiteX4360" fmla="*/ 1970403 w 7771752"/>
                <a:gd name="connsiteY4360" fmla="*/ 1563038 h 3267076"/>
                <a:gd name="connsiteX4361" fmla="*/ 1970403 w 7771752"/>
                <a:gd name="connsiteY4361" fmla="*/ 1562256 h 3267076"/>
                <a:gd name="connsiteX4362" fmla="*/ 1970963 w 7771752"/>
                <a:gd name="connsiteY4362" fmla="*/ 1562256 h 3267076"/>
                <a:gd name="connsiteX4363" fmla="*/ 1970963 w 7771752"/>
                <a:gd name="connsiteY4363" fmla="*/ 1561474 h 3267076"/>
                <a:gd name="connsiteX4364" fmla="*/ 1971215 w 7771752"/>
                <a:gd name="connsiteY4364" fmla="*/ 1561474 h 3267076"/>
                <a:gd name="connsiteX4365" fmla="*/ 1971215 w 7771752"/>
                <a:gd name="connsiteY4365" fmla="*/ 1560691 h 3267076"/>
                <a:gd name="connsiteX4366" fmla="*/ 1971245 w 7771752"/>
                <a:gd name="connsiteY4366" fmla="*/ 1560691 h 3267076"/>
                <a:gd name="connsiteX4367" fmla="*/ 1971245 w 7771752"/>
                <a:gd name="connsiteY4367" fmla="*/ 1559909 h 3267076"/>
                <a:gd name="connsiteX4368" fmla="*/ 1972821 w 7771752"/>
                <a:gd name="connsiteY4368" fmla="*/ 1559909 h 3267076"/>
                <a:gd name="connsiteX4369" fmla="*/ 1972821 w 7771752"/>
                <a:gd name="connsiteY4369" fmla="*/ 1559127 h 3267076"/>
                <a:gd name="connsiteX4370" fmla="*/ 1972887 w 7771752"/>
                <a:gd name="connsiteY4370" fmla="*/ 1559127 h 3267076"/>
                <a:gd name="connsiteX4371" fmla="*/ 1972887 w 7771752"/>
                <a:gd name="connsiteY4371" fmla="*/ 1558345 h 3267076"/>
                <a:gd name="connsiteX4372" fmla="*/ 1974806 w 7771752"/>
                <a:gd name="connsiteY4372" fmla="*/ 1558345 h 3267076"/>
                <a:gd name="connsiteX4373" fmla="*/ 1974806 w 7771752"/>
                <a:gd name="connsiteY4373" fmla="*/ 1557563 h 3267076"/>
                <a:gd name="connsiteX4374" fmla="*/ 1974835 w 7771752"/>
                <a:gd name="connsiteY4374" fmla="*/ 1557563 h 3267076"/>
                <a:gd name="connsiteX4375" fmla="*/ 1974835 w 7771752"/>
                <a:gd name="connsiteY4375" fmla="*/ 1556781 h 3267076"/>
                <a:gd name="connsiteX4376" fmla="*/ 1974932 w 7771752"/>
                <a:gd name="connsiteY4376" fmla="*/ 1556781 h 3267076"/>
                <a:gd name="connsiteX4377" fmla="*/ 1974932 w 7771752"/>
                <a:gd name="connsiteY4377" fmla="*/ 1555999 h 3267076"/>
                <a:gd name="connsiteX4378" fmla="*/ 1975515 w 7771752"/>
                <a:gd name="connsiteY4378" fmla="*/ 1555999 h 3267076"/>
                <a:gd name="connsiteX4379" fmla="*/ 1975515 w 7771752"/>
                <a:gd name="connsiteY4379" fmla="*/ 1555216 h 3267076"/>
                <a:gd name="connsiteX4380" fmla="*/ 1975575 w 7771752"/>
                <a:gd name="connsiteY4380" fmla="*/ 1555216 h 3267076"/>
                <a:gd name="connsiteX4381" fmla="*/ 1975575 w 7771752"/>
                <a:gd name="connsiteY4381" fmla="*/ 1554434 h 3267076"/>
                <a:gd name="connsiteX4382" fmla="*/ 1976862 w 7771752"/>
                <a:gd name="connsiteY4382" fmla="*/ 1554434 h 3267076"/>
                <a:gd name="connsiteX4383" fmla="*/ 1976862 w 7771752"/>
                <a:gd name="connsiteY4383" fmla="*/ 1553652 h 3267076"/>
                <a:gd name="connsiteX4384" fmla="*/ 1977049 w 7771752"/>
                <a:gd name="connsiteY4384" fmla="*/ 1553652 h 3267076"/>
                <a:gd name="connsiteX4385" fmla="*/ 1977049 w 7771752"/>
                <a:gd name="connsiteY4385" fmla="*/ 1552870 h 3267076"/>
                <a:gd name="connsiteX4386" fmla="*/ 1977373 w 7771752"/>
                <a:gd name="connsiteY4386" fmla="*/ 1552870 h 3267076"/>
                <a:gd name="connsiteX4387" fmla="*/ 1977373 w 7771752"/>
                <a:gd name="connsiteY4387" fmla="*/ 1552088 h 3267076"/>
                <a:gd name="connsiteX4388" fmla="*/ 1977433 w 7771752"/>
                <a:gd name="connsiteY4388" fmla="*/ 1552088 h 3267076"/>
                <a:gd name="connsiteX4389" fmla="*/ 1977433 w 7771752"/>
                <a:gd name="connsiteY4389" fmla="*/ 1551306 h 3267076"/>
                <a:gd name="connsiteX4390" fmla="*/ 1978300 w 7771752"/>
                <a:gd name="connsiteY4390" fmla="*/ 1551306 h 3267076"/>
                <a:gd name="connsiteX4391" fmla="*/ 1978300 w 7771752"/>
                <a:gd name="connsiteY4391" fmla="*/ 1550523 h 3267076"/>
                <a:gd name="connsiteX4392" fmla="*/ 1978979 w 7771752"/>
                <a:gd name="connsiteY4392" fmla="*/ 1550523 h 3267076"/>
                <a:gd name="connsiteX4393" fmla="*/ 1978979 w 7771752"/>
                <a:gd name="connsiteY4393" fmla="*/ 1549741 h 3267076"/>
                <a:gd name="connsiteX4394" fmla="*/ 1979171 w 7771752"/>
                <a:gd name="connsiteY4394" fmla="*/ 1549741 h 3267076"/>
                <a:gd name="connsiteX4395" fmla="*/ 1979171 w 7771752"/>
                <a:gd name="connsiteY4395" fmla="*/ 1548959 h 3267076"/>
                <a:gd name="connsiteX4396" fmla="*/ 1979791 w 7771752"/>
                <a:gd name="connsiteY4396" fmla="*/ 1548959 h 3267076"/>
                <a:gd name="connsiteX4397" fmla="*/ 1979791 w 7771752"/>
                <a:gd name="connsiteY4397" fmla="*/ 1548181 h 3267076"/>
                <a:gd name="connsiteX4398" fmla="*/ 1979797 w 7771752"/>
                <a:gd name="connsiteY4398" fmla="*/ 1548181 h 3267076"/>
                <a:gd name="connsiteX4399" fmla="*/ 1979797 w 7771752"/>
                <a:gd name="connsiteY4399" fmla="*/ 1547399 h 3267076"/>
                <a:gd name="connsiteX4400" fmla="*/ 1979839 w 7771752"/>
                <a:gd name="connsiteY4400" fmla="*/ 1547399 h 3267076"/>
                <a:gd name="connsiteX4401" fmla="*/ 1979839 w 7771752"/>
                <a:gd name="connsiteY4401" fmla="*/ 1546617 h 3267076"/>
                <a:gd name="connsiteX4402" fmla="*/ 1980723 w 7771752"/>
                <a:gd name="connsiteY4402" fmla="*/ 1546617 h 3267076"/>
                <a:gd name="connsiteX4403" fmla="*/ 1980723 w 7771752"/>
                <a:gd name="connsiteY4403" fmla="*/ 1545835 h 3267076"/>
                <a:gd name="connsiteX4404" fmla="*/ 1982425 w 7771752"/>
                <a:gd name="connsiteY4404" fmla="*/ 1545835 h 3267076"/>
                <a:gd name="connsiteX4405" fmla="*/ 1982425 w 7771752"/>
                <a:gd name="connsiteY4405" fmla="*/ 1545053 h 3267076"/>
                <a:gd name="connsiteX4406" fmla="*/ 1983633 w 7771752"/>
                <a:gd name="connsiteY4406" fmla="*/ 1545053 h 3267076"/>
                <a:gd name="connsiteX4407" fmla="*/ 1983633 w 7771752"/>
                <a:gd name="connsiteY4407" fmla="*/ 1544271 h 3267076"/>
                <a:gd name="connsiteX4408" fmla="*/ 1983640 w 7771752"/>
                <a:gd name="connsiteY4408" fmla="*/ 1544271 h 3267076"/>
                <a:gd name="connsiteX4409" fmla="*/ 1983640 w 7771752"/>
                <a:gd name="connsiteY4409" fmla="*/ 1543488 h 3267076"/>
                <a:gd name="connsiteX4410" fmla="*/ 1983645 w 7771752"/>
                <a:gd name="connsiteY4410" fmla="*/ 1543488 h 3267076"/>
                <a:gd name="connsiteX4411" fmla="*/ 1983645 w 7771752"/>
                <a:gd name="connsiteY4411" fmla="*/ 1542706 h 3267076"/>
                <a:gd name="connsiteX4412" fmla="*/ 1983850 w 7771752"/>
                <a:gd name="connsiteY4412" fmla="*/ 1542706 h 3267076"/>
                <a:gd name="connsiteX4413" fmla="*/ 1983850 w 7771752"/>
                <a:gd name="connsiteY4413" fmla="*/ 1541924 h 3267076"/>
                <a:gd name="connsiteX4414" fmla="*/ 1985383 w 7771752"/>
                <a:gd name="connsiteY4414" fmla="*/ 1541924 h 3267076"/>
                <a:gd name="connsiteX4415" fmla="*/ 1985383 w 7771752"/>
                <a:gd name="connsiteY4415" fmla="*/ 1541142 h 3267076"/>
                <a:gd name="connsiteX4416" fmla="*/ 1985744 w 7771752"/>
                <a:gd name="connsiteY4416" fmla="*/ 1541142 h 3267076"/>
                <a:gd name="connsiteX4417" fmla="*/ 1985744 w 7771752"/>
                <a:gd name="connsiteY4417" fmla="*/ 1540360 h 3267076"/>
                <a:gd name="connsiteX4418" fmla="*/ 1985997 w 7771752"/>
                <a:gd name="connsiteY4418" fmla="*/ 1540360 h 3267076"/>
                <a:gd name="connsiteX4419" fmla="*/ 1985997 w 7771752"/>
                <a:gd name="connsiteY4419" fmla="*/ 1539578 h 3267076"/>
                <a:gd name="connsiteX4420" fmla="*/ 1987596 w 7771752"/>
                <a:gd name="connsiteY4420" fmla="*/ 1539578 h 3267076"/>
                <a:gd name="connsiteX4421" fmla="*/ 1987596 w 7771752"/>
                <a:gd name="connsiteY4421" fmla="*/ 1538796 h 3267076"/>
                <a:gd name="connsiteX4422" fmla="*/ 1990759 w 7771752"/>
                <a:gd name="connsiteY4422" fmla="*/ 1538796 h 3267076"/>
                <a:gd name="connsiteX4423" fmla="*/ 1990759 w 7771752"/>
                <a:gd name="connsiteY4423" fmla="*/ 1538013 h 3267076"/>
                <a:gd name="connsiteX4424" fmla="*/ 1990940 w 7771752"/>
                <a:gd name="connsiteY4424" fmla="*/ 1538013 h 3267076"/>
                <a:gd name="connsiteX4425" fmla="*/ 1990940 w 7771752"/>
                <a:gd name="connsiteY4425" fmla="*/ 1537231 h 3267076"/>
                <a:gd name="connsiteX4426" fmla="*/ 1991475 w 7771752"/>
                <a:gd name="connsiteY4426" fmla="*/ 1537231 h 3267076"/>
                <a:gd name="connsiteX4427" fmla="*/ 1991475 w 7771752"/>
                <a:gd name="connsiteY4427" fmla="*/ 1536449 h 3267076"/>
                <a:gd name="connsiteX4428" fmla="*/ 1991890 w 7771752"/>
                <a:gd name="connsiteY4428" fmla="*/ 1536449 h 3267076"/>
                <a:gd name="connsiteX4429" fmla="*/ 1991890 w 7771752"/>
                <a:gd name="connsiteY4429" fmla="*/ 1535667 h 3267076"/>
                <a:gd name="connsiteX4430" fmla="*/ 1992365 w 7771752"/>
                <a:gd name="connsiteY4430" fmla="*/ 1535667 h 3267076"/>
                <a:gd name="connsiteX4431" fmla="*/ 1992365 w 7771752"/>
                <a:gd name="connsiteY4431" fmla="*/ 1534889 h 3267076"/>
                <a:gd name="connsiteX4432" fmla="*/ 1993231 w 7771752"/>
                <a:gd name="connsiteY4432" fmla="*/ 1534889 h 3267076"/>
                <a:gd name="connsiteX4433" fmla="*/ 1993231 w 7771752"/>
                <a:gd name="connsiteY4433" fmla="*/ 1534107 h 3267076"/>
                <a:gd name="connsiteX4434" fmla="*/ 1993375 w 7771752"/>
                <a:gd name="connsiteY4434" fmla="*/ 1534107 h 3267076"/>
                <a:gd name="connsiteX4435" fmla="*/ 1993375 w 7771752"/>
                <a:gd name="connsiteY4435" fmla="*/ 1533325 h 3267076"/>
                <a:gd name="connsiteX4436" fmla="*/ 1993514 w 7771752"/>
                <a:gd name="connsiteY4436" fmla="*/ 1533325 h 3267076"/>
                <a:gd name="connsiteX4437" fmla="*/ 1993514 w 7771752"/>
                <a:gd name="connsiteY4437" fmla="*/ 1532543 h 3267076"/>
                <a:gd name="connsiteX4438" fmla="*/ 1993887 w 7771752"/>
                <a:gd name="connsiteY4438" fmla="*/ 1532543 h 3267076"/>
                <a:gd name="connsiteX4439" fmla="*/ 1993887 w 7771752"/>
                <a:gd name="connsiteY4439" fmla="*/ 1531761 h 3267076"/>
                <a:gd name="connsiteX4440" fmla="*/ 1993959 w 7771752"/>
                <a:gd name="connsiteY4440" fmla="*/ 1531761 h 3267076"/>
                <a:gd name="connsiteX4441" fmla="*/ 1993959 w 7771752"/>
                <a:gd name="connsiteY4441" fmla="*/ 1530978 h 3267076"/>
                <a:gd name="connsiteX4442" fmla="*/ 1994999 w 7771752"/>
                <a:gd name="connsiteY4442" fmla="*/ 1530978 h 3267076"/>
                <a:gd name="connsiteX4443" fmla="*/ 1994999 w 7771752"/>
                <a:gd name="connsiteY4443" fmla="*/ 1530196 h 3267076"/>
                <a:gd name="connsiteX4444" fmla="*/ 1995402 w 7771752"/>
                <a:gd name="connsiteY4444" fmla="*/ 1530196 h 3267076"/>
                <a:gd name="connsiteX4445" fmla="*/ 1995402 w 7771752"/>
                <a:gd name="connsiteY4445" fmla="*/ 1529414 h 3267076"/>
                <a:gd name="connsiteX4446" fmla="*/ 1997254 w 7771752"/>
                <a:gd name="connsiteY4446" fmla="*/ 1529414 h 3267076"/>
                <a:gd name="connsiteX4447" fmla="*/ 1997254 w 7771752"/>
                <a:gd name="connsiteY4447" fmla="*/ 1528632 h 3267076"/>
                <a:gd name="connsiteX4448" fmla="*/ 1997507 w 7771752"/>
                <a:gd name="connsiteY4448" fmla="*/ 1528632 h 3267076"/>
                <a:gd name="connsiteX4449" fmla="*/ 1997507 w 7771752"/>
                <a:gd name="connsiteY4449" fmla="*/ 1527850 h 3267076"/>
                <a:gd name="connsiteX4450" fmla="*/ 1998553 w 7771752"/>
                <a:gd name="connsiteY4450" fmla="*/ 1527850 h 3267076"/>
                <a:gd name="connsiteX4451" fmla="*/ 1998553 w 7771752"/>
                <a:gd name="connsiteY4451" fmla="*/ 1527068 h 3267076"/>
                <a:gd name="connsiteX4452" fmla="*/ 1999792 w 7771752"/>
                <a:gd name="connsiteY4452" fmla="*/ 1527068 h 3267076"/>
                <a:gd name="connsiteX4453" fmla="*/ 1999792 w 7771752"/>
                <a:gd name="connsiteY4453" fmla="*/ 1526285 h 3267076"/>
                <a:gd name="connsiteX4454" fmla="*/ 2000303 w 7771752"/>
                <a:gd name="connsiteY4454" fmla="*/ 1526285 h 3267076"/>
                <a:gd name="connsiteX4455" fmla="*/ 2000303 w 7771752"/>
                <a:gd name="connsiteY4455" fmla="*/ 1525503 h 3267076"/>
                <a:gd name="connsiteX4456" fmla="*/ 2000351 w 7771752"/>
                <a:gd name="connsiteY4456" fmla="*/ 1525503 h 3267076"/>
                <a:gd name="connsiteX4457" fmla="*/ 2000351 w 7771752"/>
                <a:gd name="connsiteY4457" fmla="*/ 1524721 h 3267076"/>
                <a:gd name="connsiteX4458" fmla="*/ 2001181 w 7771752"/>
                <a:gd name="connsiteY4458" fmla="*/ 1524721 h 3267076"/>
                <a:gd name="connsiteX4459" fmla="*/ 2001181 w 7771752"/>
                <a:gd name="connsiteY4459" fmla="*/ 1523939 h 3267076"/>
                <a:gd name="connsiteX4460" fmla="*/ 2002179 w 7771752"/>
                <a:gd name="connsiteY4460" fmla="*/ 1523939 h 3267076"/>
                <a:gd name="connsiteX4461" fmla="*/ 2002179 w 7771752"/>
                <a:gd name="connsiteY4461" fmla="*/ 1523157 h 3267076"/>
                <a:gd name="connsiteX4462" fmla="*/ 2002312 w 7771752"/>
                <a:gd name="connsiteY4462" fmla="*/ 1523157 h 3267076"/>
                <a:gd name="connsiteX4463" fmla="*/ 2002312 w 7771752"/>
                <a:gd name="connsiteY4463" fmla="*/ 1522375 h 3267076"/>
                <a:gd name="connsiteX4464" fmla="*/ 2003653 w 7771752"/>
                <a:gd name="connsiteY4464" fmla="*/ 1522375 h 3267076"/>
                <a:gd name="connsiteX4465" fmla="*/ 2003653 w 7771752"/>
                <a:gd name="connsiteY4465" fmla="*/ 1521597 h 3267076"/>
                <a:gd name="connsiteX4466" fmla="*/ 2005553 w 7771752"/>
                <a:gd name="connsiteY4466" fmla="*/ 1521597 h 3267076"/>
                <a:gd name="connsiteX4467" fmla="*/ 2005553 w 7771752"/>
                <a:gd name="connsiteY4467" fmla="*/ 1520815 h 3267076"/>
                <a:gd name="connsiteX4468" fmla="*/ 2005685 w 7771752"/>
                <a:gd name="connsiteY4468" fmla="*/ 1520815 h 3267076"/>
                <a:gd name="connsiteX4469" fmla="*/ 2005685 w 7771752"/>
                <a:gd name="connsiteY4469" fmla="*/ 1520033 h 3267076"/>
                <a:gd name="connsiteX4470" fmla="*/ 2006767 w 7771752"/>
                <a:gd name="connsiteY4470" fmla="*/ 1520033 h 3267076"/>
                <a:gd name="connsiteX4471" fmla="*/ 2006767 w 7771752"/>
                <a:gd name="connsiteY4471" fmla="*/ 1519250 h 3267076"/>
                <a:gd name="connsiteX4472" fmla="*/ 2007098 w 7771752"/>
                <a:gd name="connsiteY4472" fmla="*/ 1519250 h 3267076"/>
                <a:gd name="connsiteX4473" fmla="*/ 2007098 w 7771752"/>
                <a:gd name="connsiteY4473" fmla="*/ 1518468 h 3267076"/>
                <a:gd name="connsiteX4474" fmla="*/ 2008572 w 7771752"/>
                <a:gd name="connsiteY4474" fmla="*/ 1518468 h 3267076"/>
                <a:gd name="connsiteX4475" fmla="*/ 2008572 w 7771752"/>
                <a:gd name="connsiteY4475" fmla="*/ 1517686 h 3267076"/>
                <a:gd name="connsiteX4476" fmla="*/ 2008987 w 7771752"/>
                <a:gd name="connsiteY4476" fmla="*/ 1517686 h 3267076"/>
                <a:gd name="connsiteX4477" fmla="*/ 2008987 w 7771752"/>
                <a:gd name="connsiteY4477" fmla="*/ 1516904 h 3267076"/>
                <a:gd name="connsiteX4478" fmla="*/ 2009203 w 7771752"/>
                <a:gd name="connsiteY4478" fmla="*/ 1516904 h 3267076"/>
                <a:gd name="connsiteX4479" fmla="*/ 2009203 w 7771752"/>
                <a:gd name="connsiteY4479" fmla="*/ 1516122 h 3267076"/>
                <a:gd name="connsiteX4480" fmla="*/ 2009594 w 7771752"/>
                <a:gd name="connsiteY4480" fmla="*/ 1516122 h 3267076"/>
                <a:gd name="connsiteX4481" fmla="*/ 2009594 w 7771752"/>
                <a:gd name="connsiteY4481" fmla="*/ 1515340 h 3267076"/>
                <a:gd name="connsiteX4482" fmla="*/ 2009714 w 7771752"/>
                <a:gd name="connsiteY4482" fmla="*/ 1515340 h 3267076"/>
                <a:gd name="connsiteX4483" fmla="*/ 2009714 w 7771752"/>
                <a:gd name="connsiteY4483" fmla="*/ 1514557 h 3267076"/>
                <a:gd name="connsiteX4484" fmla="*/ 2011133 w 7771752"/>
                <a:gd name="connsiteY4484" fmla="*/ 1514557 h 3267076"/>
                <a:gd name="connsiteX4485" fmla="*/ 2011133 w 7771752"/>
                <a:gd name="connsiteY4485" fmla="*/ 1513775 h 3267076"/>
                <a:gd name="connsiteX4486" fmla="*/ 2012306 w 7771752"/>
                <a:gd name="connsiteY4486" fmla="*/ 1513775 h 3267076"/>
                <a:gd name="connsiteX4487" fmla="*/ 2012306 w 7771752"/>
                <a:gd name="connsiteY4487" fmla="*/ 1512993 h 3267076"/>
                <a:gd name="connsiteX4488" fmla="*/ 2012553 w 7771752"/>
                <a:gd name="connsiteY4488" fmla="*/ 1512993 h 3267076"/>
                <a:gd name="connsiteX4489" fmla="*/ 2012553 w 7771752"/>
                <a:gd name="connsiteY4489" fmla="*/ 1512211 h 3267076"/>
                <a:gd name="connsiteX4490" fmla="*/ 2013232 w 7771752"/>
                <a:gd name="connsiteY4490" fmla="*/ 1512211 h 3267076"/>
                <a:gd name="connsiteX4491" fmla="*/ 2013232 w 7771752"/>
                <a:gd name="connsiteY4491" fmla="*/ 1511429 h 3267076"/>
                <a:gd name="connsiteX4492" fmla="*/ 2013322 w 7771752"/>
                <a:gd name="connsiteY4492" fmla="*/ 1511429 h 3267076"/>
                <a:gd name="connsiteX4493" fmla="*/ 2013322 w 7771752"/>
                <a:gd name="connsiteY4493" fmla="*/ 1510647 h 3267076"/>
                <a:gd name="connsiteX4494" fmla="*/ 2013647 w 7771752"/>
                <a:gd name="connsiteY4494" fmla="*/ 1510647 h 3267076"/>
                <a:gd name="connsiteX4495" fmla="*/ 2013647 w 7771752"/>
                <a:gd name="connsiteY4495" fmla="*/ 1509864 h 3267076"/>
                <a:gd name="connsiteX4496" fmla="*/ 2013888 w 7771752"/>
                <a:gd name="connsiteY4496" fmla="*/ 1509864 h 3267076"/>
                <a:gd name="connsiteX4497" fmla="*/ 2013888 w 7771752"/>
                <a:gd name="connsiteY4497" fmla="*/ 1509082 h 3267076"/>
                <a:gd name="connsiteX4498" fmla="*/ 2013960 w 7771752"/>
                <a:gd name="connsiteY4498" fmla="*/ 1509082 h 3267076"/>
                <a:gd name="connsiteX4499" fmla="*/ 2013960 w 7771752"/>
                <a:gd name="connsiteY4499" fmla="*/ 1508305 h 3267076"/>
                <a:gd name="connsiteX4500" fmla="*/ 2014399 w 7771752"/>
                <a:gd name="connsiteY4500" fmla="*/ 1508305 h 3267076"/>
                <a:gd name="connsiteX4501" fmla="*/ 2014399 w 7771752"/>
                <a:gd name="connsiteY4501" fmla="*/ 1507518 h 3267076"/>
                <a:gd name="connsiteX4502" fmla="*/ 2014489 w 7771752"/>
                <a:gd name="connsiteY4502" fmla="*/ 1507518 h 3267076"/>
                <a:gd name="connsiteX4503" fmla="*/ 2014489 w 7771752"/>
                <a:gd name="connsiteY4503" fmla="*/ 1506740 h 3267076"/>
                <a:gd name="connsiteX4504" fmla="*/ 2015217 w 7771752"/>
                <a:gd name="connsiteY4504" fmla="*/ 1506740 h 3267076"/>
                <a:gd name="connsiteX4505" fmla="*/ 2015217 w 7771752"/>
                <a:gd name="connsiteY4505" fmla="*/ 1505958 h 3267076"/>
                <a:gd name="connsiteX4506" fmla="*/ 2016353 w 7771752"/>
                <a:gd name="connsiteY4506" fmla="*/ 1505958 h 3267076"/>
                <a:gd name="connsiteX4507" fmla="*/ 2016353 w 7771752"/>
                <a:gd name="connsiteY4507" fmla="*/ 1505176 h 3267076"/>
                <a:gd name="connsiteX4508" fmla="*/ 2016684 w 7771752"/>
                <a:gd name="connsiteY4508" fmla="*/ 1505176 h 3267076"/>
                <a:gd name="connsiteX4509" fmla="*/ 2016684 w 7771752"/>
                <a:gd name="connsiteY4509" fmla="*/ 1504394 h 3267076"/>
                <a:gd name="connsiteX4510" fmla="*/ 2017406 w 7771752"/>
                <a:gd name="connsiteY4510" fmla="*/ 1504394 h 3267076"/>
                <a:gd name="connsiteX4511" fmla="*/ 2017406 w 7771752"/>
                <a:gd name="connsiteY4511" fmla="*/ 1503612 h 3267076"/>
                <a:gd name="connsiteX4512" fmla="*/ 2017983 w 7771752"/>
                <a:gd name="connsiteY4512" fmla="*/ 1503612 h 3267076"/>
                <a:gd name="connsiteX4513" fmla="*/ 2017983 w 7771752"/>
                <a:gd name="connsiteY4513" fmla="*/ 1502830 h 3267076"/>
                <a:gd name="connsiteX4514" fmla="*/ 2020388 w 7771752"/>
                <a:gd name="connsiteY4514" fmla="*/ 1502830 h 3267076"/>
                <a:gd name="connsiteX4515" fmla="*/ 2020388 w 7771752"/>
                <a:gd name="connsiteY4515" fmla="*/ 1502047 h 3267076"/>
                <a:gd name="connsiteX4516" fmla="*/ 2021435 w 7771752"/>
                <a:gd name="connsiteY4516" fmla="*/ 1502047 h 3267076"/>
                <a:gd name="connsiteX4517" fmla="*/ 2021435 w 7771752"/>
                <a:gd name="connsiteY4517" fmla="*/ 1501265 h 3267076"/>
                <a:gd name="connsiteX4518" fmla="*/ 2021790 w 7771752"/>
                <a:gd name="connsiteY4518" fmla="*/ 1501265 h 3267076"/>
                <a:gd name="connsiteX4519" fmla="*/ 2021790 w 7771752"/>
                <a:gd name="connsiteY4519" fmla="*/ 1500483 h 3267076"/>
                <a:gd name="connsiteX4520" fmla="*/ 2022174 w 7771752"/>
                <a:gd name="connsiteY4520" fmla="*/ 1500483 h 3267076"/>
                <a:gd name="connsiteX4521" fmla="*/ 2022174 w 7771752"/>
                <a:gd name="connsiteY4521" fmla="*/ 1499701 h 3267076"/>
                <a:gd name="connsiteX4522" fmla="*/ 2022283 w 7771752"/>
                <a:gd name="connsiteY4522" fmla="*/ 1499701 h 3267076"/>
                <a:gd name="connsiteX4523" fmla="*/ 2022283 w 7771752"/>
                <a:gd name="connsiteY4523" fmla="*/ 1498919 h 3267076"/>
                <a:gd name="connsiteX4524" fmla="*/ 2022355 w 7771752"/>
                <a:gd name="connsiteY4524" fmla="*/ 1498919 h 3267076"/>
                <a:gd name="connsiteX4525" fmla="*/ 2022355 w 7771752"/>
                <a:gd name="connsiteY4525" fmla="*/ 1498137 h 3267076"/>
                <a:gd name="connsiteX4526" fmla="*/ 2024020 w 7771752"/>
                <a:gd name="connsiteY4526" fmla="*/ 1498137 h 3267076"/>
                <a:gd name="connsiteX4527" fmla="*/ 2024020 w 7771752"/>
                <a:gd name="connsiteY4527" fmla="*/ 1497354 h 3267076"/>
                <a:gd name="connsiteX4528" fmla="*/ 2024953 w 7771752"/>
                <a:gd name="connsiteY4528" fmla="*/ 1497354 h 3267076"/>
                <a:gd name="connsiteX4529" fmla="*/ 2024953 w 7771752"/>
                <a:gd name="connsiteY4529" fmla="*/ 1496572 h 3267076"/>
                <a:gd name="connsiteX4530" fmla="*/ 2025319 w 7771752"/>
                <a:gd name="connsiteY4530" fmla="*/ 1496572 h 3267076"/>
                <a:gd name="connsiteX4531" fmla="*/ 2025319 w 7771752"/>
                <a:gd name="connsiteY4531" fmla="*/ 1495790 h 3267076"/>
                <a:gd name="connsiteX4532" fmla="*/ 2029048 w 7771752"/>
                <a:gd name="connsiteY4532" fmla="*/ 1495790 h 3267076"/>
                <a:gd name="connsiteX4533" fmla="*/ 2029048 w 7771752"/>
                <a:gd name="connsiteY4533" fmla="*/ 1495008 h 3267076"/>
                <a:gd name="connsiteX4534" fmla="*/ 2029355 w 7771752"/>
                <a:gd name="connsiteY4534" fmla="*/ 1495008 h 3267076"/>
                <a:gd name="connsiteX4535" fmla="*/ 2029355 w 7771752"/>
                <a:gd name="connsiteY4535" fmla="*/ 1494226 h 3267076"/>
                <a:gd name="connsiteX4536" fmla="*/ 2031267 w 7771752"/>
                <a:gd name="connsiteY4536" fmla="*/ 1494226 h 3267076"/>
                <a:gd name="connsiteX4537" fmla="*/ 2031267 w 7771752"/>
                <a:gd name="connsiteY4537" fmla="*/ 1493448 h 3267076"/>
                <a:gd name="connsiteX4538" fmla="*/ 2032842 w 7771752"/>
                <a:gd name="connsiteY4538" fmla="*/ 1493448 h 3267076"/>
                <a:gd name="connsiteX4539" fmla="*/ 2032842 w 7771752"/>
                <a:gd name="connsiteY4539" fmla="*/ 1492666 h 3267076"/>
                <a:gd name="connsiteX4540" fmla="*/ 2037274 w 7771752"/>
                <a:gd name="connsiteY4540" fmla="*/ 1492666 h 3267076"/>
                <a:gd name="connsiteX4541" fmla="*/ 2037274 w 7771752"/>
                <a:gd name="connsiteY4541" fmla="*/ 1491884 h 3267076"/>
                <a:gd name="connsiteX4542" fmla="*/ 2040059 w 7771752"/>
                <a:gd name="connsiteY4542" fmla="*/ 1491884 h 3267076"/>
                <a:gd name="connsiteX4543" fmla="*/ 2040059 w 7771752"/>
                <a:gd name="connsiteY4543" fmla="*/ 1491102 h 3267076"/>
                <a:gd name="connsiteX4544" fmla="*/ 2040245 w 7771752"/>
                <a:gd name="connsiteY4544" fmla="*/ 1491102 h 3267076"/>
                <a:gd name="connsiteX4545" fmla="*/ 2040245 w 7771752"/>
                <a:gd name="connsiteY4545" fmla="*/ 1490319 h 3267076"/>
                <a:gd name="connsiteX4546" fmla="*/ 2040630 w 7771752"/>
                <a:gd name="connsiteY4546" fmla="*/ 1490319 h 3267076"/>
                <a:gd name="connsiteX4547" fmla="*/ 2040630 w 7771752"/>
                <a:gd name="connsiteY4547" fmla="*/ 1489537 h 3267076"/>
                <a:gd name="connsiteX4548" fmla="*/ 2040816 w 7771752"/>
                <a:gd name="connsiteY4548" fmla="*/ 1489537 h 3267076"/>
                <a:gd name="connsiteX4549" fmla="*/ 2040816 w 7771752"/>
                <a:gd name="connsiteY4549" fmla="*/ 1488755 h 3267076"/>
                <a:gd name="connsiteX4550" fmla="*/ 2041009 w 7771752"/>
                <a:gd name="connsiteY4550" fmla="*/ 1488755 h 3267076"/>
                <a:gd name="connsiteX4551" fmla="*/ 2041009 w 7771752"/>
                <a:gd name="connsiteY4551" fmla="*/ 1487973 h 3267076"/>
                <a:gd name="connsiteX4552" fmla="*/ 2042843 w 7771752"/>
                <a:gd name="connsiteY4552" fmla="*/ 1487973 h 3267076"/>
                <a:gd name="connsiteX4553" fmla="*/ 2042843 w 7771752"/>
                <a:gd name="connsiteY4553" fmla="*/ 1487191 h 3267076"/>
                <a:gd name="connsiteX4554" fmla="*/ 2043637 w 7771752"/>
                <a:gd name="connsiteY4554" fmla="*/ 1487191 h 3267076"/>
                <a:gd name="connsiteX4555" fmla="*/ 2043637 w 7771752"/>
                <a:gd name="connsiteY4555" fmla="*/ 1486409 h 3267076"/>
                <a:gd name="connsiteX4556" fmla="*/ 2043667 w 7771752"/>
                <a:gd name="connsiteY4556" fmla="*/ 1486409 h 3267076"/>
                <a:gd name="connsiteX4557" fmla="*/ 2043667 w 7771752"/>
                <a:gd name="connsiteY4557" fmla="*/ 1485626 h 3267076"/>
                <a:gd name="connsiteX4558" fmla="*/ 2044052 w 7771752"/>
                <a:gd name="connsiteY4558" fmla="*/ 1485626 h 3267076"/>
                <a:gd name="connsiteX4559" fmla="*/ 2044052 w 7771752"/>
                <a:gd name="connsiteY4559" fmla="*/ 1484844 h 3267076"/>
                <a:gd name="connsiteX4560" fmla="*/ 2045777 w 7771752"/>
                <a:gd name="connsiteY4560" fmla="*/ 1484844 h 3267076"/>
                <a:gd name="connsiteX4561" fmla="*/ 2045777 w 7771752"/>
                <a:gd name="connsiteY4561" fmla="*/ 1484062 h 3267076"/>
                <a:gd name="connsiteX4562" fmla="*/ 2046818 w 7771752"/>
                <a:gd name="connsiteY4562" fmla="*/ 1484062 h 3267076"/>
                <a:gd name="connsiteX4563" fmla="*/ 2046818 w 7771752"/>
                <a:gd name="connsiteY4563" fmla="*/ 1483280 h 3267076"/>
                <a:gd name="connsiteX4564" fmla="*/ 2047028 w 7771752"/>
                <a:gd name="connsiteY4564" fmla="*/ 1483280 h 3267076"/>
                <a:gd name="connsiteX4565" fmla="*/ 2047028 w 7771752"/>
                <a:gd name="connsiteY4565" fmla="*/ 1482498 h 3267076"/>
                <a:gd name="connsiteX4566" fmla="*/ 2047648 w 7771752"/>
                <a:gd name="connsiteY4566" fmla="*/ 1482498 h 3267076"/>
                <a:gd name="connsiteX4567" fmla="*/ 2047648 w 7771752"/>
                <a:gd name="connsiteY4567" fmla="*/ 1481716 h 3267076"/>
                <a:gd name="connsiteX4568" fmla="*/ 2047966 w 7771752"/>
                <a:gd name="connsiteY4568" fmla="*/ 1481716 h 3267076"/>
                <a:gd name="connsiteX4569" fmla="*/ 2047966 w 7771752"/>
                <a:gd name="connsiteY4569" fmla="*/ 1480933 h 3267076"/>
                <a:gd name="connsiteX4570" fmla="*/ 2048989 w 7771752"/>
                <a:gd name="connsiteY4570" fmla="*/ 1480933 h 3267076"/>
                <a:gd name="connsiteX4571" fmla="*/ 2048989 w 7771752"/>
                <a:gd name="connsiteY4571" fmla="*/ 1480156 h 3267076"/>
                <a:gd name="connsiteX4572" fmla="*/ 2049392 w 7771752"/>
                <a:gd name="connsiteY4572" fmla="*/ 1480156 h 3267076"/>
                <a:gd name="connsiteX4573" fmla="*/ 2049392 w 7771752"/>
                <a:gd name="connsiteY4573" fmla="*/ 1479374 h 3267076"/>
                <a:gd name="connsiteX4574" fmla="*/ 2053108 w 7771752"/>
                <a:gd name="connsiteY4574" fmla="*/ 1479374 h 3267076"/>
                <a:gd name="connsiteX4575" fmla="*/ 2053108 w 7771752"/>
                <a:gd name="connsiteY4575" fmla="*/ 1478592 h 3267076"/>
                <a:gd name="connsiteX4576" fmla="*/ 2053150 w 7771752"/>
                <a:gd name="connsiteY4576" fmla="*/ 1478592 h 3267076"/>
                <a:gd name="connsiteX4577" fmla="*/ 2053150 w 7771752"/>
                <a:gd name="connsiteY4577" fmla="*/ 1477809 h 3267076"/>
                <a:gd name="connsiteX4578" fmla="*/ 2056241 w 7771752"/>
                <a:gd name="connsiteY4578" fmla="*/ 1477809 h 3267076"/>
                <a:gd name="connsiteX4579" fmla="*/ 2056241 w 7771752"/>
                <a:gd name="connsiteY4579" fmla="*/ 1477027 h 3267076"/>
                <a:gd name="connsiteX4580" fmla="*/ 2056307 w 7771752"/>
                <a:gd name="connsiteY4580" fmla="*/ 1477027 h 3267076"/>
                <a:gd name="connsiteX4581" fmla="*/ 2056307 w 7771752"/>
                <a:gd name="connsiteY4581" fmla="*/ 1476245 h 3267076"/>
                <a:gd name="connsiteX4582" fmla="*/ 2056355 w 7771752"/>
                <a:gd name="connsiteY4582" fmla="*/ 1476245 h 3267076"/>
                <a:gd name="connsiteX4583" fmla="*/ 2056355 w 7771752"/>
                <a:gd name="connsiteY4583" fmla="*/ 1475463 h 3267076"/>
                <a:gd name="connsiteX4584" fmla="*/ 2057456 w 7771752"/>
                <a:gd name="connsiteY4584" fmla="*/ 1475463 h 3267076"/>
                <a:gd name="connsiteX4585" fmla="*/ 2057456 w 7771752"/>
                <a:gd name="connsiteY4585" fmla="*/ 1474681 h 3267076"/>
                <a:gd name="connsiteX4586" fmla="*/ 2057877 w 7771752"/>
                <a:gd name="connsiteY4586" fmla="*/ 1474681 h 3267076"/>
                <a:gd name="connsiteX4587" fmla="*/ 2057877 w 7771752"/>
                <a:gd name="connsiteY4587" fmla="*/ 1473899 h 3267076"/>
                <a:gd name="connsiteX4588" fmla="*/ 2059302 w 7771752"/>
                <a:gd name="connsiteY4588" fmla="*/ 1473899 h 3267076"/>
                <a:gd name="connsiteX4589" fmla="*/ 2059302 w 7771752"/>
                <a:gd name="connsiteY4589" fmla="*/ 1473116 h 3267076"/>
                <a:gd name="connsiteX4590" fmla="*/ 2059603 w 7771752"/>
                <a:gd name="connsiteY4590" fmla="*/ 1473116 h 3267076"/>
                <a:gd name="connsiteX4591" fmla="*/ 2059603 w 7771752"/>
                <a:gd name="connsiteY4591" fmla="*/ 1472334 h 3267076"/>
                <a:gd name="connsiteX4592" fmla="*/ 2059657 w 7771752"/>
                <a:gd name="connsiteY4592" fmla="*/ 1472334 h 3267076"/>
                <a:gd name="connsiteX4593" fmla="*/ 2059657 w 7771752"/>
                <a:gd name="connsiteY4593" fmla="*/ 1471552 h 3267076"/>
                <a:gd name="connsiteX4594" fmla="*/ 2059801 w 7771752"/>
                <a:gd name="connsiteY4594" fmla="*/ 1471552 h 3267076"/>
                <a:gd name="connsiteX4595" fmla="*/ 2059801 w 7771752"/>
                <a:gd name="connsiteY4595" fmla="*/ 1470770 h 3267076"/>
                <a:gd name="connsiteX4596" fmla="*/ 2059994 w 7771752"/>
                <a:gd name="connsiteY4596" fmla="*/ 1470770 h 3267076"/>
                <a:gd name="connsiteX4597" fmla="*/ 2059994 w 7771752"/>
                <a:gd name="connsiteY4597" fmla="*/ 1469988 h 3267076"/>
                <a:gd name="connsiteX4598" fmla="*/ 2062447 w 7771752"/>
                <a:gd name="connsiteY4598" fmla="*/ 1469988 h 3267076"/>
                <a:gd name="connsiteX4599" fmla="*/ 2062447 w 7771752"/>
                <a:gd name="connsiteY4599" fmla="*/ 1469206 h 3267076"/>
                <a:gd name="connsiteX4600" fmla="*/ 2064726 w 7771752"/>
                <a:gd name="connsiteY4600" fmla="*/ 1469206 h 3267076"/>
                <a:gd name="connsiteX4601" fmla="*/ 2064726 w 7771752"/>
                <a:gd name="connsiteY4601" fmla="*/ 1468423 h 3267076"/>
                <a:gd name="connsiteX4602" fmla="*/ 2065051 w 7771752"/>
                <a:gd name="connsiteY4602" fmla="*/ 1468423 h 3267076"/>
                <a:gd name="connsiteX4603" fmla="*/ 2065051 w 7771752"/>
                <a:gd name="connsiteY4603" fmla="*/ 1467641 h 3267076"/>
                <a:gd name="connsiteX4604" fmla="*/ 2065081 w 7771752"/>
                <a:gd name="connsiteY4604" fmla="*/ 1467641 h 3267076"/>
                <a:gd name="connsiteX4605" fmla="*/ 2065081 w 7771752"/>
                <a:gd name="connsiteY4605" fmla="*/ 1466864 h 3267076"/>
                <a:gd name="connsiteX4606" fmla="*/ 2065093 w 7771752"/>
                <a:gd name="connsiteY4606" fmla="*/ 1466864 h 3267076"/>
                <a:gd name="connsiteX4607" fmla="*/ 2065093 w 7771752"/>
                <a:gd name="connsiteY4607" fmla="*/ 1466081 h 3267076"/>
                <a:gd name="connsiteX4608" fmla="*/ 2065785 w 7771752"/>
                <a:gd name="connsiteY4608" fmla="*/ 1466081 h 3267076"/>
                <a:gd name="connsiteX4609" fmla="*/ 2065785 w 7771752"/>
                <a:gd name="connsiteY4609" fmla="*/ 1465299 h 3267076"/>
                <a:gd name="connsiteX4610" fmla="*/ 2067901 w 7771752"/>
                <a:gd name="connsiteY4610" fmla="*/ 1465299 h 3267076"/>
                <a:gd name="connsiteX4611" fmla="*/ 2067901 w 7771752"/>
                <a:gd name="connsiteY4611" fmla="*/ 1464517 h 3267076"/>
                <a:gd name="connsiteX4612" fmla="*/ 2068461 w 7771752"/>
                <a:gd name="connsiteY4612" fmla="*/ 1464517 h 3267076"/>
                <a:gd name="connsiteX4613" fmla="*/ 2068461 w 7771752"/>
                <a:gd name="connsiteY4613" fmla="*/ 1463735 h 3267076"/>
                <a:gd name="connsiteX4614" fmla="*/ 2068930 w 7771752"/>
                <a:gd name="connsiteY4614" fmla="*/ 1463735 h 3267076"/>
                <a:gd name="connsiteX4615" fmla="*/ 2068930 w 7771752"/>
                <a:gd name="connsiteY4615" fmla="*/ 1462953 h 3267076"/>
                <a:gd name="connsiteX4616" fmla="*/ 2069597 w 7771752"/>
                <a:gd name="connsiteY4616" fmla="*/ 1462953 h 3267076"/>
                <a:gd name="connsiteX4617" fmla="*/ 2069597 w 7771752"/>
                <a:gd name="connsiteY4617" fmla="*/ 1462171 h 3267076"/>
                <a:gd name="connsiteX4618" fmla="*/ 2069615 w 7771752"/>
                <a:gd name="connsiteY4618" fmla="*/ 1462171 h 3267076"/>
                <a:gd name="connsiteX4619" fmla="*/ 2069615 w 7771752"/>
                <a:gd name="connsiteY4619" fmla="*/ 1461388 h 3267076"/>
                <a:gd name="connsiteX4620" fmla="*/ 2071558 w 7771752"/>
                <a:gd name="connsiteY4620" fmla="*/ 1461388 h 3267076"/>
                <a:gd name="connsiteX4621" fmla="*/ 2071558 w 7771752"/>
                <a:gd name="connsiteY4621" fmla="*/ 1460606 h 3267076"/>
                <a:gd name="connsiteX4622" fmla="*/ 2072003 w 7771752"/>
                <a:gd name="connsiteY4622" fmla="*/ 1460606 h 3267076"/>
                <a:gd name="connsiteX4623" fmla="*/ 2072003 w 7771752"/>
                <a:gd name="connsiteY4623" fmla="*/ 1459824 h 3267076"/>
                <a:gd name="connsiteX4624" fmla="*/ 2072009 w 7771752"/>
                <a:gd name="connsiteY4624" fmla="*/ 1459824 h 3267076"/>
                <a:gd name="connsiteX4625" fmla="*/ 2072009 w 7771752"/>
                <a:gd name="connsiteY4625" fmla="*/ 1459042 h 3267076"/>
                <a:gd name="connsiteX4626" fmla="*/ 2074053 w 7771752"/>
                <a:gd name="connsiteY4626" fmla="*/ 1459042 h 3267076"/>
                <a:gd name="connsiteX4627" fmla="*/ 2074053 w 7771752"/>
                <a:gd name="connsiteY4627" fmla="*/ 1458260 h 3267076"/>
                <a:gd name="connsiteX4628" fmla="*/ 2075466 w 7771752"/>
                <a:gd name="connsiteY4628" fmla="*/ 1458260 h 3267076"/>
                <a:gd name="connsiteX4629" fmla="*/ 2075466 w 7771752"/>
                <a:gd name="connsiteY4629" fmla="*/ 1457478 h 3267076"/>
                <a:gd name="connsiteX4630" fmla="*/ 2079399 w 7771752"/>
                <a:gd name="connsiteY4630" fmla="*/ 1457478 h 3267076"/>
                <a:gd name="connsiteX4631" fmla="*/ 2079399 w 7771752"/>
                <a:gd name="connsiteY4631" fmla="*/ 1456695 h 3267076"/>
                <a:gd name="connsiteX4632" fmla="*/ 2080145 w 7771752"/>
                <a:gd name="connsiteY4632" fmla="*/ 1456695 h 3267076"/>
                <a:gd name="connsiteX4633" fmla="*/ 2080145 w 7771752"/>
                <a:gd name="connsiteY4633" fmla="*/ 1455913 h 3267076"/>
                <a:gd name="connsiteX4634" fmla="*/ 2080806 w 7771752"/>
                <a:gd name="connsiteY4634" fmla="*/ 1455913 h 3267076"/>
                <a:gd name="connsiteX4635" fmla="*/ 2080806 w 7771752"/>
                <a:gd name="connsiteY4635" fmla="*/ 1455131 h 3267076"/>
                <a:gd name="connsiteX4636" fmla="*/ 2081492 w 7771752"/>
                <a:gd name="connsiteY4636" fmla="*/ 1455131 h 3267076"/>
                <a:gd name="connsiteX4637" fmla="*/ 2081492 w 7771752"/>
                <a:gd name="connsiteY4637" fmla="*/ 1454349 h 3267076"/>
                <a:gd name="connsiteX4638" fmla="*/ 2082899 w 7771752"/>
                <a:gd name="connsiteY4638" fmla="*/ 1454349 h 3267076"/>
                <a:gd name="connsiteX4639" fmla="*/ 2082899 w 7771752"/>
                <a:gd name="connsiteY4639" fmla="*/ 1453567 h 3267076"/>
                <a:gd name="connsiteX4640" fmla="*/ 2084776 w 7771752"/>
                <a:gd name="connsiteY4640" fmla="*/ 1453567 h 3267076"/>
                <a:gd name="connsiteX4641" fmla="*/ 2084776 w 7771752"/>
                <a:gd name="connsiteY4641" fmla="*/ 1452785 h 3267076"/>
                <a:gd name="connsiteX4642" fmla="*/ 2085233 w 7771752"/>
                <a:gd name="connsiteY4642" fmla="*/ 1452785 h 3267076"/>
                <a:gd name="connsiteX4643" fmla="*/ 2085233 w 7771752"/>
                <a:gd name="connsiteY4643" fmla="*/ 1452002 h 3267076"/>
                <a:gd name="connsiteX4644" fmla="*/ 2087427 w 7771752"/>
                <a:gd name="connsiteY4644" fmla="*/ 1452002 h 3267076"/>
                <a:gd name="connsiteX4645" fmla="*/ 2087427 w 7771752"/>
                <a:gd name="connsiteY4645" fmla="*/ 1451225 h 3267076"/>
                <a:gd name="connsiteX4646" fmla="*/ 2087560 w 7771752"/>
                <a:gd name="connsiteY4646" fmla="*/ 1451225 h 3267076"/>
                <a:gd name="connsiteX4647" fmla="*/ 2087560 w 7771752"/>
                <a:gd name="connsiteY4647" fmla="*/ 1450443 h 3267076"/>
                <a:gd name="connsiteX4648" fmla="*/ 2088762 w 7771752"/>
                <a:gd name="connsiteY4648" fmla="*/ 1450443 h 3267076"/>
                <a:gd name="connsiteX4649" fmla="*/ 2088762 w 7771752"/>
                <a:gd name="connsiteY4649" fmla="*/ 1449660 h 3267076"/>
                <a:gd name="connsiteX4650" fmla="*/ 2088853 w 7771752"/>
                <a:gd name="connsiteY4650" fmla="*/ 1449660 h 3267076"/>
                <a:gd name="connsiteX4651" fmla="*/ 2088853 w 7771752"/>
                <a:gd name="connsiteY4651" fmla="*/ 1448878 h 3267076"/>
                <a:gd name="connsiteX4652" fmla="*/ 2089153 w 7771752"/>
                <a:gd name="connsiteY4652" fmla="*/ 1448878 h 3267076"/>
                <a:gd name="connsiteX4653" fmla="*/ 2089153 w 7771752"/>
                <a:gd name="connsiteY4653" fmla="*/ 1448096 h 3267076"/>
                <a:gd name="connsiteX4654" fmla="*/ 2089514 w 7771752"/>
                <a:gd name="connsiteY4654" fmla="*/ 1448096 h 3267076"/>
                <a:gd name="connsiteX4655" fmla="*/ 2089514 w 7771752"/>
                <a:gd name="connsiteY4655" fmla="*/ 1447314 h 3267076"/>
                <a:gd name="connsiteX4656" fmla="*/ 2089647 w 7771752"/>
                <a:gd name="connsiteY4656" fmla="*/ 1447314 h 3267076"/>
                <a:gd name="connsiteX4657" fmla="*/ 2089647 w 7771752"/>
                <a:gd name="connsiteY4657" fmla="*/ 1446532 h 3267076"/>
                <a:gd name="connsiteX4658" fmla="*/ 2090657 w 7771752"/>
                <a:gd name="connsiteY4658" fmla="*/ 1446532 h 3267076"/>
                <a:gd name="connsiteX4659" fmla="*/ 2090657 w 7771752"/>
                <a:gd name="connsiteY4659" fmla="*/ 1445750 h 3267076"/>
                <a:gd name="connsiteX4660" fmla="*/ 2091523 w 7771752"/>
                <a:gd name="connsiteY4660" fmla="*/ 1445750 h 3267076"/>
                <a:gd name="connsiteX4661" fmla="*/ 2091523 w 7771752"/>
                <a:gd name="connsiteY4661" fmla="*/ 1444967 h 3267076"/>
                <a:gd name="connsiteX4662" fmla="*/ 2092732 w 7771752"/>
                <a:gd name="connsiteY4662" fmla="*/ 1444967 h 3267076"/>
                <a:gd name="connsiteX4663" fmla="*/ 2092732 w 7771752"/>
                <a:gd name="connsiteY4663" fmla="*/ 1444185 h 3267076"/>
                <a:gd name="connsiteX4664" fmla="*/ 2092996 w 7771752"/>
                <a:gd name="connsiteY4664" fmla="*/ 1444185 h 3267076"/>
                <a:gd name="connsiteX4665" fmla="*/ 2092996 w 7771752"/>
                <a:gd name="connsiteY4665" fmla="*/ 1443403 h 3267076"/>
                <a:gd name="connsiteX4666" fmla="*/ 2095028 w 7771752"/>
                <a:gd name="connsiteY4666" fmla="*/ 1443403 h 3267076"/>
                <a:gd name="connsiteX4667" fmla="*/ 2095028 w 7771752"/>
                <a:gd name="connsiteY4667" fmla="*/ 1442621 h 3267076"/>
                <a:gd name="connsiteX4668" fmla="*/ 2097560 w 7771752"/>
                <a:gd name="connsiteY4668" fmla="*/ 1442621 h 3267076"/>
                <a:gd name="connsiteX4669" fmla="*/ 2097560 w 7771752"/>
                <a:gd name="connsiteY4669" fmla="*/ 1441839 h 3267076"/>
                <a:gd name="connsiteX4670" fmla="*/ 2099286 w 7771752"/>
                <a:gd name="connsiteY4670" fmla="*/ 1441839 h 3267076"/>
                <a:gd name="connsiteX4671" fmla="*/ 2099286 w 7771752"/>
                <a:gd name="connsiteY4671" fmla="*/ 1441057 h 3267076"/>
                <a:gd name="connsiteX4672" fmla="*/ 2099629 w 7771752"/>
                <a:gd name="connsiteY4672" fmla="*/ 1441057 h 3267076"/>
                <a:gd name="connsiteX4673" fmla="*/ 2099629 w 7771752"/>
                <a:gd name="connsiteY4673" fmla="*/ 1440274 h 3267076"/>
                <a:gd name="connsiteX4674" fmla="*/ 2100838 w 7771752"/>
                <a:gd name="connsiteY4674" fmla="*/ 1440274 h 3267076"/>
                <a:gd name="connsiteX4675" fmla="*/ 2100838 w 7771752"/>
                <a:gd name="connsiteY4675" fmla="*/ 1439492 h 3267076"/>
                <a:gd name="connsiteX4676" fmla="*/ 2101109 w 7771752"/>
                <a:gd name="connsiteY4676" fmla="*/ 1439492 h 3267076"/>
                <a:gd name="connsiteX4677" fmla="*/ 2101109 w 7771752"/>
                <a:gd name="connsiteY4677" fmla="*/ 1438710 h 3267076"/>
                <a:gd name="connsiteX4678" fmla="*/ 2102383 w 7771752"/>
                <a:gd name="connsiteY4678" fmla="*/ 1438710 h 3267076"/>
                <a:gd name="connsiteX4679" fmla="*/ 2102383 w 7771752"/>
                <a:gd name="connsiteY4679" fmla="*/ 1437933 h 3267076"/>
                <a:gd name="connsiteX4680" fmla="*/ 2104668 w 7771752"/>
                <a:gd name="connsiteY4680" fmla="*/ 1437933 h 3267076"/>
                <a:gd name="connsiteX4681" fmla="*/ 2104668 w 7771752"/>
                <a:gd name="connsiteY4681" fmla="*/ 1437150 h 3267076"/>
                <a:gd name="connsiteX4682" fmla="*/ 2109022 w 7771752"/>
                <a:gd name="connsiteY4682" fmla="*/ 1437150 h 3267076"/>
                <a:gd name="connsiteX4683" fmla="*/ 2109022 w 7771752"/>
                <a:gd name="connsiteY4683" fmla="*/ 1436368 h 3267076"/>
                <a:gd name="connsiteX4684" fmla="*/ 2110706 w 7771752"/>
                <a:gd name="connsiteY4684" fmla="*/ 1436368 h 3267076"/>
                <a:gd name="connsiteX4685" fmla="*/ 2110706 w 7771752"/>
                <a:gd name="connsiteY4685" fmla="*/ 1435586 h 3267076"/>
                <a:gd name="connsiteX4686" fmla="*/ 2111247 w 7771752"/>
                <a:gd name="connsiteY4686" fmla="*/ 1435586 h 3267076"/>
                <a:gd name="connsiteX4687" fmla="*/ 2111247 w 7771752"/>
                <a:gd name="connsiteY4687" fmla="*/ 1434804 h 3267076"/>
                <a:gd name="connsiteX4688" fmla="*/ 2111837 w 7771752"/>
                <a:gd name="connsiteY4688" fmla="*/ 1434804 h 3267076"/>
                <a:gd name="connsiteX4689" fmla="*/ 2111837 w 7771752"/>
                <a:gd name="connsiteY4689" fmla="*/ 1434022 h 3267076"/>
                <a:gd name="connsiteX4690" fmla="*/ 2111921 w 7771752"/>
                <a:gd name="connsiteY4690" fmla="*/ 1434022 h 3267076"/>
                <a:gd name="connsiteX4691" fmla="*/ 2111921 w 7771752"/>
                <a:gd name="connsiteY4691" fmla="*/ 1433240 h 3267076"/>
                <a:gd name="connsiteX4692" fmla="*/ 2112360 w 7771752"/>
                <a:gd name="connsiteY4692" fmla="*/ 1433240 h 3267076"/>
                <a:gd name="connsiteX4693" fmla="*/ 2112360 w 7771752"/>
                <a:gd name="connsiteY4693" fmla="*/ 1432457 h 3267076"/>
                <a:gd name="connsiteX4694" fmla="*/ 2112739 w 7771752"/>
                <a:gd name="connsiteY4694" fmla="*/ 1432457 h 3267076"/>
                <a:gd name="connsiteX4695" fmla="*/ 2112739 w 7771752"/>
                <a:gd name="connsiteY4695" fmla="*/ 1431675 h 3267076"/>
                <a:gd name="connsiteX4696" fmla="*/ 2115162 w 7771752"/>
                <a:gd name="connsiteY4696" fmla="*/ 1431675 h 3267076"/>
                <a:gd name="connsiteX4697" fmla="*/ 2115162 w 7771752"/>
                <a:gd name="connsiteY4697" fmla="*/ 1430893 h 3267076"/>
                <a:gd name="connsiteX4698" fmla="*/ 2115661 w 7771752"/>
                <a:gd name="connsiteY4698" fmla="*/ 1430893 h 3267076"/>
                <a:gd name="connsiteX4699" fmla="*/ 2115661 w 7771752"/>
                <a:gd name="connsiteY4699" fmla="*/ 1430111 h 3267076"/>
                <a:gd name="connsiteX4700" fmla="*/ 2116798 w 7771752"/>
                <a:gd name="connsiteY4700" fmla="*/ 1430111 h 3267076"/>
                <a:gd name="connsiteX4701" fmla="*/ 2116798 w 7771752"/>
                <a:gd name="connsiteY4701" fmla="*/ 1429329 h 3267076"/>
                <a:gd name="connsiteX4702" fmla="*/ 2116984 w 7771752"/>
                <a:gd name="connsiteY4702" fmla="*/ 1429329 h 3267076"/>
                <a:gd name="connsiteX4703" fmla="*/ 2116984 w 7771752"/>
                <a:gd name="connsiteY4703" fmla="*/ 1428547 h 3267076"/>
                <a:gd name="connsiteX4704" fmla="*/ 2118259 w 7771752"/>
                <a:gd name="connsiteY4704" fmla="*/ 1428547 h 3267076"/>
                <a:gd name="connsiteX4705" fmla="*/ 2118259 w 7771752"/>
                <a:gd name="connsiteY4705" fmla="*/ 1427764 h 3267076"/>
                <a:gd name="connsiteX4706" fmla="*/ 2118584 w 7771752"/>
                <a:gd name="connsiteY4706" fmla="*/ 1427764 h 3267076"/>
                <a:gd name="connsiteX4707" fmla="*/ 2118584 w 7771752"/>
                <a:gd name="connsiteY4707" fmla="*/ 1426982 h 3267076"/>
                <a:gd name="connsiteX4708" fmla="*/ 2120592 w 7771752"/>
                <a:gd name="connsiteY4708" fmla="*/ 1426982 h 3267076"/>
                <a:gd name="connsiteX4709" fmla="*/ 2120592 w 7771752"/>
                <a:gd name="connsiteY4709" fmla="*/ 1426200 h 3267076"/>
                <a:gd name="connsiteX4710" fmla="*/ 2121344 w 7771752"/>
                <a:gd name="connsiteY4710" fmla="*/ 1426200 h 3267076"/>
                <a:gd name="connsiteX4711" fmla="*/ 2121344 w 7771752"/>
                <a:gd name="connsiteY4711" fmla="*/ 1425418 h 3267076"/>
                <a:gd name="connsiteX4712" fmla="*/ 2122793 w 7771752"/>
                <a:gd name="connsiteY4712" fmla="*/ 1425418 h 3267076"/>
                <a:gd name="connsiteX4713" fmla="*/ 2122793 w 7771752"/>
                <a:gd name="connsiteY4713" fmla="*/ 1424640 h 3267076"/>
                <a:gd name="connsiteX4714" fmla="*/ 2122812 w 7771752"/>
                <a:gd name="connsiteY4714" fmla="*/ 1424640 h 3267076"/>
                <a:gd name="connsiteX4715" fmla="*/ 2122812 w 7771752"/>
                <a:gd name="connsiteY4715" fmla="*/ 1423858 h 3267076"/>
                <a:gd name="connsiteX4716" fmla="*/ 2124357 w 7771752"/>
                <a:gd name="connsiteY4716" fmla="*/ 1423858 h 3267076"/>
                <a:gd name="connsiteX4717" fmla="*/ 2124357 w 7771752"/>
                <a:gd name="connsiteY4717" fmla="*/ 1423076 h 3267076"/>
                <a:gd name="connsiteX4718" fmla="*/ 2124838 w 7771752"/>
                <a:gd name="connsiteY4718" fmla="*/ 1423076 h 3267076"/>
                <a:gd name="connsiteX4719" fmla="*/ 2124838 w 7771752"/>
                <a:gd name="connsiteY4719" fmla="*/ 1422294 h 3267076"/>
                <a:gd name="connsiteX4720" fmla="*/ 2125884 w 7771752"/>
                <a:gd name="connsiteY4720" fmla="*/ 1422294 h 3267076"/>
                <a:gd name="connsiteX4721" fmla="*/ 2125884 w 7771752"/>
                <a:gd name="connsiteY4721" fmla="*/ 1421512 h 3267076"/>
                <a:gd name="connsiteX4722" fmla="*/ 2128494 w 7771752"/>
                <a:gd name="connsiteY4722" fmla="*/ 1421512 h 3267076"/>
                <a:gd name="connsiteX4723" fmla="*/ 2128494 w 7771752"/>
                <a:gd name="connsiteY4723" fmla="*/ 1420729 h 3267076"/>
                <a:gd name="connsiteX4724" fmla="*/ 2129216 w 7771752"/>
                <a:gd name="connsiteY4724" fmla="*/ 1420729 h 3267076"/>
                <a:gd name="connsiteX4725" fmla="*/ 2129216 w 7771752"/>
                <a:gd name="connsiteY4725" fmla="*/ 1419947 h 3267076"/>
                <a:gd name="connsiteX4726" fmla="*/ 2129974 w 7771752"/>
                <a:gd name="connsiteY4726" fmla="*/ 1419947 h 3267076"/>
                <a:gd name="connsiteX4727" fmla="*/ 2129974 w 7771752"/>
                <a:gd name="connsiteY4727" fmla="*/ 1419165 h 3267076"/>
                <a:gd name="connsiteX4728" fmla="*/ 2131621 w 7771752"/>
                <a:gd name="connsiteY4728" fmla="*/ 1419165 h 3267076"/>
                <a:gd name="connsiteX4729" fmla="*/ 2131621 w 7771752"/>
                <a:gd name="connsiteY4729" fmla="*/ 1418383 h 3267076"/>
                <a:gd name="connsiteX4730" fmla="*/ 2132860 w 7771752"/>
                <a:gd name="connsiteY4730" fmla="*/ 1418383 h 3267076"/>
                <a:gd name="connsiteX4731" fmla="*/ 2132860 w 7771752"/>
                <a:gd name="connsiteY4731" fmla="*/ 1417601 h 3267076"/>
                <a:gd name="connsiteX4732" fmla="*/ 2132986 w 7771752"/>
                <a:gd name="connsiteY4732" fmla="*/ 1417601 h 3267076"/>
                <a:gd name="connsiteX4733" fmla="*/ 2132986 w 7771752"/>
                <a:gd name="connsiteY4733" fmla="*/ 1416819 h 3267076"/>
                <a:gd name="connsiteX4734" fmla="*/ 2133052 w 7771752"/>
                <a:gd name="connsiteY4734" fmla="*/ 1416819 h 3267076"/>
                <a:gd name="connsiteX4735" fmla="*/ 2133052 w 7771752"/>
                <a:gd name="connsiteY4735" fmla="*/ 1416036 h 3267076"/>
                <a:gd name="connsiteX4736" fmla="*/ 2135151 w 7771752"/>
                <a:gd name="connsiteY4736" fmla="*/ 1416036 h 3267076"/>
                <a:gd name="connsiteX4737" fmla="*/ 2135151 w 7771752"/>
                <a:gd name="connsiteY4737" fmla="*/ 1415254 h 3267076"/>
                <a:gd name="connsiteX4738" fmla="*/ 2135470 w 7771752"/>
                <a:gd name="connsiteY4738" fmla="*/ 1415254 h 3267076"/>
                <a:gd name="connsiteX4739" fmla="*/ 2135470 w 7771752"/>
                <a:gd name="connsiteY4739" fmla="*/ 1414472 h 3267076"/>
                <a:gd name="connsiteX4740" fmla="*/ 2135698 w 7771752"/>
                <a:gd name="connsiteY4740" fmla="*/ 1414472 h 3267076"/>
                <a:gd name="connsiteX4741" fmla="*/ 2135698 w 7771752"/>
                <a:gd name="connsiteY4741" fmla="*/ 1413690 h 3267076"/>
                <a:gd name="connsiteX4742" fmla="*/ 2136077 w 7771752"/>
                <a:gd name="connsiteY4742" fmla="*/ 1413690 h 3267076"/>
                <a:gd name="connsiteX4743" fmla="*/ 2136077 w 7771752"/>
                <a:gd name="connsiteY4743" fmla="*/ 1412908 h 3267076"/>
                <a:gd name="connsiteX4744" fmla="*/ 2136312 w 7771752"/>
                <a:gd name="connsiteY4744" fmla="*/ 1412908 h 3267076"/>
                <a:gd name="connsiteX4745" fmla="*/ 2136312 w 7771752"/>
                <a:gd name="connsiteY4745" fmla="*/ 1412126 h 3267076"/>
                <a:gd name="connsiteX4746" fmla="*/ 2137027 w 7771752"/>
                <a:gd name="connsiteY4746" fmla="*/ 1412126 h 3267076"/>
                <a:gd name="connsiteX4747" fmla="*/ 2137027 w 7771752"/>
                <a:gd name="connsiteY4747" fmla="*/ 1411343 h 3267076"/>
                <a:gd name="connsiteX4748" fmla="*/ 2137064 w 7771752"/>
                <a:gd name="connsiteY4748" fmla="*/ 1411343 h 3267076"/>
                <a:gd name="connsiteX4749" fmla="*/ 2137064 w 7771752"/>
                <a:gd name="connsiteY4749" fmla="*/ 1410561 h 3267076"/>
                <a:gd name="connsiteX4750" fmla="*/ 2137382 w 7771752"/>
                <a:gd name="connsiteY4750" fmla="*/ 1410561 h 3267076"/>
                <a:gd name="connsiteX4751" fmla="*/ 2137382 w 7771752"/>
                <a:gd name="connsiteY4751" fmla="*/ 1409784 h 3267076"/>
                <a:gd name="connsiteX4752" fmla="*/ 2137863 w 7771752"/>
                <a:gd name="connsiteY4752" fmla="*/ 1409784 h 3267076"/>
                <a:gd name="connsiteX4753" fmla="*/ 2137863 w 7771752"/>
                <a:gd name="connsiteY4753" fmla="*/ 1409001 h 3267076"/>
                <a:gd name="connsiteX4754" fmla="*/ 2138278 w 7771752"/>
                <a:gd name="connsiteY4754" fmla="*/ 1409001 h 3267076"/>
                <a:gd name="connsiteX4755" fmla="*/ 2138278 w 7771752"/>
                <a:gd name="connsiteY4755" fmla="*/ 1408219 h 3267076"/>
                <a:gd name="connsiteX4756" fmla="*/ 2138459 w 7771752"/>
                <a:gd name="connsiteY4756" fmla="*/ 1408219 h 3267076"/>
                <a:gd name="connsiteX4757" fmla="*/ 2138459 w 7771752"/>
                <a:gd name="connsiteY4757" fmla="*/ 1407437 h 3267076"/>
                <a:gd name="connsiteX4758" fmla="*/ 2139445 w 7771752"/>
                <a:gd name="connsiteY4758" fmla="*/ 1407437 h 3267076"/>
                <a:gd name="connsiteX4759" fmla="*/ 2139445 w 7771752"/>
                <a:gd name="connsiteY4759" fmla="*/ 1406655 h 3267076"/>
                <a:gd name="connsiteX4760" fmla="*/ 2140058 w 7771752"/>
                <a:gd name="connsiteY4760" fmla="*/ 1406655 h 3267076"/>
                <a:gd name="connsiteX4761" fmla="*/ 2140058 w 7771752"/>
                <a:gd name="connsiteY4761" fmla="*/ 1405873 h 3267076"/>
                <a:gd name="connsiteX4762" fmla="*/ 2140172 w 7771752"/>
                <a:gd name="connsiteY4762" fmla="*/ 1405873 h 3267076"/>
                <a:gd name="connsiteX4763" fmla="*/ 2140172 w 7771752"/>
                <a:gd name="connsiteY4763" fmla="*/ 1405091 h 3267076"/>
                <a:gd name="connsiteX4764" fmla="*/ 2141778 w 7771752"/>
                <a:gd name="connsiteY4764" fmla="*/ 1405091 h 3267076"/>
                <a:gd name="connsiteX4765" fmla="*/ 2141778 w 7771752"/>
                <a:gd name="connsiteY4765" fmla="*/ 1404309 h 3267076"/>
                <a:gd name="connsiteX4766" fmla="*/ 2143618 w 7771752"/>
                <a:gd name="connsiteY4766" fmla="*/ 1404309 h 3267076"/>
                <a:gd name="connsiteX4767" fmla="*/ 2143618 w 7771752"/>
                <a:gd name="connsiteY4767" fmla="*/ 1403526 h 3267076"/>
                <a:gd name="connsiteX4768" fmla="*/ 2148176 w 7771752"/>
                <a:gd name="connsiteY4768" fmla="*/ 1403526 h 3267076"/>
                <a:gd name="connsiteX4769" fmla="*/ 2148176 w 7771752"/>
                <a:gd name="connsiteY4769" fmla="*/ 1402744 h 3267076"/>
                <a:gd name="connsiteX4770" fmla="*/ 2148207 w 7771752"/>
                <a:gd name="connsiteY4770" fmla="*/ 1402744 h 3267076"/>
                <a:gd name="connsiteX4771" fmla="*/ 2148207 w 7771752"/>
                <a:gd name="connsiteY4771" fmla="*/ 1401962 h 3267076"/>
                <a:gd name="connsiteX4772" fmla="*/ 2148561 w 7771752"/>
                <a:gd name="connsiteY4772" fmla="*/ 1401962 h 3267076"/>
                <a:gd name="connsiteX4773" fmla="*/ 2148561 w 7771752"/>
                <a:gd name="connsiteY4773" fmla="*/ 1401180 h 3267076"/>
                <a:gd name="connsiteX4774" fmla="*/ 2148730 w 7771752"/>
                <a:gd name="connsiteY4774" fmla="*/ 1401180 h 3267076"/>
                <a:gd name="connsiteX4775" fmla="*/ 2148730 w 7771752"/>
                <a:gd name="connsiteY4775" fmla="*/ 1400398 h 3267076"/>
                <a:gd name="connsiteX4776" fmla="*/ 2148958 w 7771752"/>
                <a:gd name="connsiteY4776" fmla="*/ 1400398 h 3267076"/>
                <a:gd name="connsiteX4777" fmla="*/ 2148958 w 7771752"/>
                <a:gd name="connsiteY4777" fmla="*/ 1399616 h 3267076"/>
                <a:gd name="connsiteX4778" fmla="*/ 2149427 w 7771752"/>
                <a:gd name="connsiteY4778" fmla="*/ 1399616 h 3267076"/>
                <a:gd name="connsiteX4779" fmla="*/ 2149427 w 7771752"/>
                <a:gd name="connsiteY4779" fmla="*/ 1398833 h 3267076"/>
                <a:gd name="connsiteX4780" fmla="*/ 2149993 w 7771752"/>
                <a:gd name="connsiteY4780" fmla="*/ 1398833 h 3267076"/>
                <a:gd name="connsiteX4781" fmla="*/ 2149993 w 7771752"/>
                <a:gd name="connsiteY4781" fmla="*/ 1398051 h 3267076"/>
                <a:gd name="connsiteX4782" fmla="*/ 2150396 w 7771752"/>
                <a:gd name="connsiteY4782" fmla="*/ 1398051 h 3267076"/>
                <a:gd name="connsiteX4783" fmla="*/ 2150396 w 7771752"/>
                <a:gd name="connsiteY4783" fmla="*/ 1397269 h 3267076"/>
                <a:gd name="connsiteX4784" fmla="*/ 2150937 w 7771752"/>
                <a:gd name="connsiteY4784" fmla="*/ 1397269 h 3267076"/>
                <a:gd name="connsiteX4785" fmla="*/ 2150937 w 7771752"/>
                <a:gd name="connsiteY4785" fmla="*/ 1396491 h 3267076"/>
                <a:gd name="connsiteX4786" fmla="*/ 2151568 w 7771752"/>
                <a:gd name="connsiteY4786" fmla="*/ 1396491 h 3267076"/>
                <a:gd name="connsiteX4787" fmla="*/ 2151568 w 7771752"/>
                <a:gd name="connsiteY4787" fmla="*/ 1395709 h 3267076"/>
                <a:gd name="connsiteX4788" fmla="*/ 2151869 w 7771752"/>
                <a:gd name="connsiteY4788" fmla="*/ 1395709 h 3267076"/>
                <a:gd name="connsiteX4789" fmla="*/ 2151869 w 7771752"/>
                <a:gd name="connsiteY4789" fmla="*/ 1394927 h 3267076"/>
                <a:gd name="connsiteX4790" fmla="*/ 2152314 w 7771752"/>
                <a:gd name="connsiteY4790" fmla="*/ 1394927 h 3267076"/>
                <a:gd name="connsiteX4791" fmla="*/ 2152314 w 7771752"/>
                <a:gd name="connsiteY4791" fmla="*/ 1394145 h 3267076"/>
                <a:gd name="connsiteX4792" fmla="*/ 2152518 w 7771752"/>
                <a:gd name="connsiteY4792" fmla="*/ 1394145 h 3267076"/>
                <a:gd name="connsiteX4793" fmla="*/ 2152518 w 7771752"/>
                <a:gd name="connsiteY4793" fmla="*/ 1393363 h 3267076"/>
                <a:gd name="connsiteX4794" fmla="*/ 2153180 w 7771752"/>
                <a:gd name="connsiteY4794" fmla="*/ 1393363 h 3267076"/>
                <a:gd name="connsiteX4795" fmla="*/ 2153180 w 7771752"/>
                <a:gd name="connsiteY4795" fmla="*/ 1392581 h 3267076"/>
                <a:gd name="connsiteX4796" fmla="*/ 2155591 w 7771752"/>
                <a:gd name="connsiteY4796" fmla="*/ 1392581 h 3267076"/>
                <a:gd name="connsiteX4797" fmla="*/ 2155591 w 7771752"/>
                <a:gd name="connsiteY4797" fmla="*/ 1391798 h 3267076"/>
                <a:gd name="connsiteX4798" fmla="*/ 2157882 w 7771752"/>
                <a:gd name="connsiteY4798" fmla="*/ 1391798 h 3267076"/>
                <a:gd name="connsiteX4799" fmla="*/ 2157882 w 7771752"/>
                <a:gd name="connsiteY4799" fmla="*/ 1391016 h 3267076"/>
                <a:gd name="connsiteX4800" fmla="*/ 2162290 w 7771752"/>
                <a:gd name="connsiteY4800" fmla="*/ 1391016 h 3267076"/>
                <a:gd name="connsiteX4801" fmla="*/ 2162290 w 7771752"/>
                <a:gd name="connsiteY4801" fmla="*/ 1390234 h 3267076"/>
                <a:gd name="connsiteX4802" fmla="*/ 2162633 w 7771752"/>
                <a:gd name="connsiteY4802" fmla="*/ 1390234 h 3267076"/>
                <a:gd name="connsiteX4803" fmla="*/ 2162633 w 7771752"/>
                <a:gd name="connsiteY4803" fmla="*/ 1389452 h 3267076"/>
                <a:gd name="connsiteX4804" fmla="*/ 2164179 w 7771752"/>
                <a:gd name="connsiteY4804" fmla="*/ 1389452 h 3267076"/>
                <a:gd name="connsiteX4805" fmla="*/ 2164179 w 7771752"/>
                <a:gd name="connsiteY4805" fmla="*/ 1388670 h 3267076"/>
                <a:gd name="connsiteX4806" fmla="*/ 2168256 w 7771752"/>
                <a:gd name="connsiteY4806" fmla="*/ 1388670 h 3267076"/>
                <a:gd name="connsiteX4807" fmla="*/ 2168256 w 7771752"/>
                <a:gd name="connsiteY4807" fmla="*/ 1387888 h 3267076"/>
                <a:gd name="connsiteX4808" fmla="*/ 2168953 w 7771752"/>
                <a:gd name="connsiteY4808" fmla="*/ 1387888 h 3267076"/>
                <a:gd name="connsiteX4809" fmla="*/ 2168953 w 7771752"/>
                <a:gd name="connsiteY4809" fmla="*/ 1387105 h 3267076"/>
                <a:gd name="connsiteX4810" fmla="*/ 2169326 w 7771752"/>
                <a:gd name="connsiteY4810" fmla="*/ 1387105 h 3267076"/>
                <a:gd name="connsiteX4811" fmla="*/ 2169326 w 7771752"/>
                <a:gd name="connsiteY4811" fmla="*/ 1386323 h 3267076"/>
                <a:gd name="connsiteX4812" fmla="*/ 2172393 w 7771752"/>
                <a:gd name="connsiteY4812" fmla="*/ 1386323 h 3267076"/>
                <a:gd name="connsiteX4813" fmla="*/ 2172393 w 7771752"/>
                <a:gd name="connsiteY4813" fmla="*/ 1385541 h 3267076"/>
                <a:gd name="connsiteX4814" fmla="*/ 2172568 w 7771752"/>
                <a:gd name="connsiteY4814" fmla="*/ 1385541 h 3267076"/>
                <a:gd name="connsiteX4815" fmla="*/ 2172568 w 7771752"/>
                <a:gd name="connsiteY4815" fmla="*/ 1384759 h 3267076"/>
                <a:gd name="connsiteX4816" fmla="*/ 2174396 w 7771752"/>
                <a:gd name="connsiteY4816" fmla="*/ 1384759 h 3267076"/>
                <a:gd name="connsiteX4817" fmla="*/ 2174396 w 7771752"/>
                <a:gd name="connsiteY4817" fmla="*/ 1383977 h 3267076"/>
                <a:gd name="connsiteX4818" fmla="*/ 2175791 w 7771752"/>
                <a:gd name="connsiteY4818" fmla="*/ 1383977 h 3267076"/>
                <a:gd name="connsiteX4819" fmla="*/ 2175791 w 7771752"/>
                <a:gd name="connsiteY4819" fmla="*/ 1383199 h 3267076"/>
                <a:gd name="connsiteX4820" fmla="*/ 2176446 w 7771752"/>
                <a:gd name="connsiteY4820" fmla="*/ 1383199 h 3267076"/>
                <a:gd name="connsiteX4821" fmla="*/ 2176446 w 7771752"/>
                <a:gd name="connsiteY4821" fmla="*/ 1382417 h 3267076"/>
                <a:gd name="connsiteX4822" fmla="*/ 2180692 w 7771752"/>
                <a:gd name="connsiteY4822" fmla="*/ 1382417 h 3267076"/>
                <a:gd name="connsiteX4823" fmla="*/ 2180692 w 7771752"/>
                <a:gd name="connsiteY4823" fmla="*/ 1381635 h 3267076"/>
                <a:gd name="connsiteX4824" fmla="*/ 2181798 w 7771752"/>
                <a:gd name="connsiteY4824" fmla="*/ 1381635 h 3267076"/>
                <a:gd name="connsiteX4825" fmla="*/ 2181798 w 7771752"/>
                <a:gd name="connsiteY4825" fmla="*/ 1380853 h 3267076"/>
                <a:gd name="connsiteX4826" fmla="*/ 2181919 w 7771752"/>
                <a:gd name="connsiteY4826" fmla="*/ 1380853 h 3267076"/>
                <a:gd name="connsiteX4827" fmla="*/ 2181919 w 7771752"/>
                <a:gd name="connsiteY4827" fmla="*/ 1380070 h 3267076"/>
                <a:gd name="connsiteX4828" fmla="*/ 2182322 w 7771752"/>
                <a:gd name="connsiteY4828" fmla="*/ 1380070 h 3267076"/>
                <a:gd name="connsiteX4829" fmla="*/ 2182322 w 7771752"/>
                <a:gd name="connsiteY4829" fmla="*/ 1379288 h 3267076"/>
                <a:gd name="connsiteX4830" fmla="*/ 2182893 w 7771752"/>
                <a:gd name="connsiteY4830" fmla="*/ 1379288 h 3267076"/>
                <a:gd name="connsiteX4831" fmla="*/ 2182893 w 7771752"/>
                <a:gd name="connsiteY4831" fmla="*/ 1378506 h 3267076"/>
                <a:gd name="connsiteX4832" fmla="*/ 2183061 w 7771752"/>
                <a:gd name="connsiteY4832" fmla="*/ 1378506 h 3267076"/>
                <a:gd name="connsiteX4833" fmla="*/ 2183061 w 7771752"/>
                <a:gd name="connsiteY4833" fmla="*/ 1377724 h 3267076"/>
                <a:gd name="connsiteX4834" fmla="*/ 2183356 w 7771752"/>
                <a:gd name="connsiteY4834" fmla="*/ 1377724 h 3267076"/>
                <a:gd name="connsiteX4835" fmla="*/ 2183356 w 7771752"/>
                <a:gd name="connsiteY4835" fmla="*/ 1376942 h 3267076"/>
                <a:gd name="connsiteX4836" fmla="*/ 2185455 w 7771752"/>
                <a:gd name="connsiteY4836" fmla="*/ 1376942 h 3267076"/>
                <a:gd name="connsiteX4837" fmla="*/ 2185455 w 7771752"/>
                <a:gd name="connsiteY4837" fmla="*/ 1376160 h 3267076"/>
                <a:gd name="connsiteX4838" fmla="*/ 2186645 w 7771752"/>
                <a:gd name="connsiteY4838" fmla="*/ 1376160 h 3267076"/>
                <a:gd name="connsiteX4839" fmla="*/ 2186645 w 7771752"/>
                <a:gd name="connsiteY4839" fmla="*/ 1375378 h 3267076"/>
                <a:gd name="connsiteX4840" fmla="*/ 2188112 w 7771752"/>
                <a:gd name="connsiteY4840" fmla="*/ 1375378 h 3267076"/>
                <a:gd name="connsiteX4841" fmla="*/ 2188112 w 7771752"/>
                <a:gd name="connsiteY4841" fmla="*/ 1374595 h 3267076"/>
                <a:gd name="connsiteX4842" fmla="*/ 2189850 w 7771752"/>
                <a:gd name="connsiteY4842" fmla="*/ 1374595 h 3267076"/>
                <a:gd name="connsiteX4843" fmla="*/ 2189850 w 7771752"/>
                <a:gd name="connsiteY4843" fmla="*/ 1373813 h 3267076"/>
                <a:gd name="connsiteX4844" fmla="*/ 2189857 w 7771752"/>
                <a:gd name="connsiteY4844" fmla="*/ 1373813 h 3267076"/>
                <a:gd name="connsiteX4845" fmla="*/ 2189857 w 7771752"/>
                <a:gd name="connsiteY4845" fmla="*/ 1373031 h 3267076"/>
                <a:gd name="connsiteX4846" fmla="*/ 2191697 w 7771752"/>
                <a:gd name="connsiteY4846" fmla="*/ 1373031 h 3267076"/>
                <a:gd name="connsiteX4847" fmla="*/ 2191697 w 7771752"/>
                <a:gd name="connsiteY4847" fmla="*/ 1372249 h 3267076"/>
                <a:gd name="connsiteX4848" fmla="*/ 2192039 w 7771752"/>
                <a:gd name="connsiteY4848" fmla="*/ 1372249 h 3267076"/>
                <a:gd name="connsiteX4849" fmla="*/ 2192039 w 7771752"/>
                <a:gd name="connsiteY4849" fmla="*/ 1371467 h 3267076"/>
                <a:gd name="connsiteX4850" fmla="*/ 2194325 w 7771752"/>
                <a:gd name="connsiteY4850" fmla="*/ 1371467 h 3267076"/>
                <a:gd name="connsiteX4851" fmla="*/ 2194325 w 7771752"/>
                <a:gd name="connsiteY4851" fmla="*/ 1370685 h 3267076"/>
                <a:gd name="connsiteX4852" fmla="*/ 2194403 w 7771752"/>
                <a:gd name="connsiteY4852" fmla="*/ 1370685 h 3267076"/>
                <a:gd name="connsiteX4853" fmla="*/ 2194403 w 7771752"/>
                <a:gd name="connsiteY4853" fmla="*/ 1369902 h 3267076"/>
                <a:gd name="connsiteX4854" fmla="*/ 2198744 w 7771752"/>
                <a:gd name="connsiteY4854" fmla="*/ 1369902 h 3267076"/>
                <a:gd name="connsiteX4855" fmla="*/ 2198744 w 7771752"/>
                <a:gd name="connsiteY4855" fmla="*/ 1369120 h 3267076"/>
                <a:gd name="connsiteX4856" fmla="*/ 2199208 w 7771752"/>
                <a:gd name="connsiteY4856" fmla="*/ 1369120 h 3267076"/>
                <a:gd name="connsiteX4857" fmla="*/ 2199208 w 7771752"/>
                <a:gd name="connsiteY4857" fmla="*/ 1368338 h 3267076"/>
                <a:gd name="connsiteX4858" fmla="*/ 2200272 w 7771752"/>
                <a:gd name="connsiteY4858" fmla="*/ 1368338 h 3267076"/>
                <a:gd name="connsiteX4859" fmla="*/ 2200272 w 7771752"/>
                <a:gd name="connsiteY4859" fmla="*/ 1367560 h 3267076"/>
                <a:gd name="connsiteX4860" fmla="*/ 2200723 w 7771752"/>
                <a:gd name="connsiteY4860" fmla="*/ 1367560 h 3267076"/>
                <a:gd name="connsiteX4861" fmla="*/ 2200723 w 7771752"/>
                <a:gd name="connsiteY4861" fmla="*/ 1366778 h 3267076"/>
                <a:gd name="connsiteX4862" fmla="*/ 2201914 w 7771752"/>
                <a:gd name="connsiteY4862" fmla="*/ 1366778 h 3267076"/>
                <a:gd name="connsiteX4863" fmla="*/ 2201914 w 7771752"/>
                <a:gd name="connsiteY4863" fmla="*/ 1365996 h 3267076"/>
                <a:gd name="connsiteX4864" fmla="*/ 2202623 w 7771752"/>
                <a:gd name="connsiteY4864" fmla="*/ 1365996 h 3267076"/>
                <a:gd name="connsiteX4865" fmla="*/ 2202623 w 7771752"/>
                <a:gd name="connsiteY4865" fmla="*/ 1365214 h 3267076"/>
                <a:gd name="connsiteX4866" fmla="*/ 2203375 w 7771752"/>
                <a:gd name="connsiteY4866" fmla="*/ 1365214 h 3267076"/>
                <a:gd name="connsiteX4867" fmla="*/ 2203375 w 7771752"/>
                <a:gd name="connsiteY4867" fmla="*/ 1364432 h 3267076"/>
                <a:gd name="connsiteX4868" fmla="*/ 2204873 w 7771752"/>
                <a:gd name="connsiteY4868" fmla="*/ 1364432 h 3267076"/>
                <a:gd name="connsiteX4869" fmla="*/ 2204873 w 7771752"/>
                <a:gd name="connsiteY4869" fmla="*/ 1363650 h 3267076"/>
                <a:gd name="connsiteX4870" fmla="*/ 2208276 w 7771752"/>
                <a:gd name="connsiteY4870" fmla="*/ 1363650 h 3267076"/>
                <a:gd name="connsiteX4871" fmla="*/ 2208276 w 7771752"/>
                <a:gd name="connsiteY4871" fmla="*/ 1362867 h 3267076"/>
                <a:gd name="connsiteX4872" fmla="*/ 2208902 w 7771752"/>
                <a:gd name="connsiteY4872" fmla="*/ 1362867 h 3267076"/>
                <a:gd name="connsiteX4873" fmla="*/ 2208902 w 7771752"/>
                <a:gd name="connsiteY4873" fmla="*/ 1362085 h 3267076"/>
                <a:gd name="connsiteX4874" fmla="*/ 2210158 w 7771752"/>
                <a:gd name="connsiteY4874" fmla="*/ 1362085 h 3267076"/>
                <a:gd name="connsiteX4875" fmla="*/ 2210158 w 7771752"/>
                <a:gd name="connsiteY4875" fmla="*/ 1361303 h 3267076"/>
                <a:gd name="connsiteX4876" fmla="*/ 2210405 w 7771752"/>
                <a:gd name="connsiteY4876" fmla="*/ 1361303 h 3267076"/>
                <a:gd name="connsiteX4877" fmla="*/ 2210405 w 7771752"/>
                <a:gd name="connsiteY4877" fmla="*/ 1360521 h 3267076"/>
                <a:gd name="connsiteX4878" fmla="*/ 2211223 w 7771752"/>
                <a:gd name="connsiteY4878" fmla="*/ 1360521 h 3267076"/>
                <a:gd name="connsiteX4879" fmla="*/ 2211223 w 7771752"/>
                <a:gd name="connsiteY4879" fmla="*/ 1359739 h 3267076"/>
                <a:gd name="connsiteX4880" fmla="*/ 2213622 w 7771752"/>
                <a:gd name="connsiteY4880" fmla="*/ 1359739 h 3267076"/>
                <a:gd name="connsiteX4881" fmla="*/ 2213622 w 7771752"/>
                <a:gd name="connsiteY4881" fmla="*/ 1358957 h 3267076"/>
                <a:gd name="connsiteX4882" fmla="*/ 2213755 w 7771752"/>
                <a:gd name="connsiteY4882" fmla="*/ 1358957 h 3267076"/>
                <a:gd name="connsiteX4883" fmla="*/ 2213755 w 7771752"/>
                <a:gd name="connsiteY4883" fmla="*/ 1358175 h 3267076"/>
                <a:gd name="connsiteX4884" fmla="*/ 2214217 w 7771752"/>
                <a:gd name="connsiteY4884" fmla="*/ 1358175 h 3267076"/>
                <a:gd name="connsiteX4885" fmla="*/ 2214217 w 7771752"/>
                <a:gd name="connsiteY4885" fmla="*/ 1357392 h 3267076"/>
                <a:gd name="connsiteX4886" fmla="*/ 2216503 w 7771752"/>
                <a:gd name="connsiteY4886" fmla="*/ 1357392 h 3267076"/>
                <a:gd name="connsiteX4887" fmla="*/ 2216503 w 7771752"/>
                <a:gd name="connsiteY4887" fmla="*/ 1356610 h 3267076"/>
                <a:gd name="connsiteX4888" fmla="*/ 2217302 w 7771752"/>
                <a:gd name="connsiteY4888" fmla="*/ 1356610 h 3267076"/>
                <a:gd name="connsiteX4889" fmla="*/ 2217302 w 7771752"/>
                <a:gd name="connsiteY4889" fmla="*/ 1355828 h 3267076"/>
                <a:gd name="connsiteX4890" fmla="*/ 2218625 w 7771752"/>
                <a:gd name="connsiteY4890" fmla="*/ 1355828 h 3267076"/>
                <a:gd name="connsiteX4891" fmla="*/ 2218625 w 7771752"/>
                <a:gd name="connsiteY4891" fmla="*/ 1355046 h 3267076"/>
                <a:gd name="connsiteX4892" fmla="*/ 2220087 w 7771752"/>
                <a:gd name="connsiteY4892" fmla="*/ 1355046 h 3267076"/>
                <a:gd name="connsiteX4893" fmla="*/ 2220087 w 7771752"/>
                <a:gd name="connsiteY4893" fmla="*/ 1354268 h 3267076"/>
                <a:gd name="connsiteX4894" fmla="*/ 2220111 w 7771752"/>
                <a:gd name="connsiteY4894" fmla="*/ 1354268 h 3267076"/>
                <a:gd name="connsiteX4895" fmla="*/ 2220111 w 7771752"/>
                <a:gd name="connsiteY4895" fmla="*/ 1353486 h 3267076"/>
                <a:gd name="connsiteX4896" fmla="*/ 2224140 w 7771752"/>
                <a:gd name="connsiteY4896" fmla="*/ 1353486 h 3267076"/>
                <a:gd name="connsiteX4897" fmla="*/ 2224140 w 7771752"/>
                <a:gd name="connsiteY4897" fmla="*/ 1352704 h 3267076"/>
                <a:gd name="connsiteX4898" fmla="*/ 2225066 w 7771752"/>
                <a:gd name="connsiteY4898" fmla="*/ 1352704 h 3267076"/>
                <a:gd name="connsiteX4899" fmla="*/ 2225066 w 7771752"/>
                <a:gd name="connsiteY4899" fmla="*/ 1351922 h 3267076"/>
                <a:gd name="connsiteX4900" fmla="*/ 2228566 w 7771752"/>
                <a:gd name="connsiteY4900" fmla="*/ 1351922 h 3267076"/>
                <a:gd name="connsiteX4901" fmla="*/ 2228566 w 7771752"/>
                <a:gd name="connsiteY4901" fmla="*/ 1351140 h 3267076"/>
                <a:gd name="connsiteX4902" fmla="*/ 2229113 w 7771752"/>
                <a:gd name="connsiteY4902" fmla="*/ 1351140 h 3267076"/>
                <a:gd name="connsiteX4903" fmla="*/ 2229113 w 7771752"/>
                <a:gd name="connsiteY4903" fmla="*/ 1350357 h 3267076"/>
                <a:gd name="connsiteX4904" fmla="*/ 2229606 w 7771752"/>
                <a:gd name="connsiteY4904" fmla="*/ 1350357 h 3267076"/>
                <a:gd name="connsiteX4905" fmla="*/ 2229606 w 7771752"/>
                <a:gd name="connsiteY4905" fmla="*/ 1349575 h 3267076"/>
                <a:gd name="connsiteX4906" fmla="*/ 2229763 w 7771752"/>
                <a:gd name="connsiteY4906" fmla="*/ 1349575 h 3267076"/>
                <a:gd name="connsiteX4907" fmla="*/ 2229763 w 7771752"/>
                <a:gd name="connsiteY4907" fmla="*/ 1348793 h 3267076"/>
                <a:gd name="connsiteX4908" fmla="*/ 2230701 w 7771752"/>
                <a:gd name="connsiteY4908" fmla="*/ 1348793 h 3267076"/>
                <a:gd name="connsiteX4909" fmla="*/ 2230701 w 7771752"/>
                <a:gd name="connsiteY4909" fmla="*/ 1348011 h 3267076"/>
                <a:gd name="connsiteX4910" fmla="*/ 2231621 w 7771752"/>
                <a:gd name="connsiteY4910" fmla="*/ 1348011 h 3267076"/>
                <a:gd name="connsiteX4911" fmla="*/ 2231621 w 7771752"/>
                <a:gd name="connsiteY4911" fmla="*/ 1347229 h 3267076"/>
                <a:gd name="connsiteX4912" fmla="*/ 2232625 w 7771752"/>
                <a:gd name="connsiteY4912" fmla="*/ 1347229 h 3267076"/>
                <a:gd name="connsiteX4913" fmla="*/ 2232625 w 7771752"/>
                <a:gd name="connsiteY4913" fmla="*/ 1346447 h 3267076"/>
                <a:gd name="connsiteX4914" fmla="*/ 2235806 w 7771752"/>
                <a:gd name="connsiteY4914" fmla="*/ 1346447 h 3267076"/>
                <a:gd name="connsiteX4915" fmla="*/ 2235806 w 7771752"/>
                <a:gd name="connsiteY4915" fmla="*/ 1345664 h 3267076"/>
                <a:gd name="connsiteX4916" fmla="*/ 2236299 w 7771752"/>
                <a:gd name="connsiteY4916" fmla="*/ 1345664 h 3267076"/>
                <a:gd name="connsiteX4917" fmla="*/ 2236299 w 7771752"/>
                <a:gd name="connsiteY4917" fmla="*/ 1344882 h 3267076"/>
                <a:gd name="connsiteX4918" fmla="*/ 2236732 w 7771752"/>
                <a:gd name="connsiteY4918" fmla="*/ 1344882 h 3267076"/>
                <a:gd name="connsiteX4919" fmla="*/ 2236732 w 7771752"/>
                <a:gd name="connsiteY4919" fmla="*/ 1344100 h 3267076"/>
                <a:gd name="connsiteX4920" fmla="*/ 2237881 w 7771752"/>
                <a:gd name="connsiteY4920" fmla="*/ 1344100 h 3267076"/>
                <a:gd name="connsiteX4921" fmla="*/ 2237881 w 7771752"/>
                <a:gd name="connsiteY4921" fmla="*/ 1343318 h 3267076"/>
                <a:gd name="connsiteX4922" fmla="*/ 2238584 w 7771752"/>
                <a:gd name="connsiteY4922" fmla="*/ 1343318 h 3267076"/>
                <a:gd name="connsiteX4923" fmla="*/ 2238584 w 7771752"/>
                <a:gd name="connsiteY4923" fmla="*/ 1342536 h 3267076"/>
                <a:gd name="connsiteX4924" fmla="*/ 2238680 w 7771752"/>
                <a:gd name="connsiteY4924" fmla="*/ 1342536 h 3267076"/>
                <a:gd name="connsiteX4925" fmla="*/ 2238680 w 7771752"/>
                <a:gd name="connsiteY4925" fmla="*/ 1341754 h 3267076"/>
                <a:gd name="connsiteX4926" fmla="*/ 2238753 w 7771752"/>
                <a:gd name="connsiteY4926" fmla="*/ 1341754 h 3267076"/>
                <a:gd name="connsiteX4927" fmla="*/ 2238753 w 7771752"/>
                <a:gd name="connsiteY4927" fmla="*/ 1340976 h 3267076"/>
                <a:gd name="connsiteX4928" fmla="*/ 2239727 w 7771752"/>
                <a:gd name="connsiteY4928" fmla="*/ 1340976 h 3267076"/>
                <a:gd name="connsiteX4929" fmla="*/ 2239727 w 7771752"/>
                <a:gd name="connsiteY4929" fmla="*/ 1340194 h 3267076"/>
                <a:gd name="connsiteX4930" fmla="*/ 2240569 w 7771752"/>
                <a:gd name="connsiteY4930" fmla="*/ 1340194 h 3267076"/>
                <a:gd name="connsiteX4931" fmla="*/ 2240569 w 7771752"/>
                <a:gd name="connsiteY4931" fmla="*/ 1339412 h 3267076"/>
                <a:gd name="connsiteX4932" fmla="*/ 2241465 w 7771752"/>
                <a:gd name="connsiteY4932" fmla="*/ 1339412 h 3267076"/>
                <a:gd name="connsiteX4933" fmla="*/ 2241465 w 7771752"/>
                <a:gd name="connsiteY4933" fmla="*/ 1338629 h 3267076"/>
                <a:gd name="connsiteX4934" fmla="*/ 2243191 w 7771752"/>
                <a:gd name="connsiteY4934" fmla="*/ 1338629 h 3267076"/>
                <a:gd name="connsiteX4935" fmla="*/ 2243191 w 7771752"/>
                <a:gd name="connsiteY4935" fmla="*/ 1337847 h 3267076"/>
                <a:gd name="connsiteX4936" fmla="*/ 2244352 w 7771752"/>
                <a:gd name="connsiteY4936" fmla="*/ 1337847 h 3267076"/>
                <a:gd name="connsiteX4937" fmla="*/ 2244352 w 7771752"/>
                <a:gd name="connsiteY4937" fmla="*/ 1337065 h 3267076"/>
                <a:gd name="connsiteX4938" fmla="*/ 2245915 w 7771752"/>
                <a:gd name="connsiteY4938" fmla="*/ 1337065 h 3267076"/>
                <a:gd name="connsiteX4939" fmla="*/ 2245915 w 7771752"/>
                <a:gd name="connsiteY4939" fmla="*/ 1336283 h 3267076"/>
                <a:gd name="connsiteX4940" fmla="*/ 2246534 w 7771752"/>
                <a:gd name="connsiteY4940" fmla="*/ 1336283 h 3267076"/>
                <a:gd name="connsiteX4941" fmla="*/ 2246534 w 7771752"/>
                <a:gd name="connsiteY4941" fmla="*/ 1335501 h 3267076"/>
                <a:gd name="connsiteX4942" fmla="*/ 2247304 w 7771752"/>
                <a:gd name="connsiteY4942" fmla="*/ 1335501 h 3267076"/>
                <a:gd name="connsiteX4943" fmla="*/ 2247304 w 7771752"/>
                <a:gd name="connsiteY4943" fmla="*/ 1334719 h 3267076"/>
                <a:gd name="connsiteX4944" fmla="*/ 2247905 w 7771752"/>
                <a:gd name="connsiteY4944" fmla="*/ 1334719 h 3267076"/>
                <a:gd name="connsiteX4945" fmla="*/ 2247905 w 7771752"/>
                <a:gd name="connsiteY4945" fmla="*/ 1333936 h 3267076"/>
                <a:gd name="connsiteX4946" fmla="*/ 2248254 w 7771752"/>
                <a:gd name="connsiteY4946" fmla="*/ 1333936 h 3267076"/>
                <a:gd name="connsiteX4947" fmla="*/ 2248254 w 7771752"/>
                <a:gd name="connsiteY4947" fmla="*/ 1333154 h 3267076"/>
                <a:gd name="connsiteX4948" fmla="*/ 2251892 w 7771752"/>
                <a:gd name="connsiteY4948" fmla="*/ 1333154 h 3267076"/>
                <a:gd name="connsiteX4949" fmla="*/ 2251892 w 7771752"/>
                <a:gd name="connsiteY4949" fmla="*/ 1332372 h 3267076"/>
                <a:gd name="connsiteX4950" fmla="*/ 2251976 w 7771752"/>
                <a:gd name="connsiteY4950" fmla="*/ 1332372 h 3267076"/>
                <a:gd name="connsiteX4951" fmla="*/ 2251976 w 7771752"/>
                <a:gd name="connsiteY4951" fmla="*/ 1331590 h 3267076"/>
                <a:gd name="connsiteX4952" fmla="*/ 2254635 w 7771752"/>
                <a:gd name="connsiteY4952" fmla="*/ 1331590 h 3267076"/>
                <a:gd name="connsiteX4953" fmla="*/ 2254635 w 7771752"/>
                <a:gd name="connsiteY4953" fmla="*/ 1330808 h 3267076"/>
                <a:gd name="connsiteX4954" fmla="*/ 2254929 w 7771752"/>
                <a:gd name="connsiteY4954" fmla="*/ 1330808 h 3267076"/>
                <a:gd name="connsiteX4955" fmla="*/ 2254929 w 7771752"/>
                <a:gd name="connsiteY4955" fmla="*/ 1330026 h 3267076"/>
                <a:gd name="connsiteX4956" fmla="*/ 2255561 w 7771752"/>
                <a:gd name="connsiteY4956" fmla="*/ 1330026 h 3267076"/>
                <a:gd name="connsiteX4957" fmla="*/ 2255561 w 7771752"/>
                <a:gd name="connsiteY4957" fmla="*/ 1329244 h 3267076"/>
                <a:gd name="connsiteX4958" fmla="*/ 2258646 w 7771752"/>
                <a:gd name="connsiteY4958" fmla="*/ 1329244 h 3267076"/>
                <a:gd name="connsiteX4959" fmla="*/ 2258646 w 7771752"/>
                <a:gd name="connsiteY4959" fmla="*/ 1328461 h 3267076"/>
                <a:gd name="connsiteX4960" fmla="*/ 2259199 w 7771752"/>
                <a:gd name="connsiteY4960" fmla="*/ 1328461 h 3267076"/>
                <a:gd name="connsiteX4961" fmla="*/ 2259199 w 7771752"/>
                <a:gd name="connsiteY4961" fmla="*/ 1327684 h 3267076"/>
                <a:gd name="connsiteX4962" fmla="*/ 2259620 w 7771752"/>
                <a:gd name="connsiteY4962" fmla="*/ 1327684 h 3267076"/>
                <a:gd name="connsiteX4963" fmla="*/ 2259620 w 7771752"/>
                <a:gd name="connsiteY4963" fmla="*/ 1326897 h 3267076"/>
                <a:gd name="connsiteX4964" fmla="*/ 2260504 w 7771752"/>
                <a:gd name="connsiteY4964" fmla="*/ 1326897 h 3267076"/>
                <a:gd name="connsiteX4965" fmla="*/ 2260504 w 7771752"/>
                <a:gd name="connsiteY4965" fmla="*/ 1326119 h 3267076"/>
                <a:gd name="connsiteX4966" fmla="*/ 2260510 w 7771752"/>
                <a:gd name="connsiteY4966" fmla="*/ 1326119 h 3267076"/>
                <a:gd name="connsiteX4967" fmla="*/ 2260510 w 7771752"/>
                <a:gd name="connsiteY4967" fmla="*/ 1325337 h 3267076"/>
                <a:gd name="connsiteX4968" fmla="*/ 2262542 w 7771752"/>
                <a:gd name="connsiteY4968" fmla="*/ 1325337 h 3267076"/>
                <a:gd name="connsiteX4969" fmla="*/ 2262542 w 7771752"/>
                <a:gd name="connsiteY4969" fmla="*/ 1324555 h 3267076"/>
                <a:gd name="connsiteX4970" fmla="*/ 2263511 w 7771752"/>
                <a:gd name="connsiteY4970" fmla="*/ 1324555 h 3267076"/>
                <a:gd name="connsiteX4971" fmla="*/ 2263511 w 7771752"/>
                <a:gd name="connsiteY4971" fmla="*/ 1323773 h 3267076"/>
                <a:gd name="connsiteX4972" fmla="*/ 2264737 w 7771752"/>
                <a:gd name="connsiteY4972" fmla="*/ 1323773 h 3267076"/>
                <a:gd name="connsiteX4973" fmla="*/ 2264737 w 7771752"/>
                <a:gd name="connsiteY4973" fmla="*/ 1322991 h 3267076"/>
                <a:gd name="connsiteX4974" fmla="*/ 2265074 w 7771752"/>
                <a:gd name="connsiteY4974" fmla="*/ 1322991 h 3267076"/>
                <a:gd name="connsiteX4975" fmla="*/ 2265074 w 7771752"/>
                <a:gd name="connsiteY4975" fmla="*/ 1322209 h 3267076"/>
                <a:gd name="connsiteX4976" fmla="*/ 2265814 w 7771752"/>
                <a:gd name="connsiteY4976" fmla="*/ 1322209 h 3267076"/>
                <a:gd name="connsiteX4977" fmla="*/ 2265814 w 7771752"/>
                <a:gd name="connsiteY4977" fmla="*/ 1321426 h 3267076"/>
                <a:gd name="connsiteX4978" fmla="*/ 2266295 w 7771752"/>
                <a:gd name="connsiteY4978" fmla="*/ 1321426 h 3267076"/>
                <a:gd name="connsiteX4979" fmla="*/ 2266295 w 7771752"/>
                <a:gd name="connsiteY4979" fmla="*/ 1320644 h 3267076"/>
                <a:gd name="connsiteX4980" fmla="*/ 2266487 w 7771752"/>
                <a:gd name="connsiteY4980" fmla="*/ 1320644 h 3267076"/>
                <a:gd name="connsiteX4981" fmla="*/ 2266487 w 7771752"/>
                <a:gd name="connsiteY4981" fmla="*/ 1319862 h 3267076"/>
                <a:gd name="connsiteX4982" fmla="*/ 2268400 w 7771752"/>
                <a:gd name="connsiteY4982" fmla="*/ 1319862 h 3267076"/>
                <a:gd name="connsiteX4983" fmla="*/ 2268400 w 7771752"/>
                <a:gd name="connsiteY4983" fmla="*/ 1319080 h 3267076"/>
                <a:gd name="connsiteX4984" fmla="*/ 2268911 w 7771752"/>
                <a:gd name="connsiteY4984" fmla="*/ 1319080 h 3267076"/>
                <a:gd name="connsiteX4985" fmla="*/ 2268911 w 7771752"/>
                <a:gd name="connsiteY4985" fmla="*/ 1318298 h 3267076"/>
                <a:gd name="connsiteX4986" fmla="*/ 2270029 w 7771752"/>
                <a:gd name="connsiteY4986" fmla="*/ 1318298 h 3267076"/>
                <a:gd name="connsiteX4987" fmla="*/ 2270029 w 7771752"/>
                <a:gd name="connsiteY4987" fmla="*/ 1317516 h 3267076"/>
                <a:gd name="connsiteX4988" fmla="*/ 2270174 w 7771752"/>
                <a:gd name="connsiteY4988" fmla="*/ 1317516 h 3267076"/>
                <a:gd name="connsiteX4989" fmla="*/ 2270174 w 7771752"/>
                <a:gd name="connsiteY4989" fmla="*/ 1316733 h 3267076"/>
                <a:gd name="connsiteX4990" fmla="*/ 2270853 w 7771752"/>
                <a:gd name="connsiteY4990" fmla="*/ 1316733 h 3267076"/>
                <a:gd name="connsiteX4991" fmla="*/ 2270853 w 7771752"/>
                <a:gd name="connsiteY4991" fmla="*/ 1315951 h 3267076"/>
                <a:gd name="connsiteX4992" fmla="*/ 2271046 w 7771752"/>
                <a:gd name="connsiteY4992" fmla="*/ 1315951 h 3267076"/>
                <a:gd name="connsiteX4993" fmla="*/ 2271046 w 7771752"/>
                <a:gd name="connsiteY4993" fmla="*/ 1315169 h 3267076"/>
                <a:gd name="connsiteX4994" fmla="*/ 2271647 w 7771752"/>
                <a:gd name="connsiteY4994" fmla="*/ 1315169 h 3267076"/>
                <a:gd name="connsiteX4995" fmla="*/ 2271647 w 7771752"/>
                <a:gd name="connsiteY4995" fmla="*/ 1314387 h 3267076"/>
                <a:gd name="connsiteX4996" fmla="*/ 2272603 w 7771752"/>
                <a:gd name="connsiteY4996" fmla="*/ 1314387 h 3267076"/>
                <a:gd name="connsiteX4997" fmla="*/ 2272603 w 7771752"/>
                <a:gd name="connsiteY4997" fmla="*/ 1313605 h 3267076"/>
                <a:gd name="connsiteX4998" fmla="*/ 2272681 w 7771752"/>
                <a:gd name="connsiteY4998" fmla="*/ 1313605 h 3267076"/>
                <a:gd name="connsiteX4999" fmla="*/ 2272681 w 7771752"/>
                <a:gd name="connsiteY4999" fmla="*/ 1312827 h 3267076"/>
                <a:gd name="connsiteX5000" fmla="*/ 2273222 w 7771752"/>
                <a:gd name="connsiteY5000" fmla="*/ 1312827 h 3267076"/>
                <a:gd name="connsiteX5001" fmla="*/ 2273222 w 7771752"/>
                <a:gd name="connsiteY5001" fmla="*/ 1312045 h 3267076"/>
                <a:gd name="connsiteX5002" fmla="*/ 2273638 w 7771752"/>
                <a:gd name="connsiteY5002" fmla="*/ 1312045 h 3267076"/>
                <a:gd name="connsiteX5003" fmla="*/ 2273638 w 7771752"/>
                <a:gd name="connsiteY5003" fmla="*/ 1311263 h 3267076"/>
                <a:gd name="connsiteX5004" fmla="*/ 2274010 w 7771752"/>
                <a:gd name="connsiteY5004" fmla="*/ 1311263 h 3267076"/>
                <a:gd name="connsiteX5005" fmla="*/ 2274010 w 7771752"/>
                <a:gd name="connsiteY5005" fmla="*/ 1310481 h 3267076"/>
                <a:gd name="connsiteX5006" fmla="*/ 2274570 w 7771752"/>
                <a:gd name="connsiteY5006" fmla="*/ 1310481 h 3267076"/>
                <a:gd name="connsiteX5007" fmla="*/ 2274570 w 7771752"/>
                <a:gd name="connsiteY5007" fmla="*/ 1309698 h 3267076"/>
                <a:gd name="connsiteX5008" fmla="*/ 2274888 w 7771752"/>
                <a:gd name="connsiteY5008" fmla="*/ 1309698 h 3267076"/>
                <a:gd name="connsiteX5009" fmla="*/ 2274888 w 7771752"/>
                <a:gd name="connsiteY5009" fmla="*/ 1308916 h 3267076"/>
                <a:gd name="connsiteX5010" fmla="*/ 2277979 w 7771752"/>
                <a:gd name="connsiteY5010" fmla="*/ 1308916 h 3267076"/>
                <a:gd name="connsiteX5011" fmla="*/ 2277979 w 7771752"/>
                <a:gd name="connsiteY5011" fmla="*/ 1308134 h 3267076"/>
                <a:gd name="connsiteX5012" fmla="*/ 2279573 w 7771752"/>
                <a:gd name="connsiteY5012" fmla="*/ 1308134 h 3267076"/>
                <a:gd name="connsiteX5013" fmla="*/ 2279573 w 7771752"/>
                <a:gd name="connsiteY5013" fmla="*/ 1307352 h 3267076"/>
                <a:gd name="connsiteX5014" fmla="*/ 2281269 w 7771752"/>
                <a:gd name="connsiteY5014" fmla="*/ 1307352 h 3267076"/>
                <a:gd name="connsiteX5015" fmla="*/ 2281269 w 7771752"/>
                <a:gd name="connsiteY5015" fmla="*/ 1306570 h 3267076"/>
                <a:gd name="connsiteX5016" fmla="*/ 2282952 w 7771752"/>
                <a:gd name="connsiteY5016" fmla="*/ 1306570 h 3267076"/>
                <a:gd name="connsiteX5017" fmla="*/ 2282952 w 7771752"/>
                <a:gd name="connsiteY5017" fmla="*/ 1305788 h 3267076"/>
                <a:gd name="connsiteX5018" fmla="*/ 2284005 w 7771752"/>
                <a:gd name="connsiteY5018" fmla="*/ 1305788 h 3267076"/>
                <a:gd name="connsiteX5019" fmla="*/ 2284005 w 7771752"/>
                <a:gd name="connsiteY5019" fmla="*/ 1305005 h 3267076"/>
                <a:gd name="connsiteX5020" fmla="*/ 2284029 w 7771752"/>
                <a:gd name="connsiteY5020" fmla="*/ 1305005 h 3267076"/>
                <a:gd name="connsiteX5021" fmla="*/ 2284029 w 7771752"/>
                <a:gd name="connsiteY5021" fmla="*/ 1304223 h 3267076"/>
                <a:gd name="connsiteX5022" fmla="*/ 2284378 w 7771752"/>
                <a:gd name="connsiteY5022" fmla="*/ 1304223 h 3267076"/>
                <a:gd name="connsiteX5023" fmla="*/ 2284378 w 7771752"/>
                <a:gd name="connsiteY5023" fmla="*/ 1303441 h 3267076"/>
                <a:gd name="connsiteX5024" fmla="*/ 2284420 w 7771752"/>
                <a:gd name="connsiteY5024" fmla="*/ 1303441 h 3267076"/>
                <a:gd name="connsiteX5025" fmla="*/ 2284420 w 7771752"/>
                <a:gd name="connsiteY5025" fmla="*/ 1302659 h 3267076"/>
                <a:gd name="connsiteX5026" fmla="*/ 2285653 w 7771752"/>
                <a:gd name="connsiteY5026" fmla="*/ 1302659 h 3267076"/>
                <a:gd name="connsiteX5027" fmla="*/ 2285653 w 7771752"/>
                <a:gd name="connsiteY5027" fmla="*/ 1301877 h 3267076"/>
                <a:gd name="connsiteX5028" fmla="*/ 2288359 w 7771752"/>
                <a:gd name="connsiteY5028" fmla="*/ 1301877 h 3267076"/>
                <a:gd name="connsiteX5029" fmla="*/ 2288359 w 7771752"/>
                <a:gd name="connsiteY5029" fmla="*/ 1301095 h 3267076"/>
                <a:gd name="connsiteX5030" fmla="*/ 2288828 w 7771752"/>
                <a:gd name="connsiteY5030" fmla="*/ 1301095 h 3267076"/>
                <a:gd name="connsiteX5031" fmla="*/ 2288828 w 7771752"/>
                <a:gd name="connsiteY5031" fmla="*/ 1300312 h 3267076"/>
                <a:gd name="connsiteX5032" fmla="*/ 2288942 w 7771752"/>
                <a:gd name="connsiteY5032" fmla="*/ 1300312 h 3267076"/>
                <a:gd name="connsiteX5033" fmla="*/ 2288942 w 7771752"/>
                <a:gd name="connsiteY5033" fmla="*/ 1299535 h 3267076"/>
                <a:gd name="connsiteX5034" fmla="*/ 2290301 w 7771752"/>
                <a:gd name="connsiteY5034" fmla="*/ 1299535 h 3267076"/>
                <a:gd name="connsiteX5035" fmla="*/ 2290301 w 7771752"/>
                <a:gd name="connsiteY5035" fmla="*/ 1298753 h 3267076"/>
                <a:gd name="connsiteX5036" fmla="*/ 2291805 w 7771752"/>
                <a:gd name="connsiteY5036" fmla="*/ 1298753 h 3267076"/>
                <a:gd name="connsiteX5037" fmla="*/ 2291805 w 7771752"/>
                <a:gd name="connsiteY5037" fmla="*/ 1297971 h 3267076"/>
                <a:gd name="connsiteX5038" fmla="*/ 2293001 w 7771752"/>
                <a:gd name="connsiteY5038" fmla="*/ 1297971 h 3267076"/>
                <a:gd name="connsiteX5039" fmla="*/ 2293001 w 7771752"/>
                <a:gd name="connsiteY5039" fmla="*/ 1297188 h 3267076"/>
                <a:gd name="connsiteX5040" fmla="*/ 2293007 w 7771752"/>
                <a:gd name="connsiteY5040" fmla="*/ 1297188 h 3267076"/>
                <a:gd name="connsiteX5041" fmla="*/ 2293007 w 7771752"/>
                <a:gd name="connsiteY5041" fmla="*/ 1296406 h 3267076"/>
                <a:gd name="connsiteX5042" fmla="*/ 2293073 w 7771752"/>
                <a:gd name="connsiteY5042" fmla="*/ 1296406 h 3267076"/>
                <a:gd name="connsiteX5043" fmla="*/ 2293073 w 7771752"/>
                <a:gd name="connsiteY5043" fmla="*/ 1295624 h 3267076"/>
                <a:gd name="connsiteX5044" fmla="*/ 2294126 w 7771752"/>
                <a:gd name="connsiteY5044" fmla="*/ 1295624 h 3267076"/>
                <a:gd name="connsiteX5045" fmla="*/ 2294126 w 7771752"/>
                <a:gd name="connsiteY5045" fmla="*/ 1294842 h 3267076"/>
                <a:gd name="connsiteX5046" fmla="*/ 2296736 w 7771752"/>
                <a:gd name="connsiteY5046" fmla="*/ 1294842 h 3267076"/>
                <a:gd name="connsiteX5047" fmla="*/ 2296736 w 7771752"/>
                <a:gd name="connsiteY5047" fmla="*/ 1294060 h 3267076"/>
                <a:gd name="connsiteX5048" fmla="*/ 2296784 w 7771752"/>
                <a:gd name="connsiteY5048" fmla="*/ 1294060 h 3267076"/>
                <a:gd name="connsiteX5049" fmla="*/ 2296784 w 7771752"/>
                <a:gd name="connsiteY5049" fmla="*/ 1293278 h 3267076"/>
                <a:gd name="connsiteX5050" fmla="*/ 2296796 w 7771752"/>
                <a:gd name="connsiteY5050" fmla="*/ 1293278 h 3267076"/>
                <a:gd name="connsiteX5051" fmla="*/ 2296796 w 7771752"/>
                <a:gd name="connsiteY5051" fmla="*/ 1292495 h 3267076"/>
                <a:gd name="connsiteX5052" fmla="*/ 2298798 w 7771752"/>
                <a:gd name="connsiteY5052" fmla="*/ 1292495 h 3267076"/>
                <a:gd name="connsiteX5053" fmla="*/ 2298798 w 7771752"/>
                <a:gd name="connsiteY5053" fmla="*/ 1291713 h 3267076"/>
                <a:gd name="connsiteX5054" fmla="*/ 2300795 w 7771752"/>
                <a:gd name="connsiteY5054" fmla="*/ 1291713 h 3267076"/>
                <a:gd name="connsiteX5055" fmla="*/ 2300795 w 7771752"/>
                <a:gd name="connsiteY5055" fmla="*/ 1290931 h 3267076"/>
                <a:gd name="connsiteX5056" fmla="*/ 2301156 w 7771752"/>
                <a:gd name="connsiteY5056" fmla="*/ 1290931 h 3267076"/>
                <a:gd name="connsiteX5057" fmla="*/ 2301156 w 7771752"/>
                <a:gd name="connsiteY5057" fmla="*/ 1290149 h 3267076"/>
                <a:gd name="connsiteX5058" fmla="*/ 2302256 w 7771752"/>
                <a:gd name="connsiteY5058" fmla="*/ 1290149 h 3267076"/>
                <a:gd name="connsiteX5059" fmla="*/ 2302256 w 7771752"/>
                <a:gd name="connsiteY5059" fmla="*/ 1289367 h 3267076"/>
                <a:gd name="connsiteX5060" fmla="*/ 2303453 w 7771752"/>
                <a:gd name="connsiteY5060" fmla="*/ 1289367 h 3267076"/>
                <a:gd name="connsiteX5061" fmla="*/ 2303453 w 7771752"/>
                <a:gd name="connsiteY5061" fmla="*/ 1288585 h 3267076"/>
                <a:gd name="connsiteX5062" fmla="*/ 2305672 w 7771752"/>
                <a:gd name="connsiteY5062" fmla="*/ 1288585 h 3267076"/>
                <a:gd name="connsiteX5063" fmla="*/ 2305672 w 7771752"/>
                <a:gd name="connsiteY5063" fmla="*/ 1287802 h 3267076"/>
                <a:gd name="connsiteX5064" fmla="*/ 2305996 w 7771752"/>
                <a:gd name="connsiteY5064" fmla="*/ 1287802 h 3267076"/>
                <a:gd name="connsiteX5065" fmla="*/ 2305996 w 7771752"/>
                <a:gd name="connsiteY5065" fmla="*/ 1287020 h 3267076"/>
                <a:gd name="connsiteX5066" fmla="*/ 2307392 w 7771752"/>
                <a:gd name="connsiteY5066" fmla="*/ 1287020 h 3267076"/>
                <a:gd name="connsiteX5067" fmla="*/ 2307392 w 7771752"/>
                <a:gd name="connsiteY5067" fmla="*/ 1286243 h 3267076"/>
                <a:gd name="connsiteX5068" fmla="*/ 2307560 w 7771752"/>
                <a:gd name="connsiteY5068" fmla="*/ 1286243 h 3267076"/>
                <a:gd name="connsiteX5069" fmla="*/ 2307560 w 7771752"/>
                <a:gd name="connsiteY5069" fmla="*/ 1285460 h 3267076"/>
                <a:gd name="connsiteX5070" fmla="*/ 2308498 w 7771752"/>
                <a:gd name="connsiteY5070" fmla="*/ 1285460 h 3267076"/>
                <a:gd name="connsiteX5071" fmla="*/ 2308498 w 7771752"/>
                <a:gd name="connsiteY5071" fmla="*/ 1284678 h 3267076"/>
                <a:gd name="connsiteX5072" fmla="*/ 2309081 w 7771752"/>
                <a:gd name="connsiteY5072" fmla="*/ 1284678 h 3267076"/>
                <a:gd name="connsiteX5073" fmla="*/ 2309081 w 7771752"/>
                <a:gd name="connsiteY5073" fmla="*/ 1283896 h 3267076"/>
                <a:gd name="connsiteX5074" fmla="*/ 2309593 w 7771752"/>
                <a:gd name="connsiteY5074" fmla="*/ 1283896 h 3267076"/>
                <a:gd name="connsiteX5075" fmla="*/ 2309593 w 7771752"/>
                <a:gd name="connsiteY5075" fmla="*/ 1283114 h 3267076"/>
                <a:gd name="connsiteX5076" fmla="*/ 2310428 w 7771752"/>
                <a:gd name="connsiteY5076" fmla="*/ 1283114 h 3267076"/>
                <a:gd name="connsiteX5077" fmla="*/ 2310428 w 7771752"/>
                <a:gd name="connsiteY5077" fmla="*/ 1282332 h 3267076"/>
                <a:gd name="connsiteX5078" fmla="*/ 2311072 w 7771752"/>
                <a:gd name="connsiteY5078" fmla="*/ 1282332 h 3267076"/>
                <a:gd name="connsiteX5079" fmla="*/ 2311072 w 7771752"/>
                <a:gd name="connsiteY5079" fmla="*/ 1281550 h 3267076"/>
                <a:gd name="connsiteX5080" fmla="*/ 2312900 w 7771752"/>
                <a:gd name="connsiteY5080" fmla="*/ 1281550 h 3267076"/>
                <a:gd name="connsiteX5081" fmla="*/ 2312900 w 7771752"/>
                <a:gd name="connsiteY5081" fmla="*/ 1280767 h 3267076"/>
                <a:gd name="connsiteX5082" fmla="*/ 2313255 w 7771752"/>
                <a:gd name="connsiteY5082" fmla="*/ 1280767 h 3267076"/>
                <a:gd name="connsiteX5083" fmla="*/ 2313255 w 7771752"/>
                <a:gd name="connsiteY5083" fmla="*/ 1279985 h 3267076"/>
                <a:gd name="connsiteX5084" fmla="*/ 2313513 w 7771752"/>
                <a:gd name="connsiteY5084" fmla="*/ 1279985 h 3267076"/>
                <a:gd name="connsiteX5085" fmla="*/ 2313513 w 7771752"/>
                <a:gd name="connsiteY5085" fmla="*/ 1279203 h 3267076"/>
                <a:gd name="connsiteX5086" fmla="*/ 2313574 w 7771752"/>
                <a:gd name="connsiteY5086" fmla="*/ 1279203 h 3267076"/>
                <a:gd name="connsiteX5087" fmla="*/ 2313574 w 7771752"/>
                <a:gd name="connsiteY5087" fmla="*/ 1278421 h 3267076"/>
                <a:gd name="connsiteX5088" fmla="*/ 2314421 w 7771752"/>
                <a:gd name="connsiteY5088" fmla="*/ 1278421 h 3267076"/>
                <a:gd name="connsiteX5089" fmla="*/ 2314421 w 7771752"/>
                <a:gd name="connsiteY5089" fmla="*/ 1277639 h 3267076"/>
                <a:gd name="connsiteX5090" fmla="*/ 2315125 w 7771752"/>
                <a:gd name="connsiteY5090" fmla="*/ 1277639 h 3267076"/>
                <a:gd name="connsiteX5091" fmla="*/ 2315125 w 7771752"/>
                <a:gd name="connsiteY5091" fmla="*/ 1276857 h 3267076"/>
                <a:gd name="connsiteX5092" fmla="*/ 2316021 w 7771752"/>
                <a:gd name="connsiteY5092" fmla="*/ 1276857 h 3267076"/>
                <a:gd name="connsiteX5093" fmla="*/ 2316021 w 7771752"/>
                <a:gd name="connsiteY5093" fmla="*/ 1276074 h 3267076"/>
                <a:gd name="connsiteX5094" fmla="*/ 2316682 w 7771752"/>
                <a:gd name="connsiteY5094" fmla="*/ 1276074 h 3267076"/>
                <a:gd name="connsiteX5095" fmla="*/ 2316682 w 7771752"/>
                <a:gd name="connsiteY5095" fmla="*/ 1275292 h 3267076"/>
                <a:gd name="connsiteX5096" fmla="*/ 2317590 w 7771752"/>
                <a:gd name="connsiteY5096" fmla="*/ 1275292 h 3267076"/>
                <a:gd name="connsiteX5097" fmla="*/ 2317590 w 7771752"/>
                <a:gd name="connsiteY5097" fmla="*/ 1274510 h 3267076"/>
                <a:gd name="connsiteX5098" fmla="*/ 2318246 w 7771752"/>
                <a:gd name="connsiteY5098" fmla="*/ 1274510 h 3267076"/>
                <a:gd name="connsiteX5099" fmla="*/ 2318246 w 7771752"/>
                <a:gd name="connsiteY5099" fmla="*/ 1273728 h 3267076"/>
                <a:gd name="connsiteX5100" fmla="*/ 2319491 w 7771752"/>
                <a:gd name="connsiteY5100" fmla="*/ 1273728 h 3267076"/>
                <a:gd name="connsiteX5101" fmla="*/ 2319491 w 7771752"/>
                <a:gd name="connsiteY5101" fmla="*/ 1272946 h 3267076"/>
                <a:gd name="connsiteX5102" fmla="*/ 2319509 w 7771752"/>
                <a:gd name="connsiteY5102" fmla="*/ 1272946 h 3267076"/>
                <a:gd name="connsiteX5103" fmla="*/ 2319509 w 7771752"/>
                <a:gd name="connsiteY5103" fmla="*/ 1272164 h 3267076"/>
                <a:gd name="connsiteX5104" fmla="*/ 2320417 w 7771752"/>
                <a:gd name="connsiteY5104" fmla="*/ 1272164 h 3267076"/>
                <a:gd name="connsiteX5105" fmla="*/ 2320417 w 7771752"/>
                <a:gd name="connsiteY5105" fmla="*/ 1271381 h 3267076"/>
                <a:gd name="connsiteX5106" fmla="*/ 2321217 w 7771752"/>
                <a:gd name="connsiteY5106" fmla="*/ 1271381 h 3267076"/>
                <a:gd name="connsiteX5107" fmla="*/ 2321217 w 7771752"/>
                <a:gd name="connsiteY5107" fmla="*/ 1270604 h 3267076"/>
                <a:gd name="connsiteX5108" fmla="*/ 2321283 w 7771752"/>
                <a:gd name="connsiteY5108" fmla="*/ 1270604 h 3267076"/>
                <a:gd name="connsiteX5109" fmla="*/ 2321283 w 7771752"/>
                <a:gd name="connsiteY5109" fmla="*/ 1269822 h 3267076"/>
                <a:gd name="connsiteX5110" fmla="*/ 2325336 w 7771752"/>
                <a:gd name="connsiteY5110" fmla="*/ 1269822 h 3267076"/>
                <a:gd name="connsiteX5111" fmla="*/ 2325336 w 7771752"/>
                <a:gd name="connsiteY5111" fmla="*/ 1269039 h 3267076"/>
                <a:gd name="connsiteX5112" fmla="*/ 2328090 w 7771752"/>
                <a:gd name="connsiteY5112" fmla="*/ 1269039 h 3267076"/>
                <a:gd name="connsiteX5113" fmla="*/ 2328090 w 7771752"/>
                <a:gd name="connsiteY5113" fmla="*/ 1268257 h 3267076"/>
                <a:gd name="connsiteX5114" fmla="*/ 2329209 w 7771752"/>
                <a:gd name="connsiteY5114" fmla="*/ 1268257 h 3267076"/>
                <a:gd name="connsiteX5115" fmla="*/ 2329209 w 7771752"/>
                <a:gd name="connsiteY5115" fmla="*/ 1267475 h 3267076"/>
                <a:gd name="connsiteX5116" fmla="*/ 2330195 w 7771752"/>
                <a:gd name="connsiteY5116" fmla="*/ 1267475 h 3267076"/>
                <a:gd name="connsiteX5117" fmla="*/ 2330195 w 7771752"/>
                <a:gd name="connsiteY5117" fmla="*/ 1266693 h 3267076"/>
                <a:gd name="connsiteX5118" fmla="*/ 2332137 w 7771752"/>
                <a:gd name="connsiteY5118" fmla="*/ 1266693 h 3267076"/>
                <a:gd name="connsiteX5119" fmla="*/ 2332137 w 7771752"/>
                <a:gd name="connsiteY5119" fmla="*/ 1265911 h 3267076"/>
                <a:gd name="connsiteX5120" fmla="*/ 2332300 w 7771752"/>
                <a:gd name="connsiteY5120" fmla="*/ 1265911 h 3267076"/>
                <a:gd name="connsiteX5121" fmla="*/ 2332300 w 7771752"/>
                <a:gd name="connsiteY5121" fmla="*/ 1265129 h 3267076"/>
                <a:gd name="connsiteX5122" fmla="*/ 2333124 w 7771752"/>
                <a:gd name="connsiteY5122" fmla="*/ 1265129 h 3267076"/>
                <a:gd name="connsiteX5123" fmla="*/ 2333124 w 7771752"/>
                <a:gd name="connsiteY5123" fmla="*/ 1264346 h 3267076"/>
                <a:gd name="connsiteX5124" fmla="*/ 2334206 w 7771752"/>
                <a:gd name="connsiteY5124" fmla="*/ 1264346 h 3267076"/>
                <a:gd name="connsiteX5125" fmla="*/ 2334206 w 7771752"/>
                <a:gd name="connsiteY5125" fmla="*/ 1263564 h 3267076"/>
                <a:gd name="connsiteX5126" fmla="*/ 2336148 w 7771752"/>
                <a:gd name="connsiteY5126" fmla="*/ 1263564 h 3267076"/>
                <a:gd name="connsiteX5127" fmla="*/ 2336148 w 7771752"/>
                <a:gd name="connsiteY5127" fmla="*/ 1262782 h 3267076"/>
                <a:gd name="connsiteX5128" fmla="*/ 2337177 w 7771752"/>
                <a:gd name="connsiteY5128" fmla="*/ 1262782 h 3267076"/>
                <a:gd name="connsiteX5129" fmla="*/ 2337177 w 7771752"/>
                <a:gd name="connsiteY5129" fmla="*/ 1262000 h 3267076"/>
                <a:gd name="connsiteX5130" fmla="*/ 2337423 w 7771752"/>
                <a:gd name="connsiteY5130" fmla="*/ 1262000 h 3267076"/>
                <a:gd name="connsiteX5131" fmla="*/ 2337423 w 7771752"/>
                <a:gd name="connsiteY5131" fmla="*/ 1261218 h 3267076"/>
                <a:gd name="connsiteX5132" fmla="*/ 2338217 w 7771752"/>
                <a:gd name="connsiteY5132" fmla="*/ 1261218 h 3267076"/>
                <a:gd name="connsiteX5133" fmla="*/ 2338217 w 7771752"/>
                <a:gd name="connsiteY5133" fmla="*/ 1260436 h 3267076"/>
                <a:gd name="connsiteX5134" fmla="*/ 2339498 w 7771752"/>
                <a:gd name="connsiteY5134" fmla="*/ 1260436 h 3267076"/>
                <a:gd name="connsiteX5135" fmla="*/ 2339498 w 7771752"/>
                <a:gd name="connsiteY5135" fmla="*/ 1259653 h 3267076"/>
                <a:gd name="connsiteX5136" fmla="*/ 2339534 w 7771752"/>
                <a:gd name="connsiteY5136" fmla="*/ 1259653 h 3267076"/>
                <a:gd name="connsiteX5137" fmla="*/ 2339534 w 7771752"/>
                <a:gd name="connsiteY5137" fmla="*/ 1258871 h 3267076"/>
                <a:gd name="connsiteX5138" fmla="*/ 2340502 w 7771752"/>
                <a:gd name="connsiteY5138" fmla="*/ 1258871 h 3267076"/>
                <a:gd name="connsiteX5139" fmla="*/ 2340502 w 7771752"/>
                <a:gd name="connsiteY5139" fmla="*/ 1258089 h 3267076"/>
                <a:gd name="connsiteX5140" fmla="*/ 2341645 w 7771752"/>
                <a:gd name="connsiteY5140" fmla="*/ 1258089 h 3267076"/>
                <a:gd name="connsiteX5141" fmla="*/ 2341645 w 7771752"/>
                <a:gd name="connsiteY5141" fmla="*/ 1257312 h 3267076"/>
                <a:gd name="connsiteX5142" fmla="*/ 2342631 w 7771752"/>
                <a:gd name="connsiteY5142" fmla="*/ 1257312 h 3267076"/>
                <a:gd name="connsiteX5143" fmla="*/ 2342631 w 7771752"/>
                <a:gd name="connsiteY5143" fmla="*/ 1256529 h 3267076"/>
                <a:gd name="connsiteX5144" fmla="*/ 2343028 w 7771752"/>
                <a:gd name="connsiteY5144" fmla="*/ 1256529 h 3267076"/>
                <a:gd name="connsiteX5145" fmla="*/ 2343028 w 7771752"/>
                <a:gd name="connsiteY5145" fmla="*/ 1255747 h 3267076"/>
                <a:gd name="connsiteX5146" fmla="*/ 2343142 w 7771752"/>
                <a:gd name="connsiteY5146" fmla="*/ 1255747 h 3267076"/>
                <a:gd name="connsiteX5147" fmla="*/ 2343142 w 7771752"/>
                <a:gd name="connsiteY5147" fmla="*/ 1254965 h 3267076"/>
                <a:gd name="connsiteX5148" fmla="*/ 2343491 w 7771752"/>
                <a:gd name="connsiteY5148" fmla="*/ 1254965 h 3267076"/>
                <a:gd name="connsiteX5149" fmla="*/ 2343491 w 7771752"/>
                <a:gd name="connsiteY5149" fmla="*/ 1254183 h 3267076"/>
                <a:gd name="connsiteX5150" fmla="*/ 2344411 w 7771752"/>
                <a:gd name="connsiteY5150" fmla="*/ 1254183 h 3267076"/>
                <a:gd name="connsiteX5151" fmla="*/ 2344411 w 7771752"/>
                <a:gd name="connsiteY5151" fmla="*/ 1253401 h 3267076"/>
                <a:gd name="connsiteX5152" fmla="*/ 2344543 w 7771752"/>
                <a:gd name="connsiteY5152" fmla="*/ 1253401 h 3267076"/>
                <a:gd name="connsiteX5153" fmla="*/ 2344543 w 7771752"/>
                <a:gd name="connsiteY5153" fmla="*/ 1252619 h 3267076"/>
                <a:gd name="connsiteX5154" fmla="*/ 2345337 w 7771752"/>
                <a:gd name="connsiteY5154" fmla="*/ 1252619 h 3267076"/>
                <a:gd name="connsiteX5155" fmla="*/ 2345337 w 7771752"/>
                <a:gd name="connsiteY5155" fmla="*/ 1251836 h 3267076"/>
                <a:gd name="connsiteX5156" fmla="*/ 2345379 w 7771752"/>
                <a:gd name="connsiteY5156" fmla="*/ 1251836 h 3267076"/>
                <a:gd name="connsiteX5157" fmla="*/ 2345379 w 7771752"/>
                <a:gd name="connsiteY5157" fmla="*/ 1251054 h 3267076"/>
                <a:gd name="connsiteX5158" fmla="*/ 2345602 w 7771752"/>
                <a:gd name="connsiteY5158" fmla="*/ 1251054 h 3267076"/>
                <a:gd name="connsiteX5159" fmla="*/ 2345602 w 7771752"/>
                <a:gd name="connsiteY5159" fmla="*/ 1250272 h 3267076"/>
                <a:gd name="connsiteX5160" fmla="*/ 2346774 w 7771752"/>
                <a:gd name="connsiteY5160" fmla="*/ 1250272 h 3267076"/>
                <a:gd name="connsiteX5161" fmla="*/ 2346774 w 7771752"/>
                <a:gd name="connsiteY5161" fmla="*/ 1249490 h 3267076"/>
                <a:gd name="connsiteX5162" fmla="*/ 2347177 w 7771752"/>
                <a:gd name="connsiteY5162" fmla="*/ 1249490 h 3267076"/>
                <a:gd name="connsiteX5163" fmla="*/ 2347177 w 7771752"/>
                <a:gd name="connsiteY5163" fmla="*/ 1248708 h 3267076"/>
                <a:gd name="connsiteX5164" fmla="*/ 2347267 w 7771752"/>
                <a:gd name="connsiteY5164" fmla="*/ 1248708 h 3267076"/>
                <a:gd name="connsiteX5165" fmla="*/ 2347267 w 7771752"/>
                <a:gd name="connsiteY5165" fmla="*/ 1247926 h 3267076"/>
                <a:gd name="connsiteX5166" fmla="*/ 2347634 w 7771752"/>
                <a:gd name="connsiteY5166" fmla="*/ 1247926 h 3267076"/>
                <a:gd name="connsiteX5167" fmla="*/ 2347634 w 7771752"/>
                <a:gd name="connsiteY5167" fmla="*/ 1247143 h 3267076"/>
                <a:gd name="connsiteX5168" fmla="*/ 2348849 w 7771752"/>
                <a:gd name="connsiteY5168" fmla="*/ 1247143 h 3267076"/>
                <a:gd name="connsiteX5169" fmla="*/ 2348849 w 7771752"/>
                <a:gd name="connsiteY5169" fmla="*/ 1246361 h 3267076"/>
                <a:gd name="connsiteX5170" fmla="*/ 2349835 w 7771752"/>
                <a:gd name="connsiteY5170" fmla="*/ 1246361 h 3267076"/>
                <a:gd name="connsiteX5171" fmla="*/ 2349835 w 7771752"/>
                <a:gd name="connsiteY5171" fmla="*/ 1245579 h 3267076"/>
                <a:gd name="connsiteX5172" fmla="*/ 2352367 w 7771752"/>
                <a:gd name="connsiteY5172" fmla="*/ 1245579 h 3267076"/>
                <a:gd name="connsiteX5173" fmla="*/ 2352367 w 7771752"/>
                <a:gd name="connsiteY5173" fmla="*/ 1244797 h 3267076"/>
                <a:gd name="connsiteX5174" fmla="*/ 2352475 w 7771752"/>
                <a:gd name="connsiteY5174" fmla="*/ 1244797 h 3267076"/>
                <a:gd name="connsiteX5175" fmla="*/ 2352475 w 7771752"/>
                <a:gd name="connsiteY5175" fmla="*/ 1244019 h 3267076"/>
                <a:gd name="connsiteX5176" fmla="*/ 2353125 w 7771752"/>
                <a:gd name="connsiteY5176" fmla="*/ 1244019 h 3267076"/>
                <a:gd name="connsiteX5177" fmla="*/ 2353125 w 7771752"/>
                <a:gd name="connsiteY5177" fmla="*/ 1243237 h 3267076"/>
                <a:gd name="connsiteX5178" fmla="*/ 2354021 w 7771752"/>
                <a:gd name="connsiteY5178" fmla="*/ 1243237 h 3267076"/>
                <a:gd name="connsiteX5179" fmla="*/ 2354021 w 7771752"/>
                <a:gd name="connsiteY5179" fmla="*/ 1242455 h 3267076"/>
                <a:gd name="connsiteX5180" fmla="*/ 2356023 w 7771752"/>
                <a:gd name="connsiteY5180" fmla="*/ 1242455 h 3267076"/>
                <a:gd name="connsiteX5181" fmla="*/ 2356023 w 7771752"/>
                <a:gd name="connsiteY5181" fmla="*/ 1241673 h 3267076"/>
                <a:gd name="connsiteX5182" fmla="*/ 2356522 w 7771752"/>
                <a:gd name="connsiteY5182" fmla="*/ 1241673 h 3267076"/>
                <a:gd name="connsiteX5183" fmla="*/ 2356522 w 7771752"/>
                <a:gd name="connsiteY5183" fmla="*/ 1240891 h 3267076"/>
                <a:gd name="connsiteX5184" fmla="*/ 2358164 w 7771752"/>
                <a:gd name="connsiteY5184" fmla="*/ 1240891 h 3267076"/>
                <a:gd name="connsiteX5185" fmla="*/ 2358164 w 7771752"/>
                <a:gd name="connsiteY5185" fmla="*/ 1240108 h 3267076"/>
                <a:gd name="connsiteX5186" fmla="*/ 2358946 w 7771752"/>
                <a:gd name="connsiteY5186" fmla="*/ 1240108 h 3267076"/>
                <a:gd name="connsiteX5187" fmla="*/ 2358946 w 7771752"/>
                <a:gd name="connsiteY5187" fmla="*/ 1239326 h 3267076"/>
                <a:gd name="connsiteX5188" fmla="*/ 2361688 w 7771752"/>
                <a:gd name="connsiteY5188" fmla="*/ 1239326 h 3267076"/>
                <a:gd name="connsiteX5189" fmla="*/ 2361688 w 7771752"/>
                <a:gd name="connsiteY5189" fmla="*/ 1238544 h 3267076"/>
                <a:gd name="connsiteX5190" fmla="*/ 2361887 w 7771752"/>
                <a:gd name="connsiteY5190" fmla="*/ 1238544 h 3267076"/>
                <a:gd name="connsiteX5191" fmla="*/ 2361887 w 7771752"/>
                <a:gd name="connsiteY5191" fmla="*/ 1237762 h 3267076"/>
                <a:gd name="connsiteX5192" fmla="*/ 2362981 w 7771752"/>
                <a:gd name="connsiteY5192" fmla="*/ 1237762 h 3267076"/>
                <a:gd name="connsiteX5193" fmla="*/ 2362981 w 7771752"/>
                <a:gd name="connsiteY5193" fmla="*/ 1236980 h 3267076"/>
                <a:gd name="connsiteX5194" fmla="*/ 2363342 w 7771752"/>
                <a:gd name="connsiteY5194" fmla="*/ 1236980 h 3267076"/>
                <a:gd name="connsiteX5195" fmla="*/ 2363342 w 7771752"/>
                <a:gd name="connsiteY5195" fmla="*/ 1236198 h 3267076"/>
                <a:gd name="connsiteX5196" fmla="*/ 2364635 w 7771752"/>
                <a:gd name="connsiteY5196" fmla="*/ 1236198 h 3267076"/>
                <a:gd name="connsiteX5197" fmla="*/ 2364635 w 7771752"/>
                <a:gd name="connsiteY5197" fmla="*/ 1235415 h 3267076"/>
                <a:gd name="connsiteX5198" fmla="*/ 2366288 w 7771752"/>
                <a:gd name="connsiteY5198" fmla="*/ 1235415 h 3267076"/>
                <a:gd name="connsiteX5199" fmla="*/ 2366288 w 7771752"/>
                <a:gd name="connsiteY5199" fmla="*/ 1234633 h 3267076"/>
                <a:gd name="connsiteX5200" fmla="*/ 2367708 w 7771752"/>
                <a:gd name="connsiteY5200" fmla="*/ 1234633 h 3267076"/>
                <a:gd name="connsiteX5201" fmla="*/ 2367708 w 7771752"/>
                <a:gd name="connsiteY5201" fmla="*/ 1233851 h 3267076"/>
                <a:gd name="connsiteX5202" fmla="*/ 2368117 w 7771752"/>
                <a:gd name="connsiteY5202" fmla="*/ 1233851 h 3267076"/>
                <a:gd name="connsiteX5203" fmla="*/ 2368117 w 7771752"/>
                <a:gd name="connsiteY5203" fmla="*/ 1233069 h 3267076"/>
                <a:gd name="connsiteX5204" fmla="*/ 2368706 w 7771752"/>
                <a:gd name="connsiteY5204" fmla="*/ 1233069 h 3267076"/>
                <a:gd name="connsiteX5205" fmla="*/ 2368706 w 7771752"/>
                <a:gd name="connsiteY5205" fmla="*/ 1232287 h 3267076"/>
                <a:gd name="connsiteX5206" fmla="*/ 2368916 w 7771752"/>
                <a:gd name="connsiteY5206" fmla="*/ 1232287 h 3267076"/>
                <a:gd name="connsiteX5207" fmla="*/ 2368916 w 7771752"/>
                <a:gd name="connsiteY5207" fmla="*/ 1231505 h 3267076"/>
                <a:gd name="connsiteX5208" fmla="*/ 2368952 w 7771752"/>
                <a:gd name="connsiteY5208" fmla="*/ 1231505 h 3267076"/>
                <a:gd name="connsiteX5209" fmla="*/ 2368952 w 7771752"/>
                <a:gd name="connsiteY5209" fmla="*/ 1230727 h 3267076"/>
                <a:gd name="connsiteX5210" fmla="*/ 2369644 w 7771752"/>
                <a:gd name="connsiteY5210" fmla="*/ 1230727 h 3267076"/>
                <a:gd name="connsiteX5211" fmla="*/ 2369644 w 7771752"/>
                <a:gd name="connsiteY5211" fmla="*/ 1229940 h 3267076"/>
                <a:gd name="connsiteX5212" fmla="*/ 2369878 w 7771752"/>
                <a:gd name="connsiteY5212" fmla="*/ 1229940 h 3267076"/>
                <a:gd name="connsiteX5213" fmla="*/ 2369878 w 7771752"/>
                <a:gd name="connsiteY5213" fmla="*/ 1229163 h 3267076"/>
                <a:gd name="connsiteX5214" fmla="*/ 2370829 w 7771752"/>
                <a:gd name="connsiteY5214" fmla="*/ 1229163 h 3267076"/>
                <a:gd name="connsiteX5215" fmla="*/ 2370829 w 7771752"/>
                <a:gd name="connsiteY5215" fmla="*/ 1228380 h 3267076"/>
                <a:gd name="connsiteX5216" fmla="*/ 2374509 w 7771752"/>
                <a:gd name="connsiteY5216" fmla="*/ 1228380 h 3267076"/>
                <a:gd name="connsiteX5217" fmla="*/ 2374509 w 7771752"/>
                <a:gd name="connsiteY5217" fmla="*/ 1227598 h 3267076"/>
                <a:gd name="connsiteX5218" fmla="*/ 2375291 w 7771752"/>
                <a:gd name="connsiteY5218" fmla="*/ 1227598 h 3267076"/>
                <a:gd name="connsiteX5219" fmla="*/ 2375291 w 7771752"/>
                <a:gd name="connsiteY5219" fmla="*/ 1226816 h 3267076"/>
                <a:gd name="connsiteX5220" fmla="*/ 2376487 w 7771752"/>
                <a:gd name="connsiteY5220" fmla="*/ 1226816 h 3267076"/>
                <a:gd name="connsiteX5221" fmla="*/ 2376487 w 7771752"/>
                <a:gd name="connsiteY5221" fmla="*/ 1226034 h 3267076"/>
                <a:gd name="connsiteX5222" fmla="*/ 2377744 w 7771752"/>
                <a:gd name="connsiteY5222" fmla="*/ 1226034 h 3267076"/>
                <a:gd name="connsiteX5223" fmla="*/ 2377744 w 7771752"/>
                <a:gd name="connsiteY5223" fmla="*/ 1225252 h 3267076"/>
                <a:gd name="connsiteX5224" fmla="*/ 2378321 w 7771752"/>
                <a:gd name="connsiteY5224" fmla="*/ 1225252 h 3267076"/>
                <a:gd name="connsiteX5225" fmla="*/ 2378321 w 7771752"/>
                <a:gd name="connsiteY5225" fmla="*/ 1224470 h 3267076"/>
                <a:gd name="connsiteX5226" fmla="*/ 2378454 w 7771752"/>
                <a:gd name="connsiteY5226" fmla="*/ 1224470 h 3267076"/>
                <a:gd name="connsiteX5227" fmla="*/ 2378454 w 7771752"/>
                <a:gd name="connsiteY5227" fmla="*/ 1223688 h 3267076"/>
                <a:gd name="connsiteX5228" fmla="*/ 2380480 w 7771752"/>
                <a:gd name="connsiteY5228" fmla="*/ 1223688 h 3267076"/>
                <a:gd name="connsiteX5229" fmla="*/ 2380480 w 7771752"/>
                <a:gd name="connsiteY5229" fmla="*/ 1222905 h 3267076"/>
                <a:gd name="connsiteX5230" fmla="*/ 2380577 w 7771752"/>
                <a:gd name="connsiteY5230" fmla="*/ 1222905 h 3267076"/>
                <a:gd name="connsiteX5231" fmla="*/ 2380577 w 7771752"/>
                <a:gd name="connsiteY5231" fmla="*/ 1222123 h 3267076"/>
                <a:gd name="connsiteX5232" fmla="*/ 2381671 w 7771752"/>
                <a:gd name="connsiteY5232" fmla="*/ 1222123 h 3267076"/>
                <a:gd name="connsiteX5233" fmla="*/ 2381671 w 7771752"/>
                <a:gd name="connsiteY5233" fmla="*/ 1221341 h 3267076"/>
                <a:gd name="connsiteX5234" fmla="*/ 2382633 w 7771752"/>
                <a:gd name="connsiteY5234" fmla="*/ 1221341 h 3267076"/>
                <a:gd name="connsiteX5235" fmla="*/ 2382633 w 7771752"/>
                <a:gd name="connsiteY5235" fmla="*/ 1220559 h 3267076"/>
                <a:gd name="connsiteX5236" fmla="*/ 2382880 w 7771752"/>
                <a:gd name="connsiteY5236" fmla="*/ 1220559 h 3267076"/>
                <a:gd name="connsiteX5237" fmla="*/ 2382880 w 7771752"/>
                <a:gd name="connsiteY5237" fmla="*/ 1219777 h 3267076"/>
                <a:gd name="connsiteX5238" fmla="*/ 2383096 w 7771752"/>
                <a:gd name="connsiteY5238" fmla="*/ 1219777 h 3267076"/>
                <a:gd name="connsiteX5239" fmla="*/ 2383096 w 7771752"/>
                <a:gd name="connsiteY5239" fmla="*/ 1218995 h 3267076"/>
                <a:gd name="connsiteX5240" fmla="*/ 2383229 w 7771752"/>
                <a:gd name="connsiteY5240" fmla="*/ 1218995 h 3267076"/>
                <a:gd name="connsiteX5241" fmla="*/ 2383229 w 7771752"/>
                <a:gd name="connsiteY5241" fmla="*/ 1218212 h 3267076"/>
                <a:gd name="connsiteX5242" fmla="*/ 2383812 w 7771752"/>
                <a:gd name="connsiteY5242" fmla="*/ 1218212 h 3267076"/>
                <a:gd name="connsiteX5243" fmla="*/ 2383812 w 7771752"/>
                <a:gd name="connsiteY5243" fmla="*/ 1217430 h 3267076"/>
                <a:gd name="connsiteX5244" fmla="*/ 2383830 w 7771752"/>
                <a:gd name="connsiteY5244" fmla="*/ 1217430 h 3267076"/>
                <a:gd name="connsiteX5245" fmla="*/ 2383830 w 7771752"/>
                <a:gd name="connsiteY5245" fmla="*/ 1216648 h 3267076"/>
                <a:gd name="connsiteX5246" fmla="*/ 2383926 w 7771752"/>
                <a:gd name="connsiteY5246" fmla="*/ 1216648 h 3267076"/>
                <a:gd name="connsiteX5247" fmla="*/ 2383926 w 7771752"/>
                <a:gd name="connsiteY5247" fmla="*/ 1215870 h 3267076"/>
                <a:gd name="connsiteX5248" fmla="*/ 2383926 w 7771752"/>
                <a:gd name="connsiteY5248" fmla="*/ 1215870 h 3267076"/>
                <a:gd name="connsiteX5249" fmla="*/ 2383926 w 7771752"/>
                <a:gd name="connsiteY5249" fmla="*/ 1215088 h 3267076"/>
                <a:gd name="connsiteX5250" fmla="*/ 2384215 w 7771752"/>
                <a:gd name="connsiteY5250" fmla="*/ 1215088 h 3267076"/>
                <a:gd name="connsiteX5251" fmla="*/ 2384215 w 7771752"/>
                <a:gd name="connsiteY5251" fmla="*/ 1214306 h 3267076"/>
                <a:gd name="connsiteX5252" fmla="*/ 2384672 w 7771752"/>
                <a:gd name="connsiteY5252" fmla="*/ 1214306 h 3267076"/>
                <a:gd name="connsiteX5253" fmla="*/ 2384672 w 7771752"/>
                <a:gd name="connsiteY5253" fmla="*/ 1213524 h 3267076"/>
                <a:gd name="connsiteX5254" fmla="*/ 2385105 w 7771752"/>
                <a:gd name="connsiteY5254" fmla="*/ 1213524 h 3267076"/>
                <a:gd name="connsiteX5255" fmla="*/ 2385105 w 7771752"/>
                <a:gd name="connsiteY5255" fmla="*/ 1212742 h 3267076"/>
                <a:gd name="connsiteX5256" fmla="*/ 2385454 w 7771752"/>
                <a:gd name="connsiteY5256" fmla="*/ 1212742 h 3267076"/>
                <a:gd name="connsiteX5257" fmla="*/ 2385454 w 7771752"/>
                <a:gd name="connsiteY5257" fmla="*/ 1211960 h 3267076"/>
                <a:gd name="connsiteX5258" fmla="*/ 2385929 w 7771752"/>
                <a:gd name="connsiteY5258" fmla="*/ 1211960 h 3267076"/>
                <a:gd name="connsiteX5259" fmla="*/ 2385929 w 7771752"/>
                <a:gd name="connsiteY5259" fmla="*/ 1211177 h 3267076"/>
                <a:gd name="connsiteX5260" fmla="*/ 2386043 w 7771752"/>
                <a:gd name="connsiteY5260" fmla="*/ 1211177 h 3267076"/>
                <a:gd name="connsiteX5261" fmla="*/ 2386043 w 7771752"/>
                <a:gd name="connsiteY5261" fmla="*/ 1210395 h 3267076"/>
                <a:gd name="connsiteX5262" fmla="*/ 2386686 w 7771752"/>
                <a:gd name="connsiteY5262" fmla="*/ 1210395 h 3267076"/>
                <a:gd name="connsiteX5263" fmla="*/ 2386686 w 7771752"/>
                <a:gd name="connsiteY5263" fmla="*/ 1209613 h 3267076"/>
                <a:gd name="connsiteX5264" fmla="*/ 2387552 w 7771752"/>
                <a:gd name="connsiteY5264" fmla="*/ 1209613 h 3267076"/>
                <a:gd name="connsiteX5265" fmla="*/ 2387552 w 7771752"/>
                <a:gd name="connsiteY5265" fmla="*/ 1208831 h 3267076"/>
                <a:gd name="connsiteX5266" fmla="*/ 2387703 w 7771752"/>
                <a:gd name="connsiteY5266" fmla="*/ 1208831 h 3267076"/>
                <a:gd name="connsiteX5267" fmla="*/ 2387703 w 7771752"/>
                <a:gd name="connsiteY5267" fmla="*/ 1208049 h 3267076"/>
                <a:gd name="connsiteX5268" fmla="*/ 2387979 w 7771752"/>
                <a:gd name="connsiteY5268" fmla="*/ 1208049 h 3267076"/>
                <a:gd name="connsiteX5269" fmla="*/ 2387979 w 7771752"/>
                <a:gd name="connsiteY5269" fmla="*/ 1207267 h 3267076"/>
                <a:gd name="connsiteX5270" fmla="*/ 2389050 w 7771752"/>
                <a:gd name="connsiteY5270" fmla="*/ 1207267 h 3267076"/>
                <a:gd name="connsiteX5271" fmla="*/ 2389050 w 7771752"/>
                <a:gd name="connsiteY5271" fmla="*/ 1206484 h 3267076"/>
                <a:gd name="connsiteX5272" fmla="*/ 2390481 w 7771752"/>
                <a:gd name="connsiteY5272" fmla="*/ 1206484 h 3267076"/>
                <a:gd name="connsiteX5273" fmla="*/ 2390481 w 7771752"/>
                <a:gd name="connsiteY5273" fmla="*/ 1205702 h 3267076"/>
                <a:gd name="connsiteX5274" fmla="*/ 2390818 w 7771752"/>
                <a:gd name="connsiteY5274" fmla="*/ 1205702 h 3267076"/>
                <a:gd name="connsiteX5275" fmla="*/ 2390818 w 7771752"/>
                <a:gd name="connsiteY5275" fmla="*/ 1204920 h 3267076"/>
                <a:gd name="connsiteX5276" fmla="*/ 2394107 w 7771752"/>
                <a:gd name="connsiteY5276" fmla="*/ 1204920 h 3267076"/>
                <a:gd name="connsiteX5277" fmla="*/ 2394107 w 7771752"/>
                <a:gd name="connsiteY5277" fmla="*/ 1204138 h 3267076"/>
                <a:gd name="connsiteX5278" fmla="*/ 2395496 w 7771752"/>
                <a:gd name="connsiteY5278" fmla="*/ 1204138 h 3267076"/>
                <a:gd name="connsiteX5279" fmla="*/ 2395496 w 7771752"/>
                <a:gd name="connsiteY5279" fmla="*/ 1203356 h 3267076"/>
                <a:gd name="connsiteX5280" fmla="*/ 2395761 w 7771752"/>
                <a:gd name="connsiteY5280" fmla="*/ 1203356 h 3267076"/>
                <a:gd name="connsiteX5281" fmla="*/ 2395761 w 7771752"/>
                <a:gd name="connsiteY5281" fmla="*/ 1202578 h 3267076"/>
                <a:gd name="connsiteX5282" fmla="*/ 2396741 w 7771752"/>
                <a:gd name="connsiteY5282" fmla="*/ 1202578 h 3267076"/>
                <a:gd name="connsiteX5283" fmla="*/ 2396741 w 7771752"/>
                <a:gd name="connsiteY5283" fmla="*/ 1201796 h 3267076"/>
                <a:gd name="connsiteX5284" fmla="*/ 2397258 w 7771752"/>
                <a:gd name="connsiteY5284" fmla="*/ 1201796 h 3267076"/>
                <a:gd name="connsiteX5285" fmla="*/ 2397258 w 7771752"/>
                <a:gd name="connsiteY5285" fmla="*/ 1201014 h 3267076"/>
                <a:gd name="connsiteX5286" fmla="*/ 2401702 w 7771752"/>
                <a:gd name="connsiteY5286" fmla="*/ 1201014 h 3267076"/>
                <a:gd name="connsiteX5287" fmla="*/ 2401702 w 7771752"/>
                <a:gd name="connsiteY5287" fmla="*/ 1200232 h 3267076"/>
                <a:gd name="connsiteX5288" fmla="*/ 2402370 w 7771752"/>
                <a:gd name="connsiteY5288" fmla="*/ 1200232 h 3267076"/>
                <a:gd name="connsiteX5289" fmla="*/ 2402370 w 7771752"/>
                <a:gd name="connsiteY5289" fmla="*/ 1199449 h 3267076"/>
                <a:gd name="connsiteX5290" fmla="*/ 2402412 w 7771752"/>
                <a:gd name="connsiteY5290" fmla="*/ 1199449 h 3267076"/>
                <a:gd name="connsiteX5291" fmla="*/ 2402412 w 7771752"/>
                <a:gd name="connsiteY5291" fmla="*/ 1198667 h 3267076"/>
                <a:gd name="connsiteX5292" fmla="*/ 2404228 w 7771752"/>
                <a:gd name="connsiteY5292" fmla="*/ 1198667 h 3267076"/>
                <a:gd name="connsiteX5293" fmla="*/ 2404228 w 7771752"/>
                <a:gd name="connsiteY5293" fmla="*/ 1197885 h 3267076"/>
                <a:gd name="connsiteX5294" fmla="*/ 2405575 w 7771752"/>
                <a:gd name="connsiteY5294" fmla="*/ 1197885 h 3267076"/>
                <a:gd name="connsiteX5295" fmla="*/ 2405575 w 7771752"/>
                <a:gd name="connsiteY5295" fmla="*/ 1197103 h 3267076"/>
                <a:gd name="connsiteX5296" fmla="*/ 2405587 w 7771752"/>
                <a:gd name="connsiteY5296" fmla="*/ 1197103 h 3267076"/>
                <a:gd name="connsiteX5297" fmla="*/ 2405587 w 7771752"/>
                <a:gd name="connsiteY5297" fmla="*/ 1196321 h 3267076"/>
                <a:gd name="connsiteX5298" fmla="*/ 2405623 w 7771752"/>
                <a:gd name="connsiteY5298" fmla="*/ 1196321 h 3267076"/>
                <a:gd name="connsiteX5299" fmla="*/ 2405623 w 7771752"/>
                <a:gd name="connsiteY5299" fmla="*/ 1195539 h 3267076"/>
                <a:gd name="connsiteX5300" fmla="*/ 2407079 w 7771752"/>
                <a:gd name="connsiteY5300" fmla="*/ 1195539 h 3267076"/>
                <a:gd name="connsiteX5301" fmla="*/ 2407079 w 7771752"/>
                <a:gd name="connsiteY5301" fmla="*/ 1194757 h 3267076"/>
                <a:gd name="connsiteX5302" fmla="*/ 2407211 w 7771752"/>
                <a:gd name="connsiteY5302" fmla="*/ 1194757 h 3267076"/>
                <a:gd name="connsiteX5303" fmla="*/ 2407211 w 7771752"/>
                <a:gd name="connsiteY5303" fmla="*/ 1193974 h 3267076"/>
                <a:gd name="connsiteX5304" fmla="*/ 2408756 w 7771752"/>
                <a:gd name="connsiteY5304" fmla="*/ 1193974 h 3267076"/>
                <a:gd name="connsiteX5305" fmla="*/ 2408756 w 7771752"/>
                <a:gd name="connsiteY5305" fmla="*/ 1193192 h 3267076"/>
                <a:gd name="connsiteX5306" fmla="*/ 2409532 w 7771752"/>
                <a:gd name="connsiteY5306" fmla="*/ 1193192 h 3267076"/>
                <a:gd name="connsiteX5307" fmla="*/ 2409532 w 7771752"/>
                <a:gd name="connsiteY5307" fmla="*/ 1192410 h 3267076"/>
                <a:gd name="connsiteX5308" fmla="*/ 2409604 w 7771752"/>
                <a:gd name="connsiteY5308" fmla="*/ 1192410 h 3267076"/>
                <a:gd name="connsiteX5309" fmla="*/ 2409604 w 7771752"/>
                <a:gd name="connsiteY5309" fmla="*/ 1191628 h 3267076"/>
                <a:gd name="connsiteX5310" fmla="*/ 2410452 w 7771752"/>
                <a:gd name="connsiteY5310" fmla="*/ 1191628 h 3267076"/>
                <a:gd name="connsiteX5311" fmla="*/ 2410452 w 7771752"/>
                <a:gd name="connsiteY5311" fmla="*/ 1190846 h 3267076"/>
                <a:gd name="connsiteX5312" fmla="*/ 2410584 w 7771752"/>
                <a:gd name="connsiteY5312" fmla="*/ 1190846 h 3267076"/>
                <a:gd name="connsiteX5313" fmla="*/ 2410584 w 7771752"/>
                <a:gd name="connsiteY5313" fmla="*/ 1190064 h 3267076"/>
                <a:gd name="connsiteX5314" fmla="*/ 2410765 w 7771752"/>
                <a:gd name="connsiteY5314" fmla="*/ 1190064 h 3267076"/>
                <a:gd name="connsiteX5315" fmla="*/ 2410765 w 7771752"/>
                <a:gd name="connsiteY5315" fmla="*/ 1189286 h 3267076"/>
                <a:gd name="connsiteX5316" fmla="*/ 2413386 w 7771752"/>
                <a:gd name="connsiteY5316" fmla="*/ 1189286 h 3267076"/>
                <a:gd name="connsiteX5317" fmla="*/ 2413386 w 7771752"/>
                <a:gd name="connsiteY5317" fmla="*/ 1188504 h 3267076"/>
                <a:gd name="connsiteX5318" fmla="*/ 2413411 w 7771752"/>
                <a:gd name="connsiteY5318" fmla="*/ 1188504 h 3267076"/>
                <a:gd name="connsiteX5319" fmla="*/ 2413411 w 7771752"/>
                <a:gd name="connsiteY5319" fmla="*/ 1187717 h 3267076"/>
                <a:gd name="connsiteX5320" fmla="*/ 2415275 w 7771752"/>
                <a:gd name="connsiteY5320" fmla="*/ 1187717 h 3267076"/>
                <a:gd name="connsiteX5321" fmla="*/ 2415275 w 7771752"/>
                <a:gd name="connsiteY5321" fmla="*/ 1186939 h 3267076"/>
                <a:gd name="connsiteX5322" fmla="*/ 2416387 w 7771752"/>
                <a:gd name="connsiteY5322" fmla="*/ 1186939 h 3267076"/>
                <a:gd name="connsiteX5323" fmla="*/ 2416387 w 7771752"/>
                <a:gd name="connsiteY5323" fmla="*/ 1186157 h 3267076"/>
                <a:gd name="connsiteX5324" fmla="*/ 2416556 w 7771752"/>
                <a:gd name="connsiteY5324" fmla="*/ 1186157 h 3267076"/>
                <a:gd name="connsiteX5325" fmla="*/ 2416556 w 7771752"/>
                <a:gd name="connsiteY5325" fmla="*/ 1185375 h 3267076"/>
                <a:gd name="connsiteX5326" fmla="*/ 2416772 w 7771752"/>
                <a:gd name="connsiteY5326" fmla="*/ 1185375 h 3267076"/>
                <a:gd name="connsiteX5327" fmla="*/ 2416772 w 7771752"/>
                <a:gd name="connsiteY5327" fmla="*/ 1184593 h 3267076"/>
                <a:gd name="connsiteX5328" fmla="*/ 2416808 w 7771752"/>
                <a:gd name="connsiteY5328" fmla="*/ 1184593 h 3267076"/>
                <a:gd name="connsiteX5329" fmla="*/ 2416808 w 7771752"/>
                <a:gd name="connsiteY5329" fmla="*/ 1183811 h 3267076"/>
                <a:gd name="connsiteX5330" fmla="*/ 2416826 w 7771752"/>
                <a:gd name="connsiteY5330" fmla="*/ 1183811 h 3267076"/>
                <a:gd name="connsiteX5331" fmla="*/ 2416826 w 7771752"/>
                <a:gd name="connsiteY5331" fmla="*/ 1183029 h 3267076"/>
                <a:gd name="connsiteX5332" fmla="*/ 2417668 w 7771752"/>
                <a:gd name="connsiteY5332" fmla="*/ 1183029 h 3267076"/>
                <a:gd name="connsiteX5333" fmla="*/ 2417668 w 7771752"/>
                <a:gd name="connsiteY5333" fmla="*/ 1182246 h 3267076"/>
                <a:gd name="connsiteX5334" fmla="*/ 2419923 w 7771752"/>
                <a:gd name="connsiteY5334" fmla="*/ 1182246 h 3267076"/>
                <a:gd name="connsiteX5335" fmla="*/ 2419923 w 7771752"/>
                <a:gd name="connsiteY5335" fmla="*/ 1181464 h 3267076"/>
                <a:gd name="connsiteX5336" fmla="*/ 2420338 w 7771752"/>
                <a:gd name="connsiteY5336" fmla="*/ 1181464 h 3267076"/>
                <a:gd name="connsiteX5337" fmla="*/ 2420338 w 7771752"/>
                <a:gd name="connsiteY5337" fmla="*/ 1180682 h 3267076"/>
                <a:gd name="connsiteX5338" fmla="*/ 2424319 w 7771752"/>
                <a:gd name="connsiteY5338" fmla="*/ 1180682 h 3267076"/>
                <a:gd name="connsiteX5339" fmla="*/ 2424319 w 7771752"/>
                <a:gd name="connsiteY5339" fmla="*/ 1179900 h 3267076"/>
                <a:gd name="connsiteX5340" fmla="*/ 2424427 w 7771752"/>
                <a:gd name="connsiteY5340" fmla="*/ 1179900 h 3267076"/>
                <a:gd name="connsiteX5341" fmla="*/ 2424427 w 7771752"/>
                <a:gd name="connsiteY5341" fmla="*/ 1179118 h 3267076"/>
                <a:gd name="connsiteX5342" fmla="*/ 2425317 w 7771752"/>
                <a:gd name="connsiteY5342" fmla="*/ 1179118 h 3267076"/>
                <a:gd name="connsiteX5343" fmla="*/ 2425317 w 7771752"/>
                <a:gd name="connsiteY5343" fmla="*/ 1178336 h 3267076"/>
                <a:gd name="connsiteX5344" fmla="*/ 2428096 w 7771752"/>
                <a:gd name="connsiteY5344" fmla="*/ 1178336 h 3267076"/>
                <a:gd name="connsiteX5345" fmla="*/ 2428096 w 7771752"/>
                <a:gd name="connsiteY5345" fmla="*/ 1177554 h 3267076"/>
                <a:gd name="connsiteX5346" fmla="*/ 2429900 w 7771752"/>
                <a:gd name="connsiteY5346" fmla="*/ 1177554 h 3267076"/>
                <a:gd name="connsiteX5347" fmla="*/ 2429900 w 7771752"/>
                <a:gd name="connsiteY5347" fmla="*/ 1176771 h 3267076"/>
                <a:gd name="connsiteX5348" fmla="*/ 2430922 w 7771752"/>
                <a:gd name="connsiteY5348" fmla="*/ 1176771 h 3267076"/>
                <a:gd name="connsiteX5349" fmla="*/ 2430922 w 7771752"/>
                <a:gd name="connsiteY5349" fmla="*/ 1175989 h 3267076"/>
                <a:gd name="connsiteX5350" fmla="*/ 2433346 w 7771752"/>
                <a:gd name="connsiteY5350" fmla="*/ 1175989 h 3267076"/>
                <a:gd name="connsiteX5351" fmla="*/ 2433346 w 7771752"/>
                <a:gd name="connsiteY5351" fmla="*/ 1175207 h 3267076"/>
                <a:gd name="connsiteX5352" fmla="*/ 2433598 w 7771752"/>
                <a:gd name="connsiteY5352" fmla="*/ 1175207 h 3267076"/>
                <a:gd name="connsiteX5353" fmla="*/ 2433598 w 7771752"/>
                <a:gd name="connsiteY5353" fmla="*/ 1174425 h 3267076"/>
                <a:gd name="connsiteX5354" fmla="*/ 2433941 w 7771752"/>
                <a:gd name="connsiteY5354" fmla="*/ 1174425 h 3267076"/>
                <a:gd name="connsiteX5355" fmla="*/ 2433941 w 7771752"/>
                <a:gd name="connsiteY5355" fmla="*/ 1173647 h 3267076"/>
                <a:gd name="connsiteX5356" fmla="*/ 2435132 w 7771752"/>
                <a:gd name="connsiteY5356" fmla="*/ 1173647 h 3267076"/>
                <a:gd name="connsiteX5357" fmla="*/ 2435132 w 7771752"/>
                <a:gd name="connsiteY5357" fmla="*/ 1172865 h 3267076"/>
                <a:gd name="connsiteX5358" fmla="*/ 2435625 w 7771752"/>
                <a:gd name="connsiteY5358" fmla="*/ 1172865 h 3267076"/>
                <a:gd name="connsiteX5359" fmla="*/ 2435625 w 7771752"/>
                <a:gd name="connsiteY5359" fmla="*/ 1172083 h 3267076"/>
                <a:gd name="connsiteX5360" fmla="*/ 2437519 w 7771752"/>
                <a:gd name="connsiteY5360" fmla="*/ 1172083 h 3267076"/>
                <a:gd name="connsiteX5361" fmla="*/ 2437519 w 7771752"/>
                <a:gd name="connsiteY5361" fmla="*/ 1171301 h 3267076"/>
                <a:gd name="connsiteX5362" fmla="*/ 2438860 w 7771752"/>
                <a:gd name="connsiteY5362" fmla="*/ 1171301 h 3267076"/>
                <a:gd name="connsiteX5363" fmla="*/ 2438860 w 7771752"/>
                <a:gd name="connsiteY5363" fmla="*/ 1170519 h 3267076"/>
                <a:gd name="connsiteX5364" fmla="*/ 2440995 w 7771752"/>
                <a:gd name="connsiteY5364" fmla="*/ 1170519 h 3267076"/>
                <a:gd name="connsiteX5365" fmla="*/ 2440995 w 7771752"/>
                <a:gd name="connsiteY5365" fmla="*/ 1169736 h 3267076"/>
                <a:gd name="connsiteX5366" fmla="*/ 2442661 w 7771752"/>
                <a:gd name="connsiteY5366" fmla="*/ 1169736 h 3267076"/>
                <a:gd name="connsiteX5367" fmla="*/ 2442661 w 7771752"/>
                <a:gd name="connsiteY5367" fmla="*/ 1168954 h 3267076"/>
                <a:gd name="connsiteX5368" fmla="*/ 2447423 w 7771752"/>
                <a:gd name="connsiteY5368" fmla="*/ 1168954 h 3267076"/>
                <a:gd name="connsiteX5369" fmla="*/ 2447423 w 7771752"/>
                <a:gd name="connsiteY5369" fmla="*/ 1168172 h 3267076"/>
                <a:gd name="connsiteX5370" fmla="*/ 2448139 w 7771752"/>
                <a:gd name="connsiteY5370" fmla="*/ 1168172 h 3267076"/>
                <a:gd name="connsiteX5371" fmla="*/ 2448139 w 7771752"/>
                <a:gd name="connsiteY5371" fmla="*/ 1167390 h 3267076"/>
                <a:gd name="connsiteX5372" fmla="*/ 2450364 w 7771752"/>
                <a:gd name="connsiteY5372" fmla="*/ 1167390 h 3267076"/>
                <a:gd name="connsiteX5373" fmla="*/ 2450364 w 7771752"/>
                <a:gd name="connsiteY5373" fmla="*/ 1166608 h 3267076"/>
                <a:gd name="connsiteX5374" fmla="*/ 2450364 w 7771752"/>
                <a:gd name="connsiteY5374" fmla="*/ 1166608 h 3267076"/>
                <a:gd name="connsiteX5375" fmla="*/ 2450364 w 7771752"/>
                <a:gd name="connsiteY5375" fmla="*/ 1165826 h 3267076"/>
                <a:gd name="connsiteX5376" fmla="*/ 2452547 w 7771752"/>
                <a:gd name="connsiteY5376" fmla="*/ 1165826 h 3267076"/>
                <a:gd name="connsiteX5377" fmla="*/ 2452547 w 7771752"/>
                <a:gd name="connsiteY5377" fmla="*/ 1165043 h 3267076"/>
                <a:gd name="connsiteX5378" fmla="*/ 2454243 w 7771752"/>
                <a:gd name="connsiteY5378" fmla="*/ 1165043 h 3267076"/>
                <a:gd name="connsiteX5379" fmla="*/ 2454243 w 7771752"/>
                <a:gd name="connsiteY5379" fmla="*/ 1164261 h 3267076"/>
                <a:gd name="connsiteX5380" fmla="*/ 2457201 w 7771752"/>
                <a:gd name="connsiteY5380" fmla="*/ 1164261 h 3267076"/>
                <a:gd name="connsiteX5381" fmla="*/ 2457201 w 7771752"/>
                <a:gd name="connsiteY5381" fmla="*/ 1163479 h 3267076"/>
                <a:gd name="connsiteX5382" fmla="*/ 2457219 w 7771752"/>
                <a:gd name="connsiteY5382" fmla="*/ 1163479 h 3267076"/>
                <a:gd name="connsiteX5383" fmla="*/ 2457219 w 7771752"/>
                <a:gd name="connsiteY5383" fmla="*/ 1162697 h 3267076"/>
                <a:gd name="connsiteX5384" fmla="*/ 2458019 w 7771752"/>
                <a:gd name="connsiteY5384" fmla="*/ 1162697 h 3267076"/>
                <a:gd name="connsiteX5385" fmla="*/ 2458019 w 7771752"/>
                <a:gd name="connsiteY5385" fmla="*/ 1161915 h 3267076"/>
                <a:gd name="connsiteX5386" fmla="*/ 2460334 w 7771752"/>
                <a:gd name="connsiteY5386" fmla="*/ 1161915 h 3267076"/>
                <a:gd name="connsiteX5387" fmla="*/ 2460334 w 7771752"/>
                <a:gd name="connsiteY5387" fmla="*/ 1161133 h 3267076"/>
                <a:gd name="connsiteX5388" fmla="*/ 2460611 w 7771752"/>
                <a:gd name="connsiteY5388" fmla="*/ 1161133 h 3267076"/>
                <a:gd name="connsiteX5389" fmla="*/ 2460611 w 7771752"/>
                <a:gd name="connsiteY5389" fmla="*/ 1160355 h 3267076"/>
                <a:gd name="connsiteX5390" fmla="*/ 2461116 w 7771752"/>
                <a:gd name="connsiteY5390" fmla="*/ 1160355 h 3267076"/>
                <a:gd name="connsiteX5391" fmla="*/ 2461116 w 7771752"/>
                <a:gd name="connsiteY5391" fmla="*/ 1159573 h 3267076"/>
                <a:gd name="connsiteX5392" fmla="*/ 2461212 w 7771752"/>
                <a:gd name="connsiteY5392" fmla="*/ 1159573 h 3267076"/>
                <a:gd name="connsiteX5393" fmla="*/ 2461212 w 7771752"/>
                <a:gd name="connsiteY5393" fmla="*/ 1158791 h 3267076"/>
                <a:gd name="connsiteX5394" fmla="*/ 2461958 w 7771752"/>
                <a:gd name="connsiteY5394" fmla="*/ 1158791 h 3267076"/>
                <a:gd name="connsiteX5395" fmla="*/ 2461958 w 7771752"/>
                <a:gd name="connsiteY5395" fmla="*/ 1158008 h 3267076"/>
                <a:gd name="connsiteX5396" fmla="*/ 2463197 w 7771752"/>
                <a:gd name="connsiteY5396" fmla="*/ 1158008 h 3267076"/>
                <a:gd name="connsiteX5397" fmla="*/ 2463197 w 7771752"/>
                <a:gd name="connsiteY5397" fmla="*/ 1157226 h 3267076"/>
                <a:gd name="connsiteX5398" fmla="*/ 2464743 w 7771752"/>
                <a:gd name="connsiteY5398" fmla="*/ 1157226 h 3267076"/>
                <a:gd name="connsiteX5399" fmla="*/ 2464743 w 7771752"/>
                <a:gd name="connsiteY5399" fmla="*/ 1156444 h 3267076"/>
                <a:gd name="connsiteX5400" fmla="*/ 2464941 w 7771752"/>
                <a:gd name="connsiteY5400" fmla="*/ 1156444 h 3267076"/>
                <a:gd name="connsiteX5401" fmla="*/ 2464941 w 7771752"/>
                <a:gd name="connsiteY5401" fmla="*/ 1155662 h 3267076"/>
                <a:gd name="connsiteX5402" fmla="*/ 2465392 w 7771752"/>
                <a:gd name="connsiteY5402" fmla="*/ 1155662 h 3267076"/>
                <a:gd name="connsiteX5403" fmla="*/ 2465392 w 7771752"/>
                <a:gd name="connsiteY5403" fmla="*/ 1154880 h 3267076"/>
                <a:gd name="connsiteX5404" fmla="*/ 2466589 w 7771752"/>
                <a:gd name="connsiteY5404" fmla="*/ 1154880 h 3267076"/>
                <a:gd name="connsiteX5405" fmla="*/ 2466589 w 7771752"/>
                <a:gd name="connsiteY5405" fmla="*/ 1154098 h 3267076"/>
                <a:gd name="connsiteX5406" fmla="*/ 2468772 w 7771752"/>
                <a:gd name="connsiteY5406" fmla="*/ 1154098 h 3267076"/>
                <a:gd name="connsiteX5407" fmla="*/ 2468772 w 7771752"/>
                <a:gd name="connsiteY5407" fmla="*/ 1153315 h 3267076"/>
                <a:gd name="connsiteX5408" fmla="*/ 2469271 w 7771752"/>
                <a:gd name="connsiteY5408" fmla="*/ 1153315 h 3267076"/>
                <a:gd name="connsiteX5409" fmla="*/ 2469271 w 7771752"/>
                <a:gd name="connsiteY5409" fmla="*/ 1152533 h 3267076"/>
                <a:gd name="connsiteX5410" fmla="*/ 2472109 w 7771752"/>
                <a:gd name="connsiteY5410" fmla="*/ 1152533 h 3267076"/>
                <a:gd name="connsiteX5411" fmla="*/ 2472109 w 7771752"/>
                <a:gd name="connsiteY5411" fmla="*/ 1151751 h 3267076"/>
                <a:gd name="connsiteX5412" fmla="*/ 2473642 w 7771752"/>
                <a:gd name="connsiteY5412" fmla="*/ 1151751 h 3267076"/>
                <a:gd name="connsiteX5413" fmla="*/ 2473642 w 7771752"/>
                <a:gd name="connsiteY5413" fmla="*/ 1150969 h 3267076"/>
                <a:gd name="connsiteX5414" fmla="*/ 2474515 w 7771752"/>
                <a:gd name="connsiteY5414" fmla="*/ 1150969 h 3267076"/>
                <a:gd name="connsiteX5415" fmla="*/ 2474515 w 7771752"/>
                <a:gd name="connsiteY5415" fmla="*/ 1150187 h 3267076"/>
                <a:gd name="connsiteX5416" fmla="*/ 2474641 w 7771752"/>
                <a:gd name="connsiteY5416" fmla="*/ 1150187 h 3267076"/>
                <a:gd name="connsiteX5417" fmla="*/ 2474641 w 7771752"/>
                <a:gd name="connsiteY5417" fmla="*/ 1149405 h 3267076"/>
                <a:gd name="connsiteX5418" fmla="*/ 2475362 w 7771752"/>
                <a:gd name="connsiteY5418" fmla="*/ 1149405 h 3267076"/>
                <a:gd name="connsiteX5419" fmla="*/ 2475362 w 7771752"/>
                <a:gd name="connsiteY5419" fmla="*/ 1148623 h 3267076"/>
                <a:gd name="connsiteX5420" fmla="*/ 2475675 w 7771752"/>
                <a:gd name="connsiteY5420" fmla="*/ 1148623 h 3267076"/>
                <a:gd name="connsiteX5421" fmla="*/ 2475675 w 7771752"/>
                <a:gd name="connsiteY5421" fmla="*/ 1147840 h 3267076"/>
                <a:gd name="connsiteX5422" fmla="*/ 2477425 w 7771752"/>
                <a:gd name="connsiteY5422" fmla="*/ 1147840 h 3267076"/>
                <a:gd name="connsiteX5423" fmla="*/ 2477425 w 7771752"/>
                <a:gd name="connsiteY5423" fmla="*/ 1147063 h 3267076"/>
                <a:gd name="connsiteX5424" fmla="*/ 2480787 w 7771752"/>
                <a:gd name="connsiteY5424" fmla="*/ 1147063 h 3267076"/>
                <a:gd name="connsiteX5425" fmla="*/ 2480787 w 7771752"/>
                <a:gd name="connsiteY5425" fmla="*/ 1146281 h 3267076"/>
                <a:gd name="connsiteX5426" fmla="*/ 2481496 w 7771752"/>
                <a:gd name="connsiteY5426" fmla="*/ 1146281 h 3267076"/>
                <a:gd name="connsiteX5427" fmla="*/ 2481496 w 7771752"/>
                <a:gd name="connsiteY5427" fmla="*/ 1145498 h 3267076"/>
                <a:gd name="connsiteX5428" fmla="*/ 2481575 w 7771752"/>
                <a:gd name="connsiteY5428" fmla="*/ 1145498 h 3267076"/>
                <a:gd name="connsiteX5429" fmla="*/ 2481575 w 7771752"/>
                <a:gd name="connsiteY5429" fmla="*/ 1144716 h 3267076"/>
                <a:gd name="connsiteX5430" fmla="*/ 2481647 w 7771752"/>
                <a:gd name="connsiteY5430" fmla="*/ 1144716 h 3267076"/>
                <a:gd name="connsiteX5431" fmla="*/ 2481647 w 7771752"/>
                <a:gd name="connsiteY5431" fmla="*/ 1143934 h 3267076"/>
                <a:gd name="connsiteX5432" fmla="*/ 2481689 w 7771752"/>
                <a:gd name="connsiteY5432" fmla="*/ 1143934 h 3267076"/>
                <a:gd name="connsiteX5433" fmla="*/ 2481689 w 7771752"/>
                <a:gd name="connsiteY5433" fmla="*/ 1143152 h 3267076"/>
                <a:gd name="connsiteX5434" fmla="*/ 2481767 w 7771752"/>
                <a:gd name="connsiteY5434" fmla="*/ 1143152 h 3267076"/>
                <a:gd name="connsiteX5435" fmla="*/ 2481767 w 7771752"/>
                <a:gd name="connsiteY5435" fmla="*/ 1142370 h 3267076"/>
                <a:gd name="connsiteX5436" fmla="*/ 2481995 w 7771752"/>
                <a:gd name="connsiteY5436" fmla="*/ 1142370 h 3267076"/>
                <a:gd name="connsiteX5437" fmla="*/ 2481995 w 7771752"/>
                <a:gd name="connsiteY5437" fmla="*/ 1141588 h 3267076"/>
                <a:gd name="connsiteX5438" fmla="*/ 2483384 w 7771752"/>
                <a:gd name="connsiteY5438" fmla="*/ 1141588 h 3267076"/>
                <a:gd name="connsiteX5439" fmla="*/ 2483384 w 7771752"/>
                <a:gd name="connsiteY5439" fmla="*/ 1140805 h 3267076"/>
                <a:gd name="connsiteX5440" fmla="*/ 2484972 w 7771752"/>
                <a:gd name="connsiteY5440" fmla="*/ 1140805 h 3267076"/>
                <a:gd name="connsiteX5441" fmla="*/ 2484972 w 7771752"/>
                <a:gd name="connsiteY5441" fmla="*/ 1140023 h 3267076"/>
                <a:gd name="connsiteX5442" fmla="*/ 2485351 w 7771752"/>
                <a:gd name="connsiteY5442" fmla="*/ 1140023 h 3267076"/>
                <a:gd name="connsiteX5443" fmla="*/ 2485351 w 7771752"/>
                <a:gd name="connsiteY5443" fmla="*/ 1139241 h 3267076"/>
                <a:gd name="connsiteX5444" fmla="*/ 2490120 w 7771752"/>
                <a:gd name="connsiteY5444" fmla="*/ 1139241 h 3267076"/>
                <a:gd name="connsiteX5445" fmla="*/ 2490120 w 7771752"/>
                <a:gd name="connsiteY5445" fmla="*/ 1138459 h 3267076"/>
                <a:gd name="connsiteX5446" fmla="*/ 2491497 w 7771752"/>
                <a:gd name="connsiteY5446" fmla="*/ 1138459 h 3267076"/>
                <a:gd name="connsiteX5447" fmla="*/ 2491497 w 7771752"/>
                <a:gd name="connsiteY5447" fmla="*/ 1137677 h 3267076"/>
                <a:gd name="connsiteX5448" fmla="*/ 2491954 w 7771752"/>
                <a:gd name="connsiteY5448" fmla="*/ 1137677 h 3267076"/>
                <a:gd name="connsiteX5449" fmla="*/ 2491954 w 7771752"/>
                <a:gd name="connsiteY5449" fmla="*/ 1136895 h 3267076"/>
                <a:gd name="connsiteX5450" fmla="*/ 2493920 w 7771752"/>
                <a:gd name="connsiteY5450" fmla="*/ 1136895 h 3267076"/>
                <a:gd name="connsiteX5451" fmla="*/ 2493920 w 7771752"/>
                <a:gd name="connsiteY5451" fmla="*/ 1136112 h 3267076"/>
                <a:gd name="connsiteX5452" fmla="*/ 2494275 w 7771752"/>
                <a:gd name="connsiteY5452" fmla="*/ 1136112 h 3267076"/>
                <a:gd name="connsiteX5453" fmla="*/ 2494275 w 7771752"/>
                <a:gd name="connsiteY5453" fmla="*/ 1135330 h 3267076"/>
                <a:gd name="connsiteX5454" fmla="*/ 2494726 w 7771752"/>
                <a:gd name="connsiteY5454" fmla="*/ 1135330 h 3267076"/>
                <a:gd name="connsiteX5455" fmla="*/ 2494726 w 7771752"/>
                <a:gd name="connsiteY5455" fmla="*/ 1134548 h 3267076"/>
                <a:gd name="connsiteX5456" fmla="*/ 2501551 w 7771752"/>
                <a:gd name="connsiteY5456" fmla="*/ 1134548 h 3267076"/>
                <a:gd name="connsiteX5457" fmla="*/ 2501551 w 7771752"/>
                <a:gd name="connsiteY5457" fmla="*/ 1133770 h 3267076"/>
                <a:gd name="connsiteX5458" fmla="*/ 2503428 w 7771752"/>
                <a:gd name="connsiteY5458" fmla="*/ 1133770 h 3267076"/>
                <a:gd name="connsiteX5459" fmla="*/ 2503428 w 7771752"/>
                <a:gd name="connsiteY5459" fmla="*/ 1132984 h 3267076"/>
                <a:gd name="connsiteX5460" fmla="*/ 2503590 w 7771752"/>
                <a:gd name="connsiteY5460" fmla="*/ 1132984 h 3267076"/>
                <a:gd name="connsiteX5461" fmla="*/ 2503590 w 7771752"/>
                <a:gd name="connsiteY5461" fmla="*/ 1132206 h 3267076"/>
                <a:gd name="connsiteX5462" fmla="*/ 2504799 w 7771752"/>
                <a:gd name="connsiteY5462" fmla="*/ 1132206 h 3267076"/>
                <a:gd name="connsiteX5463" fmla="*/ 2504799 w 7771752"/>
                <a:gd name="connsiteY5463" fmla="*/ 1131424 h 3267076"/>
                <a:gd name="connsiteX5464" fmla="*/ 2505105 w 7771752"/>
                <a:gd name="connsiteY5464" fmla="*/ 1131424 h 3267076"/>
                <a:gd name="connsiteX5465" fmla="*/ 2505105 w 7771752"/>
                <a:gd name="connsiteY5465" fmla="*/ 1130642 h 3267076"/>
                <a:gd name="connsiteX5466" fmla="*/ 2505105 w 7771752"/>
                <a:gd name="connsiteY5466" fmla="*/ 1130642 h 3267076"/>
                <a:gd name="connsiteX5467" fmla="*/ 2505105 w 7771752"/>
                <a:gd name="connsiteY5467" fmla="*/ 1129860 h 3267076"/>
                <a:gd name="connsiteX5468" fmla="*/ 2505695 w 7771752"/>
                <a:gd name="connsiteY5468" fmla="*/ 1129860 h 3267076"/>
                <a:gd name="connsiteX5469" fmla="*/ 2505695 w 7771752"/>
                <a:gd name="connsiteY5469" fmla="*/ 1129077 h 3267076"/>
                <a:gd name="connsiteX5470" fmla="*/ 2506813 w 7771752"/>
                <a:gd name="connsiteY5470" fmla="*/ 1129077 h 3267076"/>
                <a:gd name="connsiteX5471" fmla="*/ 2506813 w 7771752"/>
                <a:gd name="connsiteY5471" fmla="*/ 1128295 h 3267076"/>
                <a:gd name="connsiteX5472" fmla="*/ 2509850 w 7771752"/>
                <a:gd name="connsiteY5472" fmla="*/ 1128295 h 3267076"/>
                <a:gd name="connsiteX5473" fmla="*/ 2509850 w 7771752"/>
                <a:gd name="connsiteY5473" fmla="*/ 1127513 h 3267076"/>
                <a:gd name="connsiteX5474" fmla="*/ 2509946 w 7771752"/>
                <a:gd name="connsiteY5474" fmla="*/ 1127513 h 3267076"/>
                <a:gd name="connsiteX5475" fmla="*/ 2509946 w 7771752"/>
                <a:gd name="connsiteY5475" fmla="*/ 1126731 h 3267076"/>
                <a:gd name="connsiteX5476" fmla="*/ 2513566 w 7771752"/>
                <a:gd name="connsiteY5476" fmla="*/ 1126731 h 3267076"/>
                <a:gd name="connsiteX5477" fmla="*/ 2513566 w 7771752"/>
                <a:gd name="connsiteY5477" fmla="*/ 1125949 h 3267076"/>
                <a:gd name="connsiteX5478" fmla="*/ 2514511 w 7771752"/>
                <a:gd name="connsiteY5478" fmla="*/ 1125949 h 3267076"/>
                <a:gd name="connsiteX5479" fmla="*/ 2514511 w 7771752"/>
                <a:gd name="connsiteY5479" fmla="*/ 1125167 h 3267076"/>
                <a:gd name="connsiteX5480" fmla="*/ 2516014 w 7771752"/>
                <a:gd name="connsiteY5480" fmla="*/ 1125167 h 3267076"/>
                <a:gd name="connsiteX5481" fmla="*/ 2516014 w 7771752"/>
                <a:gd name="connsiteY5481" fmla="*/ 1124385 h 3267076"/>
                <a:gd name="connsiteX5482" fmla="*/ 2516808 w 7771752"/>
                <a:gd name="connsiteY5482" fmla="*/ 1124385 h 3267076"/>
                <a:gd name="connsiteX5483" fmla="*/ 2516808 w 7771752"/>
                <a:gd name="connsiteY5483" fmla="*/ 1123602 h 3267076"/>
                <a:gd name="connsiteX5484" fmla="*/ 2517109 w 7771752"/>
                <a:gd name="connsiteY5484" fmla="*/ 1123602 h 3267076"/>
                <a:gd name="connsiteX5485" fmla="*/ 2517109 w 7771752"/>
                <a:gd name="connsiteY5485" fmla="*/ 1122820 h 3267076"/>
                <a:gd name="connsiteX5486" fmla="*/ 2517566 w 7771752"/>
                <a:gd name="connsiteY5486" fmla="*/ 1122820 h 3267076"/>
                <a:gd name="connsiteX5487" fmla="*/ 2517566 w 7771752"/>
                <a:gd name="connsiteY5487" fmla="*/ 1122038 h 3267076"/>
                <a:gd name="connsiteX5488" fmla="*/ 2517740 w 7771752"/>
                <a:gd name="connsiteY5488" fmla="*/ 1122038 h 3267076"/>
                <a:gd name="connsiteX5489" fmla="*/ 2517740 w 7771752"/>
                <a:gd name="connsiteY5489" fmla="*/ 1121256 h 3267076"/>
                <a:gd name="connsiteX5490" fmla="*/ 2517926 w 7771752"/>
                <a:gd name="connsiteY5490" fmla="*/ 1121256 h 3267076"/>
                <a:gd name="connsiteX5491" fmla="*/ 2517926 w 7771752"/>
                <a:gd name="connsiteY5491" fmla="*/ 1120474 h 3267076"/>
                <a:gd name="connsiteX5492" fmla="*/ 2520482 w 7771752"/>
                <a:gd name="connsiteY5492" fmla="*/ 1120474 h 3267076"/>
                <a:gd name="connsiteX5493" fmla="*/ 2520482 w 7771752"/>
                <a:gd name="connsiteY5493" fmla="*/ 1119692 h 3267076"/>
                <a:gd name="connsiteX5494" fmla="*/ 2520572 w 7771752"/>
                <a:gd name="connsiteY5494" fmla="*/ 1119692 h 3267076"/>
                <a:gd name="connsiteX5495" fmla="*/ 2520572 w 7771752"/>
                <a:gd name="connsiteY5495" fmla="*/ 1118914 h 3267076"/>
                <a:gd name="connsiteX5496" fmla="*/ 2522142 w 7771752"/>
                <a:gd name="connsiteY5496" fmla="*/ 1118914 h 3267076"/>
                <a:gd name="connsiteX5497" fmla="*/ 2522142 w 7771752"/>
                <a:gd name="connsiteY5497" fmla="*/ 1118132 h 3267076"/>
                <a:gd name="connsiteX5498" fmla="*/ 2523736 w 7771752"/>
                <a:gd name="connsiteY5498" fmla="*/ 1118132 h 3267076"/>
                <a:gd name="connsiteX5499" fmla="*/ 2523736 w 7771752"/>
                <a:gd name="connsiteY5499" fmla="*/ 1117350 h 3267076"/>
                <a:gd name="connsiteX5500" fmla="*/ 2525052 w 7771752"/>
                <a:gd name="connsiteY5500" fmla="*/ 1117350 h 3267076"/>
                <a:gd name="connsiteX5501" fmla="*/ 2525052 w 7771752"/>
                <a:gd name="connsiteY5501" fmla="*/ 1116567 h 3267076"/>
                <a:gd name="connsiteX5502" fmla="*/ 2525401 w 7771752"/>
                <a:gd name="connsiteY5502" fmla="*/ 1116567 h 3267076"/>
                <a:gd name="connsiteX5503" fmla="*/ 2525401 w 7771752"/>
                <a:gd name="connsiteY5503" fmla="*/ 1115785 h 3267076"/>
                <a:gd name="connsiteX5504" fmla="*/ 2525534 w 7771752"/>
                <a:gd name="connsiteY5504" fmla="*/ 1115785 h 3267076"/>
                <a:gd name="connsiteX5505" fmla="*/ 2525534 w 7771752"/>
                <a:gd name="connsiteY5505" fmla="*/ 1115003 h 3267076"/>
                <a:gd name="connsiteX5506" fmla="*/ 2527085 w 7771752"/>
                <a:gd name="connsiteY5506" fmla="*/ 1115003 h 3267076"/>
                <a:gd name="connsiteX5507" fmla="*/ 2527085 w 7771752"/>
                <a:gd name="connsiteY5507" fmla="*/ 1114221 h 3267076"/>
                <a:gd name="connsiteX5508" fmla="*/ 2528089 w 7771752"/>
                <a:gd name="connsiteY5508" fmla="*/ 1114221 h 3267076"/>
                <a:gd name="connsiteX5509" fmla="*/ 2528089 w 7771752"/>
                <a:gd name="connsiteY5509" fmla="*/ 1113439 h 3267076"/>
                <a:gd name="connsiteX5510" fmla="*/ 2529166 w 7771752"/>
                <a:gd name="connsiteY5510" fmla="*/ 1113439 h 3267076"/>
                <a:gd name="connsiteX5511" fmla="*/ 2529166 w 7771752"/>
                <a:gd name="connsiteY5511" fmla="*/ 1112657 h 3267076"/>
                <a:gd name="connsiteX5512" fmla="*/ 2529202 w 7771752"/>
                <a:gd name="connsiteY5512" fmla="*/ 1112657 h 3267076"/>
                <a:gd name="connsiteX5513" fmla="*/ 2529202 w 7771752"/>
                <a:gd name="connsiteY5513" fmla="*/ 1111874 h 3267076"/>
                <a:gd name="connsiteX5514" fmla="*/ 2534837 w 7771752"/>
                <a:gd name="connsiteY5514" fmla="*/ 1111874 h 3267076"/>
                <a:gd name="connsiteX5515" fmla="*/ 2534837 w 7771752"/>
                <a:gd name="connsiteY5515" fmla="*/ 1111092 h 3267076"/>
                <a:gd name="connsiteX5516" fmla="*/ 2536172 w 7771752"/>
                <a:gd name="connsiteY5516" fmla="*/ 1111092 h 3267076"/>
                <a:gd name="connsiteX5517" fmla="*/ 2536172 w 7771752"/>
                <a:gd name="connsiteY5517" fmla="*/ 1110310 h 3267076"/>
                <a:gd name="connsiteX5518" fmla="*/ 2537308 w 7771752"/>
                <a:gd name="connsiteY5518" fmla="*/ 1110310 h 3267076"/>
                <a:gd name="connsiteX5519" fmla="*/ 2537308 w 7771752"/>
                <a:gd name="connsiteY5519" fmla="*/ 1109528 h 3267076"/>
                <a:gd name="connsiteX5520" fmla="*/ 2539708 w 7771752"/>
                <a:gd name="connsiteY5520" fmla="*/ 1109528 h 3267076"/>
                <a:gd name="connsiteX5521" fmla="*/ 2539708 w 7771752"/>
                <a:gd name="connsiteY5521" fmla="*/ 1108746 h 3267076"/>
                <a:gd name="connsiteX5522" fmla="*/ 2543604 w 7771752"/>
                <a:gd name="connsiteY5522" fmla="*/ 1108746 h 3267076"/>
                <a:gd name="connsiteX5523" fmla="*/ 2543604 w 7771752"/>
                <a:gd name="connsiteY5523" fmla="*/ 1107964 h 3267076"/>
                <a:gd name="connsiteX5524" fmla="*/ 2543851 w 7771752"/>
                <a:gd name="connsiteY5524" fmla="*/ 1107964 h 3267076"/>
                <a:gd name="connsiteX5525" fmla="*/ 2543851 w 7771752"/>
                <a:gd name="connsiteY5525" fmla="*/ 1107181 h 3267076"/>
                <a:gd name="connsiteX5526" fmla="*/ 2544181 w 7771752"/>
                <a:gd name="connsiteY5526" fmla="*/ 1107181 h 3267076"/>
                <a:gd name="connsiteX5527" fmla="*/ 2544181 w 7771752"/>
                <a:gd name="connsiteY5527" fmla="*/ 1106399 h 3267076"/>
                <a:gd name="connsiteX5528" fmla="*/ 2544602 w 7771752"/>
                <a:gd name="connsiteY5528" fmla="*/ 1106399 h 3267076"/>
                <a:gd name="connsiteX5529" fmla="*/ 2544602 w 7771752"/>
                <a:gd name="connsiteY5529" fmla="*/ 1105622 h 3267076"/>
                <a:gd name="connsiteX5530" fmla="*/ 2547218 w 7771752"/>
                <a:gd name="connsiteY5530" fmla="*/ 1105622 h 3267076"/>
                <a:gd name="connsiteX5531" fmla="*/ 2547218 w 7771752"/>
                <a:gd name="connsiteY5531" fmla="*/ 1104839 h 3267076"/>
                <a:gd name="connsiteX5532" fmla="*/ 2549702 w 7771752"/>
                <a:gd name="connsiteY5532" fmla="*/ 1104839 h 3267076"/>
                <a:gd name="connsiteX5533" fmla="*/ 2549702 w 7771752"/>
                <a:gd name="connsiteY5533" fmla="*/ 1104057 h 3267076"/>
                <a:gd name="connsiteX5534" fmla="*/ 2550809 w 7771752"/>
                <a:gd name="connsiteY5534" fmla="*/ 1104057 h 3267076"/>
                <a:gd name="connsiteX5535" fmla="*/ 2550809 w 7771752"/>
                <a:gd name="connsiteY5535" fmla="*/ 1103275 h 3267076"/>
                <a:gd name="connsiteX5536" fmla="*/ 2551554 w 7771752"/>
                <a:gd name="connsiteY5536" fmla="*/ 1103275 h 3267076"/>
                <a:gd name="connsiteX5537" fmla="*/ 2551554 w 7771752"/>
                <a:gd name="connsiteY5537" fmla="*/ 1102493 h 3267076"/>
                <a:gd name="connsiteX5538" fmla="*/ 2552522 w 7771752"/>
                <a:gd name="connsiteY5538" fmla="*/ 1102493 h 3267076"/>
                <a:gd name="connsiteX5539" fmla="*/ 2552522 w 7771752"/>
                <a:gd name="connsiteY5539" fmla="*/ 1101711 h 3267076"/>
                <a:gd name="connsiteX5540" fmla="*/ 2553058 w 7771752"/>
                <a:gd name="connsiteY5540" fmla="*/ 1101711 h 3267076"/>
                <a:gd name="connsiteX5541" fmla="*/ 2553058 w 7771752"/>
                <a:gd name="connsiteY5541" fmla="*/ 1100929 h 3267076"/>
                <a:gd name="connsiteX5542" fmla="*/ 2553238 w 7771752"/>
                <a:gd name="connsiteY5542" fmla="*/ 1100929 h 3267076"/>
                <a:gd name="connsiteX5543" fmla="*/ 2553238 w 7771752"/>
                <a:gd name="connsiteY5543" fmla="*/ 1100146 h 3267076"/>
                <a:gd name="connsiteX5544" fmla="*/ 2554128 w 7771752"/>
                <a:gd name="connsiteY5544" fmla="*/ 1100146 h 3267076"/>
                <a:gd name="connsiteX5545" fmla="*/ 2554128 w 7771752"/>
                <a:gd name="connsiteY5545" fmla="*/ 1099364 h 3267076"/>
                <a:gd name="connsiteX5546" fmla="*/ 2554742 w 7771752"/>
                <a:gd name="connsiteY5546" fmla="*/ 1099364 h 3267076"/>
                <a:gd name="connsiteX5547" fmla="*/ 2554742 w 7771752"/>
                <a:gd name="connsiteY5547" fmla="*/ 1098582 h 3267076"/>
                <a:gd name="connsiteX5548" fmla="*/ 2555860 w 7771752"/>
                <a:gd name="connsiteY5548" fmla="*/ 1098582 h 3267076"/>
                <a:gd name="connsiteX5549" fmla="*/ 2555860 w 7771752"/>
                <a:gd name="connsiteY5549" fmla="*/ 1097800 h 3267076"/>
                <a:gd name="connsiteX5550" fmla="*/ 2559636 w 7771752"/>
                <a:gd name="connsiteY5550" fmla="*/ 1097800 h 3267076"/>
                <a:gd name="connsiteX5551" fmla="*/ 2559636 w 7771752"/>
                <a:gd name="connsiteY5551" fmla="*/ 1097018 h 3267076"/>
                <a:gd name="connsiteX5552" fmla="*/ 2559979 w 7771752"/>
                <a:gd name="connsiteY5552" fmla="*/ 1097018 h 3267076"/>
                <a:gd name="connsiteX5553" fmla="*/ 2559979 w 7771752"/>
                <a:gd name="connsiteY5553" fmla="*/ 1096236 h 3267076"/>
                <a:gd name="connsiteX5554" fmla="*/ 2562066 w 7771752"/>
                <a:gd name="connsiteY5554" fmla="*/ 1096236 h 3267076"/>
                <a:gd name="connsiteX5555" fmla="*/ 2562066 w 7771752"/>
                <a:gd name="connsiteY5555" fmla="*/ 1095453 h 3267076"/>
                <a:gd name="connsiteX5556" fmla="*/ 2562102 w 7771752"/>
                <a:gd name="connsiteY5556" fmla="*/ 1095453 h 3267076"/>
                <a:gd name="connsiteX5557" fmla="*/ 2562102 w 7771752"/>
                <a:gd name="connsiteY5557" fmla="*/ 1094671 h 3267076"/>
                <a:gd name="connsiteX5558" fmla="*/ 2563130 w 7771752"/>
                <a:gd name="connsiteY5558" fmla="*/ 1094671 h 3267076"/>
                <a:gd name="connsiteX5559" fmla="*/ 2563130 w 7771752"/>
                <a:gd name="connsiteY5559" fmla="*/ 1093889 h 3267076"/>
                <a:gd name="connsiteX5560" fmla="*/ 2565674 w 7771752"/>
                <a:gd name="connsiteY5560" fmla="*/ 1093889 h 3267076"/>
                <a:gd name="connsiteX5561" fmla="*/ 2565674 w 7771752"/>
                <a:gd name="connsiteY5561" fmla="*/ 1093107 h 3267076"/>
                <a:gd name="connsiteX5562" fmla="*/ 2565897 w 7771752"/>
                <a:gd name="connsiteY5562" fmla="*/ 1093107 h 3267076"/>
                <a:gd name="connsiteX5563" fmla="*/ 2565897 w 7771752"/>
                <a:gd name="connsiteY5563" fmla="*/ 1092325 h 3267076"/>
                <a:gd name="connsiteX5564" fmla="*/ 2566883 w 7771752"/>
                <a:gd name="connsiteY5564" fmla="*/ 1092325 h 3267076"/>
                <a:gd name="connsiteX5565" fmla="*/ 2566883 w 7771752"/>
                <a:gd name="connsiteY5565" fmla="*/ 1091543 h 3267076"/>
                <a:gd name="connsiteX5566" fmla="*/ 2569144 w 7771752"/>
                <a:gd name="connsiteY5566" fmla="*/ 1091543 h 3267076"/>
                <a:gd name="connsiteX5567" fmla="*/ 2569144 w 7771752"/>
                <a:gd name="connsiteY5567" fmla="*/ 1090765 h 3267076"/>
                <a:gd name="connsiteX5568" fmla="*/ 2570906 w 7771752"/>
                <a:gd name="connsiteY5568" fmla="*/ 1090765 h 3267076"/>
                <a:gd name="connsiteX5569" fmla="*/ 2570906 w 7771752"/>
                <a:gd name="connsiteY5569" fmla="*/ 1089983 h 3267076"/>
                <a:gd name="connsiteX5570" fmla="*/ 2571754 w 7771752"/>
                <a:gd name="connsiteY5570" fmla="*/ 1089983 h 3267076"/>
                <a:gd name="connsiteX5571" fmla="*/ 2571754 w 7771752"/>
                <a:gd name="connsiteY5571" fmla="*/ 1089201 h 3267076"/>
                <a:gd name="connsiteX5572" fmla="*/ 2574995 w 7771752"/>
                <a:gd name="connsiteY5572" fmla="*/ 1089201 h 3267076"/>
                <a:gd name="connsiteX5573" fmla="*/ 2574995 w 7771752"/>
                <a:gd name="connsiteY5573" fmla="*/ 1088419 h 3267076"/>
                <a:gd name="connsiteX5574" fmla="*/ 2575434 w 7771752"/>
                <a:gd name="connsiteY5574" fmla="*/ 1088419 h 3267076"/>
                <a:gd name="connsiteX5575" fmla="*/ 2575434 w 7771752"/>
                <a:gd name="connsiteY5575" fmla="*/ 1087636 h 3267076"/>
                <a:gd name="connsiteX5576" fmla="*/ 2578922 w 7771752"/>
                <a:gd name="connsiteY5576" fmla="*/ 1087636 h 3267076"/>
                <a:gd name="connsiteX5577" fmla="*/ 2578922 w 7771752"/>
                <a:gd name="connsiteY5577" fmla="*/ 1086854 h 3267076"/>
                <a:gd name="connsiteX5578" fmla="*/ 2580564 w 7771752"/>
                <a:gd name="connsiteY5578" fmla="*/ 1086854 h 3267076"/>
                <a:gd name="connsiteX5579" fmla="*/ 2580564 w 7771752"/>
                <a:gd name="connsiteY5579" fmla="*/ 1086072 h 3267076"/>
                <a:gd name="connsiteX5580" fmla="*/ 2580738 w 7771752"/>
                <a:gd name="connsiteY5580" fmla="*/ 1086072 h 3267076"/>
                <a:gd name="connsiteX5581" fmla="*/ 2580738 w 7771752"/>
                <a:gd name="connsiteY5581" fmla="*/ 1085290 h 3267076"/>
                <a:gd name="connsiteX5582" fmla="*/ 2581436 w 7771752"/>
                <a:gd name="connsiteY5582" fmla="*/ 1085290 h 3267076"/>
                <a:gd name="connsiteX5583" fmla="*/ 2581436 w 7771752"/>
                <a:gd name="connsiteY5583" fmla="*/ 1084508 h 3267076"/>
                <a:gd name="connsiteX5584" fmla="*/ 2585140 w 7771752"/>
                <a:gd name="connsiteY5584" fmla="*/ 1084508 h 3267076"/>
                <a:gd name="connsiteX5585" fmla="*/ 2585140 w 7771752"/>
                <a:gd name="connsiteY5585" fmla="*/ 1083726 h 3267076"/>
                <a:gd name="connsiteX5586" fmla="*/ 2586060 w 7771752"/>
                <a:gd name="connsiteY5586" fmla="*/ 1083726 h 3267076"/>
                <a:gd name="connsiteX5587" fmla="*/ 2586060 w 7771752"/>
                <a:gd name="connsiteY5587" fmla="*/ 1082943 h 3267076"/>
                <a:gd name="connsiteX5588" fmla="*/ 2586902 w 7771752"/>
                <a:gd name="connsiteY5588" fmla="*/ 1082943 h 3267076"/>
                <a:gd name="connsiteX5589" fmla="*/ 2586902 w 7771752"/>
                <a:gd name="connsiteY5589" fmla="*/ 1082161 h 3267076"/>
                <a:gd name="connsiteX5590" fmla="*/ 2590258 w 7771752"/>
                <a:gd name="connsiteY5590" fmla="*/ 1082161 h 3267076"/>
                <a:gd name="connsiteX5591" fmla="*/ 2590258 w 7771752"/>
                <a:gd name="connsiteY5591" fmla="*/ 1081379 h 3267076"/>
                <a:gd name="connsiteX5592" fmla="*/ 2590720 w 7771752"/>
                <a:gd name="connsiteY5592" fmla="*/ 1081379 h 3267076"/>
                <a:gd name="connsiteX5593" fmla="*/ 2590720 w 7771752"/>
                <a:gd name="connsiteY5593" fmla="*/ 1080597 h 3267076"/>
                <a:gd name="connsiteX5594" fmla="*/ 2592561 w 7771752"/>
                <a:gd name="connsiteY5594" fmla="*/ 1080597 h 3267076"/>
                <a:gd name="connsiteX5595" fmla="*/ 2592561 w 7771752"/>
                <a:gd name="connsiteY5595" fmla="*/ 1079815 h 3267076"/>
                <a:gd name="connsiteX5596" fmla="*/ 2593373 w 7771752"/>
                <a:gd name="connsiteY5596" fmla="*/ 1079815 h 3267076"/>
                <a:gd name="connsiteX5597" fmla="*/ 2593373 w 7771752"/>
                <a:gd name="connsiteY5597" fmla="*/ 1079033 h 3267076"/>
                <a:gd name="connsiteX5598" fmla="*/ 2593667 w 7771752"/>
                <a:gd name="connsiteY5598" fmla="*/ 1079033 h 3267076"/>
                <a:gd name="connsiteX5599" fmla="*/ 2593667 w 7771752"/>
                <a:gd name="connsiteY5599" fmla="*/ 1078250 h 3267076"/>
                <a:gd name="connsiteX5600" fmla="*/ 2595483 w 7771752"/>
                <a:gd name="connsiteY5600" fmla="*/ 1078250 h 3267076"/>
                <a:gd name="connsiteX5601" fmla="*/ 2595483 w 7771752"/>
                <a:gd name="connsiteY5601" fmla="*/ 1077468 h 3267076"/>
                <a:gd name="connsiteX5602" fmla="*/ 2595874 w 7771752"/>
                <a:gd name="connsiteY5602" fmla="*/ 1077468 h 3267076"/>
                <a:gd name="connsiteX5603" fmla="*/ 2595874 w 7771752"/>
                <a:gd name="connsiteY5603" fmla="*/ 1076691 h 3267076"/>
                <a:gd name="connsiteX5604" fmla="*/ 2596145 w 7771752"/>
                <a:gd name="connsiteY5604" fmla="*/ 1076691 h 3267076"/>
                <a:gd name="connsiteX5605" fmla="*/ 2596145 w 7771752"/>
                <a:gd name="connsiteY5605" fmla="*/ 1075908 h 3267076"/>
                <a:gd name="connsiteX5606" fmla="*/ 2596578 w 7771752"/>
                <a:gd name="connsiteY5606" fmla="*/ 1075908 h 3267076"/>
                <a:gd name="connsiteX5607" fmla="*/ 2596578 w 7771752"/>
                <a:gd name="connsiteY5607" fmla="*/ 1075126 h 3267076"/>
                <a:gd name="connsiteX5608" fmla="*/ 2597155 w 7771752"/>
                <a:gd name="connsiteY5608" fmla="*/ 1075126 h 3267076"/>
                <a:gd name="connsiteX5609" fmla="*/ 2597155 w 7771752"/>
                <a:gd name="connsiteY5609" fmla="*/ 1074344 h 3267076"/>
                <a:gd name="connsiteX5610" fmla="*/ 2597973 w 7771752"/>
                <a:gd name="connsiteY5610" fmla="*/ 1074344 h 3267076"/>
                <a:gd name="connsiteX5611" fmla="*/ 2597973 w 7771752"/>
                <a:gd name="connsiteY5611" fmla="*/ 1073562 h 3267076"/>
                <a:gd name="connsiteX5612" fmla="*/ 2598965 w 7771752"/>
                <a:gd name="connsiteY5612" fmla="*/ 1073562 h 3267076"/>
                <a:gd name="connsiteX5613" fmla="*/ 2598965 w 7771752"/>
                <a:gd name="connsiteY5613" fmla="*/ 1072780 h 3267076"/>
                <a:gd name="connsiteX5614" fmla="*/ 2598989 w 7771752"/>
                <a:gd name="connsiteY5614" fmla="*/ 1072780 h 3267076"/>
                <a:gd name="connsiteX5615" fmla="*/ 2598989 w 7771752"/>
                <a:gd name="connsiteY5615" fmla="*/ 1071998 h 3267076"/>
                <a:gd name="connsiteX5616" fmla="*/ 2599115 w 7771752"/>
                <a:gd name="connsiteY5616" fmla="*/ 1071998 h 3267076"/>
                <a:gd name="connsiteX5617" fmla="*/ 2599115 w 7771752"/>
                <a:gd name="connsiteY5617" fmla="*/ 1071215 h 3267076"/>
                <a:gd name="connsiteX5618" fmla="*/ 2599152 w 7771752"/>
                <a:gd name="connsiteY5618" fmla="*/ 1071215 h 3267076"/>
                <a:gd name="connsiteX5619" fmla="*/ 2599152 w 7771752"/>
                <a:gd name="connsiteY5619" fmla="*/ 1070433 h 3267076"/>
                <a:gd name="connsiteX5620" fmla="*/ 2600505 w 7771752"/>
                <a:gd name="connsiteY5620" fmla="*/ 1070433 h 3267076"/>
                <a:gd name="connsiteX5621" fmla="*/ 2600505 w 7771752"/>
                <a:gd name="connsiteY5621" fmla="*/ 1069651 h 3267076"/>
                <a:gd name="connsiteX5622" fmla="*/ 2600673 w 7771752"/>
                <a:gd name="connsiteY5622" fmla="*/ 1069651 h 3267076"/>
                <a:gd name="connsiteX5623" fmla="*/ 2600673 w 7771752"/>
                <a:gd name="connsiteY5623" fmla="*/ 1068869 h 3267076"/>
                <a:gd name="connsiteX5624" fmla="*/ 2600697 w 7771752"/>
                <a:gd name="connsiteY5624" fmla="*/ 1068869 h 3267076"/>
                <a:gd name="connsiteX5625" fmla="*/ 2600697 w 7771752"/>
                <a:gd name="connsiteY5625" fmla="*/ 1068087 h 3267076"/>
                <a:gd name="connsiteX5626" fmla="*/ 2601347 w 7771752"/>
                <a:gd name="connsiteY5626" fmla="*/ 1068087 h 3267076"/>
                <a:gd name="connsiteX5627" fmla="*/ 2601347 w 7771752"/>
                <a:gd name="connsiteY5627" fmla="*/ 1067305 h 3267076"/>
                <a:gd name="connsiteX5628" fmla="*/ 2601822 w 7771752"/>
                <a:gd name="connsiteY5628" fmla="*/ 1067305 h 3267076"/>
                <a:gd name="connsiteX5629" fmla="*/ 2601822 w 7771752"/>
                <a:gd name="connsiteY5629" fmla="*/ 1066522 h 3267076"/>
                <a:gd name="connsiteX5630" fmla="*/ 2602459 w 7771752"/>
                <a:gd name="connsiteY5630" fmla="*/ 1066522 h 3267076"/>
                <a:gd name="connsiteX5631" fmla="*/ 2602459 w 7771752"/>
                <a:gd name="connsiteY5631" fmla="*/ 1065740 h 3267076"/>
                <a:gd name="connsiteX5632" fmla="*/ 2603169 w 7771752"/>
                <a:gd name="connsiteY5632" fmla="*/ 1065740 h 3267076"/>
                <a:gd name="connsiteX5633" fmla="*/ 2603169 w 7771752"/>
                <a:gd name="connsiteY5633" fmla="*/ 1064958 h 3267076"/>
                <a:gd name="connsiteX5634" fmla="*/ 2603187 w 7771752"/>
                <a:gd name="connsiteY5634" fmla="*/ 1064958 h 3267076"/>
                <a:gd name="connsiteX5635" fmla="*/ 2603187 w 7771752"/>
                <a:gd name="connsiteY5635" fmla="*/ 1064176 h 3267076"/>
                <a:gd name="connsiteX5636" fmla="*/ 2603710 w 7771752"/>
                <a:gd name="connsiteY5636" fmla="*/ 1064176 h 3267076"/>
                <a:gd name="connsiteX5637" fmla="*/ 2603710 w 7771752"/>
                <a:gd name="connsiteY5637" fmla="*/ 1063398 h 3267076"/>
                <a:gd name="connsiteX5638" fmla="*/ 2604594 w 7771752"/>
                <a:gd name="connsiteY5638" fmla="*/ 1063398 h 3267076"/>
                <a:gd name="connsiteX5639" fmla="*/ 2604594 w 7771752"/>
                <a:gd name="connsiteY5639" fmla="*/ 1062616 h 3267076"/>
                <a:gd name="connsiteX5640" fmla="*/ 2606813 w 7771752"/>
                <a:gd name="connsiteY5640" fmla="*/ 1062616 h 3267076"/>
                <a:gd name="connsiteX5641" fmla="*/ 2606813 w 7771752"/>
                <a:gd name="connsiteY5641" fmla="*/ 1061834 h 3267076"/>
                <a:gd name="connsiteX5642" fmla="*/ 2607011 w 7771752"/>
                <a:gd name="connsiteY5642" fmla="*/ 1061834 h 3267076"/>
                <a:gd name="connsiteX5643" fmla="*/ 2607011 w 7771752"/>
                <a:gd name="connsiteY5643" fmla="*/ 1061052 h 3267076"/>
                <a:gd name="connsiteX5644" fmla="*/ 2609387 w 7771752"/>
                <a:gd name="connsiteY5644" fmla="*/ 1061052 h 3267076"/>
                <a:gd name="connsiteX5645" fmla="*/ 2609387 w 7771752"/>
                <a:gd name="connsiteY5645" fmla="*/ 1060270 h 3267076"/>
                <a:gd name="connsiteX5646" fmla="*/ 2609808 w 7771752"/>
                <a:gd name="connsiteY5646" fmla="*/ 1060270 h 3267076"/>
                <a:gd name="connsiteX5647" fmla="*/ 2609808 w 7771752"/>
                <a:gd name="connsiteY5647" fmla="*/ 1059487 h 3267076"/>
                <a:gd name="connsiteX5648" fmla="*/ 2610463 w 7771752"/>
                <a:gd name="connsiteY5648" fmla="*/ 1059487 h 3267076"/>
                <a:gd name="connsiteX5649" fmla="*/ 2610463 w 7771752"/>
                <a:gd name="connsiteY5649" fmla="*/ 1058705 h 3267076"/>
                <a:gd name="connsiteX5650" fmla="*/ 2611257 w 7771752"/>
                <a:gd name="connsiteY5650" fmla="*/ 1058705 h 3267076"/>
                <a:gd name="connsiteX5651" fmla="*/ 2611257 w 7771752"/>
                <a:gd name="connsiteY5651" fmla="*/ 1057923 h 3267076"/>
                <a:gd name="connsiteX5652" fmla="*/ 2611780 w 7771752"/>
                <a:gd name="connsiteY5652" fmla="*/ 1057923 h 3267076"/>
                <a:gd name="connsiteX5653" fmla="*/ 2611780 w 7771752"/>
                <a:gd name="connsiteY5653" fmla="*/ 1057141 h 3267076"/>
                <a:gd name="connsiteX5654" fmla="*/ 2611810 w 7771752"/>
                <a:gd name="connsiteY5654" fmla="*/ 1057141 h 3267076"/>
                <a:gd name="connsiteX5655" fmla="*/ 2611810 w 7771752"/>
                <a:gd name="connsiteY5655" fmla="*/ 1056359 h 3267076"/>
                <a:gd name="connsiteX5656" fmla="*/ 2612231 w 7771752"/>
                <a:gd name="connsiteY5656" fmla="*/ 1056359 h 3267076"/>
                <a:gd name="connsiteX5657" fmla="*/ 2612231 w 7771752"/>
                <a:gd name="connsiteY5657" fmla="*/ 1055577 h 3267076"/>
                <a:gd name="connsiteX5658" fmla="*/ 2613043 w 7771752"/>
                <a:gd name="connsiteY5658" fmla="*/ 1055577 h 3267076"/>
                <a:gd name="connsiteX5659" fmla="*/ 2613043 w 7771752"/>
                <a:gd name="connsiteY5659" fmla="*/ 1054794 h 3267076"/>
                <a:gd name="connsiteX5660" fmla="*/ 2613795 w 7771752"/>
                <a:gd name="connsiteY5660" fmla="*/ 1054794 h 3267076"/>
                <a:gd name="connsiteX5661" fmla="*/ 2613795 w 7771752"/>
                <a:gd name="connsiteY5661" fmla="*/ 1054012 h 3267076"/>
                <a:gd name="connsiteX5662" fmla="*/ 2613813 w 7771752"/>
                <a:gd name="connsiteY5662" fmla="*/ 1054012 h 3267076"/>
                <a:gd name="connsiteX5663" fmla="*/ 2613813 w 7771752"/>
                <a:gd name="connsiteY5663" fmla="*/ 1053230 h 3267076"/>
                <a:gd name="connsiteX5664" fmla="*/ 2614811 w 7771752"/>
                <a:gd name="connsiteY5664" fmla="*/ 1053230 h 3267076"/>
                <a:gd name="connsiteX5665" fmla="*/ 2614811 w 7771752"/>
                <a:gd name="connsiteY5665" fmla="*/ 1052448 h 3267076"/>
                <a:gd name="connsiteX5666" fmla="*/ 2614853 w 7771752"/>
                <a:gd name="connsiteY5666" fmla="*/ 1052448 h 3267076"/>
                <a:gd name="connsiteX5667" fmla="*/ 2614853 w 7771752"/>
                <a:gd name="connsiteY5667" fmla="*/ 1051666 h 3267076"/>
                <a:gd name="connsiteX5668" fmla="*/ 2616711 w 7771752"/>
                <a:gd name="connsiteY5668" fmla="*/ 1051666 h 3267076"/>
                <a:gd name="connsiteX5669" fmla="*/ 2616711 w 7771752"/>
                <a:gd name="connsiteY5669" fmla="*/ 1050884 h 3267076"/>
                <a:gd name="connsiteX5670" fmla="*/ 2617180 w 7771752"/>
                <a:gd name="connsiteY5670" fmla="*/ 1050884 h 3267076"/>
                <a:gd name="connsiteX5671" fmla="*/ 2617180 w 7771752"/>
                <a:gd name="connsiteY5671" fmla="*/ 1050106 h 3267076"/>
                <a:gd name="connsiteX5672" fmla="*/ 2619177 w 7771752"/>
                <a:gd name="connsiteY5672" fmla="*/ 1050106 h 3267076"/>
                <a:gd name="connsiteX5673" fmla="*/ 2619177 w 7771752"/>
                <a:gd name="connsiteY5673" fmla="*/ 1049324 h 3267076"/>
                <a:gd name="connsiteX5674" fmla="*/ 2619327 w 7771752"/>
                <a:gd name="connsiteY5674" fmla="*/ 1049324 h 3267076"/>
                <a:gd name="connsiteX5675" fmla="*/ 2619327 w 7771752"/>
                <a:gd name="connsiteY5675" fmla="*/ 1048542 h 3267076"/>
                <a:gd name="connsiteX5676" fmla="*/ 2619435 w 7771752"/>
                <a:gd name="connsiteY5676" fmla="*/ 1048542 h 3267076"/>
                <a:gd name="connsiteX5677" fmla="*/ 2619435 w 7771752"/>
                <a:gd name="connsiteY5677" fmla="*/ 1047759 h 3267076"/>
                <a:gd name="connsiteX5678" fmla="*/ 2621810 w 7771752"/>
                <a:gd name="connsiteY5678" fmla="*/ 1047759 h 3267076"/>
                <a:gd name="connsiteX5679" fmla="*/ 2621810 w 7771752"/>
                <a:gd name="connsiteY5679" fmla="*/ 1046977 h 3267076"/>
                <a:gd name="connsiteX5680" fmla="*/ 2622713 w 7771752"/>
                <a:gd name="connsiteY5680" fmla="*/ 1046977 h 3267076"/>
                <a:gd name="connsiteX5681" fmla="*/ 2622713 w 7771752"/>
                <a:gd name="connsiteY5681" fmla="*/ 1046195 h 3267076"/>
                <a:gd name="connsiteX5682" fmla="*/ 2626231 w 7771752"/>
                <a:gd name="connsiteY5682" fmla="*/ 1046195 h 3267076"/>
                <a:gd name="connsiteX5683" fmla="*/ 2626231 w 7771752"/>
                <a:gd name="connsiteY5683" fmla="*/ 1045413 h 3267076"/>
                <a:gd name="connsiteX5684" fmla="*/ 2627944 w 7771752"/>
                <a:gd name="connsiteY5684" fmla="*/ 1045413 h 3267076"/>
                <a:gd name="connsiteX5685" fmla="*/ 2627944 w 7771752"/>
                <a:gd name="connsiteY5685" fmla="*/ 1044631 h 3267076"/>
                <a:gd name="connsiteX5686" fmla="*/ 2627957 w 7771752"/>
                <a:gd name="connsiteY5686" fmla="*/ 1044631 h 3267076"/>
                <a:gd name="connsiteX5687" fmla="*/ 2627957 w 7771752"/>
                <a:gd name="connsiteY5687" fmla="*/ 1043849 h 3267076"/>
                <a:gd name="connsiteX5688" fmla="*/ 2627975 w 7771752"/>
                <a:gd name="connsiteY5688" fmla="*/ 1043849 h 3267076"/>
                <a:gd name="connsiteX5689" fmla="*/ 2627975 w 7771752"/>
                <a:gd name="connsiteY5689" fmla="*/ 1043067 h 3267076"/>
                <a:gd name="connsiteX5690" fmla="*/ 2629809 w 7771752"/>
                <a:gd name="connsiteY5690" fmla="*/ 1043067 h 3267076"/>
                <a:gd name="connsiteX5691" fmla="*/ 2629809 w 7771752"/>
                <a:gd name="connsiteY5691" fmla="*/ 1042284 h 3267076"/>
                <a:gd name="connsiteX5692" fmla="*/ 2631468 w 7771752"/>
                <a:gd name="connsiteY5692" fmla="*/ 1042284 h 3267076"/>
                <a:gd name="connsiteX5693" fmla="*/ 2631468 w 7771752"/>
                <a:gd name="connsiteY5693" fmla="*/ 1041502 h 3267076"/>
                <a:gd name="connsiteX5694" fmla="*/ 2631516 w 7771752"/>
                <a:gd name="connsiteY5694" fmla="*/ 1041502 h 3267076"/>
                <a:gd name="connsiteX5695" fmla="*/ 2631516 w 7771752"/>
                <a:gd name="connsiteY5695" fmla="*/ 1040720 h 3267076"/>
                <a:gd name="connsiteX5696" fmla="*/ 2631817 w 7771752"/>
                <a:gd name="connsiteY5696" fmla="*/ 1040720 h 3267076"/>
                <a:gd name="connsiteX5697" fmla="*/ 2631817 w 7771752"/>
                <a:gd name="connsiteY5697" fmla="*/ 1039938 h 3267076"/>
                <a:gd name="connsiteX5698" fmla="*/ 2632346 w 7771752"/>
                <a:gd name="connsiteY5698" fmla="*/ 1039938 h 3267076"/>
                <a:gd name="connsiteX5699" fmla="*/ 2632346 w 7771752"/>
                <a:gd name="connsiteY5699" fmla="*/ 1039156 h 3267076"/>
                <a:gd name="connsiteX5700" fmla="*/ 2633254 w 7771752"/>
                <a:gd name="connsiteY5700" fmla="*/ 1039156 h 3267076"/>
                <a:gd name="connsiteX5701" fmla="*/ 2633254 w 7771752"/>
                <a:gd name="connsiteY5701" fmla="*/ 1038374 h 3267076"/>
                <a:gd name="connsiteX5702" fmla="*/ 2634860 w 7771752"/>
                <a:gd name="connsiteY5702" fmla="*/ 1038374 h 3267076"/>
                <a:gd name="connsiteX5703" fmla="*/ 2634860 w 7771752"/>
                <a:gd name="connsiteY5703" fmla="*/ 1037591 h 3267076"/>
                <a:gd name="connsiteX5704" fmla="*/ 2634908 w 7771752"/>
                <a:gd name="connsiteY5704" fmla="*/ 1037591 h 3267076"/>
                <a:gd name="connsiteX5705" fmla="*/ 2634908 w 7771752"/>
                <a:gd name="connsiteY5705" fmla="*/ 1036809 h 3267076"/>
                <a:gd name="connsiteX5706" fmla="*/ 2637290 w 7771752"/>
                <a:gd name="connsiteY5706" fmla="*/ 1036809 h 3267076"/>
                <a:gd name="connsiteX5707" fmla="*/ 2637290 w 7771752"/>
                <a:gd name="connsiteY5707" fmla="*/ 1036027 h 3267076"/>
                <a:gd name="connsiteX5708" fmla="*/ 2638655 w 7771752"/>
                <a:gd name="connsiteY5708" fmla="*/ 1036027 h 3267076"/>
                <a:gd name="connsiteX5709" fmla="*/ 2638655 w 7771752"/>
                <a:gd name="connsiteY5709" fmla="*/ 1035249 h 3267076"/>
                <a:gd name="connsiteX5710" fmla="*/ 2642383 w 7771752"/>
                <a:gd name="connsiteY5710" fmla="*/ 1035249 h 3267076"/>
                <a:gd name="connsiteX5711" fmla="*/ 2642383 w 7771752"/>
                <a:gd name="connsiteY5711" fmla="*/ 1034467 h 3267076"/>
                <a:gd name="connsiteX5712" fmla="*/ 2652324 w 7771752"/>
                <a:gd name="connsiteY5712" fmla="*/ 1034467 h 3267076"/>
                <a:gd name="connsiteX5713" fmla="*/ 2652324 w 7771752"/>
                <a:gd name="connsiteY5713" fmla="*/ 1033685 h 3267076"/>
                <a:gd name="connsiteX5714" fmla="*/ 2655799 w 7771752"/>
                <a:gd name="connsiteY5714" fmla="*/ 1033685 h 3267076"/>
                <a:gd name="connsiteX5715" fmla="*/ 2655799 w 7771752"/>
                <a:gd name="connsiteY5715" fmla="*/ 1032903 h 3267076"/>
                <a:gd name="connsiteX5716" fmla="*/ 2656942 w 7771752"/>
                <a:gd name="connsiteY5716" fmla="*/ 1032903 h 3267076"/>
                <a:gd name="connsiteX5717" fmla="*/ 2656942 w 7771752"/>
                <a:gd name="connsiteY5717" fmla="*/ 1032121 h 3267076"/>
                <a:gd name="connsiteX5718" fmla="*/ 2657122 w 7771752"/>
                <a:gd name="connsiteY5718" fmla="*/ 1032121 h 3267076"/>
                <a:gd name="connsiteX5719" fmla="*/ 2657122 w 7771752"/>
                <a:gd name="connsiteY5719" fmla="*/ 1031339 h 3267076"/>
                <a:gd name="connsiteX5720" fmla="*/ 2658156 w 7771752"/>
                <a:gd name="connsiteY5720" fmla="*/ 1031339 h 3267076"/>
                <a:gd name="connsiteX5721" fmla="*/ 2658156 w 7771752"/>
                <a:gd name="connsiteY5721" fmla="*/ 1030556 h 3267076"/>
                <a:gd name="connsiteX5722" fmla="*/ 2658265 w 7771752"/>
                <a:gd name="connsiteY5722" fmla="*/ 1030556 h 3267076"/>
                <a:gd name="connsiteX5723" fmla="*/ 2658265 w 7771752"/>
                <a:gd name="connsiteY5723" fmla="*/ 1029774 h 3267076"/>
                <a:gd name="connsiteX5724" fmla="*/ 2658963 w 7771752"/>
                <a:gd name="connsiteY5724" fmla="*/ 1029774 h 3267076"/>
                <a:gd name="connsiteX5725" fmla="*/ 2658963 w 7771752"/>
                <a:gd name="connsiteY5725" fmla="*/ 1028992 h 3267076"/>
                <a:gd name="connsiteX5726" fmla="*/ 2659209 w 7771752"/>
                <a:gd name="connsiteY5726" fmla="*/ 1028992 h 3267076"/>
                <a:gd name="connsiteX5727" fmla="*/ 2659209 w 7771752"/>
                <a:gd name="connsiteY5727" fmla="*/ 1028210 h 3267076"/>
                <a:gd name="connsiteX5728" fmla="*/ 2659780 w 7771752"/>
                <a:gd name="connsiteY5728" fmla="*/ 1028210 h 3267076"/>
                <a:gd name="connsiteX5729" fmla="*/ 2659780 w 7771752"/>
                <a:gd name="connsiteY5729" fmla="*/ 1027428 h 3267076"/>
                <a:gd name="connsiteX5730" fmla="*/ 2659822 w 7771752"/>
                <a:gd name="connsiteY5730" fmla="*/ 1027428 h 3267076"/>
                <a:gd name="connsiteX5731" fmla="*/ 2659822 w 7771752"/>
                <a:gd name="connsiteY5731" fmla="*/ 1026646 h 3267076"/>
                <a:gd name="connsiteX5732" fmla="*/ 2661939 w 7771752"/>
                <a:gd name="connsiteY5732" fmla="*/ 1026646 h 3267076"/>
                <a:gd name="connsiteX5733" fmla="*/ 2661939 w 7771752"/>
                <a:gd name="connsiteY5733" fmla="*/ 1025863 h 3267076"/>
                <a:gd name="connsiteX5734" fmla="*/ 2662667 w 7771752"/>
                <a:gd name="connsiteY5734" fmla="*/ 1025863 h 3267076"/>
                <a:gd name="connsiteX5735" fmla="*/ 2662667 w 7771752"/>
                <a:gd name="connsiteY5735" fmla="*/ 1025081 h 3267076"/>
                <a:gd name="connsiteX5736" fmla="*/ 2663016 w 7771752"/>
                <a:gd name="connsiteY5736" fmla="*/ 1025081 h 3267076"/>
                <a:gd name="connsiteX5737" fmla="*/ 2663016 w 7771752"/>
                <a:gd name="connsiteY5737" fmla="*/ 1024299 h 3267076"/>
                <a:gd name="connsiteX5738" fmla="*/ 2663539 w 7771752"/>
                <a:gd name="connsiteY5738" fmla="*/ 1024299 h 3267076"/>
                <a:gd name="connsiteX5739" fmla="*/ 2663539 w 7771752"/>
                <a:gd name="connsiteY5739" fmla="*/ 1023517 h 3267076"/>
                <a:gd name="connsiteX5740" fmla="*/ 2667820 w 7771752"/>
                <a:gd name="connsiteY5740" fmla="*/ 1023517 h 3267076"/>
                <a:gd name="connsiteX5741" fmla="*/ 2667820 w 7771752"/>
                <a:gd name="connsiteY5741" fmla="*/ 1022735 h 3267076"/>
                <a:gd name="connsiteX5742" fmla="*/ 2668103 w 7771752"/>
                <a:gd name="connsiteY5742" fmla="*/ 1022735 h 3267076"/>
                <a:gd name="connsiteX5743" fmla="*/ 2668103 w 7771752"/>
                <a:gd name="connsiteY5743" fmla="*/ 1021957 h 3267076"/>
                <a:gd name="connsiteX5744" fmla="*/ 2668404 w 7771752"/>
                <a:gd name="connsiteY5744" fmla="*/ 1021957 h 3267076"/>
                <a:gd name="connsiteX5745" fmla="*/ 2668404 w 7771752"/>
                <a:gd name="connsiteY5745" fmla="*/ 1021175 h 3267076"/>
                <a:gd name="connsiteX5746" fmla="*/ 2669552 w 7771752"/>
                <a:gd name="connsiteY5746" fmla="*/ 1021175 h 3267076"/>
                <a:gd name="connsiteX5747" fmla="*/ 2669552 w 7771752"/>
                <a:gd name="connsiteY5747" fmla="*/ 1020393 h 3267076"/>
                <a:gd name="connsiteX5748" fmla="*/ 2671374 w 7771752"/>
                <a:gd name="connsiteY5748" fmla="*/ 1020393 h 3267076"/>
                <a:gd name="connsiteX5749" fmla="*/ 2671374 w 7771752"/>
                <a:gd name="connsiteY5749" fmla="*/ 1019611 h 3267076"/>
                <a:gd name="connsiteX5750" fmla="*/ 2671802 w 7771752"/>
                <a:gd name="connsiteY5750" fmla="*/ 1019611 h 3267076"/>
                <a:gd name="connsiteX5751" fmla="*/ 2671802 w 7771752"/>
                <a:gd name="connsiteY5751" fmla="*/ 1018828 h 3267076"/>
                <a:gd name="connsiteX5752" fmla="*/ 2672932 w 7771752"/>
                <a:gd name="connsiteY5752" fmla="*/ 1018828 h 3267076"/>
                <a:gd name="connsiteX5753" fmla="*/ 2672932 w 7771752"/>
                <a:gd name="connsiteY5753" fmla="*/ 1018046 h 3267076"/>
                <a:gd name="connsiteX5754" fmla="*/ 2673858 w 7771752"/>
                <a:gd name="connsiteY5754" fmla="*/ 1018046 h 3267076"/>
                <a:gd name="connsiteX5755" fmla="*/ 2673858 w 7771752"/>
                <a:gd name="connsiteY5755" fmla="*/ 1017264 h 3267076"/>
                <a:gd name="connsiteX5756" fmla="*/ 2674760 w 7771752"/>
                <a:gd name="connsiteY5756" fmla="*/ 1017264 h 3267076"/>
                <a:gd name="connsiteX5757" fmla="*/ 2674760 w 7771752"/>
                <a:gd name="connsiteY5757" fmla="*/ 1016482 h 3267076"/>
                <a:gd name="connsiteX5758" fmla="*/ 2676245 w 7771752"/>
                <a:gd name="connsiteY5758" fmla="*/ 1016482 h 3267076"/>
                <a:gd name="connsiteX5759" fmla="*/ 2676245 w 7771752"/>
                <a:gd name="connsiteY5759" fmla="*/ 1015700 h 3267076"/>
                <a:gd name="connsiteX5760" fmla="*/ 2677869 w 7771752"/>
                <a:gd name="connsiteY5760" fmla="*/ 1015700 h 3267076"/>
                <a:gd name="connsiteX5761" fmla="*/ 2677869 w 7771752"/>
                <a:gd name="connsiteY5761" fmla="*/ 1014918 h 3267076"/>
                <a:gd name="connsiteX5762" fmla="*/ 2679336 w 7771752"/>
                <a:gd name="connsiteY5762" fmla="*/ 1014918 h 3267076"/>
                <a:gd name="connsiteX5763" fmla="*/ 2679336 w 7771752"/>
                <a:gd name="connsiteY5763" fmla="*/ 1014136 h 3267076"/>
                <a:gd name="connsiteX5764" fmla="*/ 2679511 w 7771752"/>
                <a:gd name="connsiteY5764" fmla="*/ 1014136 h 3267076"/>
                <a:gd name="connsiteX5765" fmla="*/ 2679511 w 7771752"/>
                <a:gd name="connsiteY5765" fmla="*/ 1013353 h 3267076"/>
                <a:gd name="connsiteX5766" fmla="*/ 2683414 w 7771752"/>
                <a:gd name="connsiteY5766" fmla="*/ 1013353 h 3267076"/>
                <a:gd name="connsiteX5767" fmla="*/ 2683414 w 7771752"/>
                <a:gd name="connsiteY5767" fmla="*/ 1012571 h 3267076"/>
                <a:gd name="connsiteX5768" fmla="*/ 2683799 w 7771752"/>
                <a:gd name="connsiteY5768" fmla="*/ 1012571 h 3267076"/>
                <a:gd name="connsiteX5769" fmla="*/ 2683799 w 7771752"/>
                <a:gd name="connsiteY5769" fmla="*/ 1011789 h 3267076"/>
                <a:gd name="connsiteX5770" fmla="*/ 2686529 w 7771752"/>
                <a:gd name="connsiteY5770" fmla="*/ 1011789 h 3267076"/>
                <a:gd name="connsiteX5771" fmla="*/ 2686529 w 7771752"/>
                <a:gd name="connsiteY5771" fmla="*/ 1011007 h 3267076"/>
                <a:gd name="connsiteX5772" fmla="*/ 2686721 w 7771752"/>
                <a:gd name="connsiteY5772" fmla="*/ 1011007 h 3267076"/>
                <a:gd name="connsiteX5773" fmla="*/ 2686721 w 7771752"/>
                <a:gd name="connsiteY5773" fmla="*/ 1010225 h 3267076"/>
                <a:gd name="connsiteX5774" fmla="*/ 2692530 w 7771752"/>
                <a:gd name="connsiteY5774" fmla="*/ 1010225 h 3267076"/>
                <a:gd name="connsiteX5775" fmla="*/ 2692530 w 7771752"/>
                <a:gd name="connsiteY5775" fmla="*/ 1009443 h 3267076"/>
                <a:gd name="connsiteX5776" fmla="*/ 2694118 w 7771752"/>
                <a:gd name="connsiteY5776" fmla="*/ 1009443 h 3267076"/>
                <a:gd name="connsiteX5777" fmla="*/ 2694118 w 7771752"/>
                <a:gd name="connsiteY5777" fmla="*/ 1008665 h 3267076"/>
                <a:gd name="connsiteX5778" fmla="*/ 2694449 w 7771752"/>
                <a:gd name="connsiteY5778" fmla="*/ 1008665 h 3267076"/>
                <a:gd name="connsiteX5779" fmla="*/ 2694449 w 7771752"/>
                <a:gd name="connsiteY5779" fmla="*/ 1007883 h 3267076"/>
                <a:gd name="connsiteX5780" fmla="*/ 2694918 w 7771752"/>
                <a:gd name="connsiteY5780" fmla="*/ 1007883 h 3267076"/>
                <a:gd name="connsiteX5781" fmla="*/ 2694918 w 7771752"/>
                <a:gd name="connsiteY5781" fmla="*/ 1007101 h 3267076"/>
                <a:gd name="connsiteX5782" fmla="*/ 2694959 w 7771752"/>
                <a:gd name="connsiteY5782" fmla="*/ 1007101 h 3267076"/>
                <a:gd name="connsiteX5783" fmla="*/ 2694959 w 7771752"/>
                <a:gd name="connsiteY5783" fmla="*/ 1006318 h 3267076"/>
                <a:gd name="connsiteX5784" fmla="*/ 2695832 w 7771752"/>
                <a:gd name="connsiteY5784" fmla="*/ 1006318 h 3267076"/>
                <a:gd name="connsiteX5785" fmla="*/ 2695832 w 7771752"/>
                <a:gd name="connsiteY5785" fmla="*/ 1005536 h 3267076"/>
                <a:gd name="connsiteX5786" fmla="*/ 2697179 w 7771752"/>
                <a:gd name="connsiteY5786" fmla="*/ 1005536 h 3267076"/>
                <a:gd name="connsiteX5787" fmla="*/ 2697179 w 7771752"/>
                <a:gd name="connsiteY5787" fmla="*/ 1004754 h 3267076"/>
                <a:gd name="connsiteX5788" fmla="*/ 2698652 w 7771752"/>
                <a:gd name="connsiteY5788" fmla="*/ 1004754 h 3267076"/>
                <a:gd name="connsiteX5789" fmla="*/ 2698652 w 7771752"/>
                <a:gd name="connsiteY5789" fmla="*/ 1003972 h 3267076"/>
                <a:gd name="connsiteX5790" fmla="*/ 2701815 w 7771752"/>
                <a:gd name="connsiteY5790" fmla="*/ 1003972 h 3267076"/>
                <a:gd name="connsiteX5791" fmla="*/ 2701815 w 7771752"/>
                <a:gd name="connsiteY5791" fmla="*/ 1003190 h 3267076"/>
                <a:gd name="connsiteX5792" fmla="*/ 2703156 w 7771752"/>
                <a:gd name="connsiteY5792" fmla="*/ 1003190 h 3267076"/>
                <a:gd name="connsiteX5793" fmla="*/ 2703156 w 7771752"/>
                <a:gd name="connsiteY5793" fmla="*/ 1002408 h 3267076"/>
                <a:gd name="connsiteX5794" fmla="*/ 2703252 w 7771752"/>
                <a:gd name="connsiteY5794" fmla="*/ 1002408 h 3267076"/>
                <a:gd name="connsiteX5795" fmla="*/ 2703252 w 7771752"/>
                <a:gd name="connsiteY5795" fmla="*/ 1001625 h 3267076"/>
                <a:gd name="connsiteX5796" fmla="*/ 2705147 w 7771752"/>
                <a:gd name="connsiteY5796" fmla="*/ 1001625 h 3267076"/>
                <a:gd name="connsiteX5797" fmla="*/ 2705147 w 7771752"/>
                <a:gd name="connsiteY5797" fmla="*/ 1000843 h 3267076"/>
                <a:gd name="connsiteX5798" fmla="*/ 2707426 w 7771752"/>
                <a:gd name="connsiteY5798" fmla="*/ 1000843 h 3267076"/>
                <a:gd name="connsiteX5799" fmla="*/ 2707426 w 7771752"/>
                <a:gd name="connsiteY5799" fmla="*/ 1000061 h 3267076"/>
                <a:gd name="connsiteX5800" fmla="*/ 2708334 w 7771752"/>
                <a:gd name="connsiteY5800" fmla="*/ 1000061 h 3267076"/>
                <a:gd name="connsiteX5801" fmla="*/ 2708334 w 7771752"/>
                <a:gd name="connsiteY5801" fmla="*/ 999279 h 3267076"/>
                <a:gd name="connsiteX5802" fmla="*/ 2711112 w 7771752"/>
                <a:gd name="connsiteY5802" fmla="*/ 999279 h 3267076"/>
                <a:gd name="connsiteX5803" fmla="*/ 2711112 w 7771752"/>
                <a:gd name="connsiteY5803" fmla="*/ 998497 h 3267076"/>
                <a:gd name="connsiteX5804" fmla="*/ 2712429 w 7771752"/>
                <a:gd name="connsiteY5804" fmla="*/ 998497 h 3267076"/>
                <a:gd name="connsiteX5805" fmla="*/ 2712429 w 7771752"/>
                <a:gd name="connsiteY5805" fmla="*/ 997715 h 3267076"/>
                <a:gd name="connsiteX5806" fmla="*/ 2713072 w 7771752"/>
                <a:gd name="connsiteY5806" fmla="*/ 997715 h 3267076"/>
                <a:gd name="connsiteX5807" fmla="*/ 2713072 w 7771752"/>
                <a:gd name="connsiteY5807" fmla="*/ 996933 h 3267076"/>
                <a:gd name="connsiteX5808" fmla="*/ 2713271 w 7771752"/>
                <a:gd name="connsiteY5808" fmla="*/ 996933 h 3267076"/>
                <a:gd name="connsiteX5809" fmla="*/ 2713271 w 7771752"/>
                <a:gd name="connsiteY5809" fmla="*/ 996150 h 3267076"/>
                <a:gd name="connsiteX5810" fmla="*/ 2717132 w 7771752"/>
                <a:gd name="connsiteY5810" fmla="*/ 996150 h 3267076"/>
                <a:gd name="connsiteX5811" fmla="*/ 2717132 w 7771752"/>
                <a:gd name="connsiteY5811" fmla="*/ 995368 h 3267076"/>
                <a:gd name="connsiteX5812" fmla="*/ 2719363 w 7771752"/>
                <a:gd name="connsiteY5812" fmla="*/ 995368 h 3267076"/>
                <a:gd name="connsiteX5813" fmla="*/ 2719363 w 7771752"/>
                <a:gd name="connsiteY5813" fmla="*/ 994586 h 3267076"/>
                <a:gd name="connsiteX5814" fmla="*/ 2722670 w 7771752"/>
                <a:gd name="connsiteY5814" fmla="*/ 994586 h 3267076"/>
                <a:gd name="connsiteX5815" fmla="*/ 2722670 w 7771752"/>
                <a:gd name="connsiteY5815" fmla="*/ 993804 h 3267076"/>
                <a:gd name="connsiteX5816" fmla="*/ 2723975 w 7771752"/>
                <a:gd name="connsiteY5816" fmla="*/ 993804 h 3267076"/>
                <a:gd name="connsiteX5817" fmla="*/ 2723975 w 7771752"/>
                <a:gd name="connsiteY5817" fmla="*/ 993026 h 3267076"/>
                <a:gd name="connsiteX5818" fmla="*/ 2724071 w 7771752"/>
                <a:gd name="connsiteY5818" fmla="*/ 993026 h 3267076"/>
                <a:gd name="connsiteX5819" fmla="*/ 2724071 w 7771752"/>
                <a:gd name="connsiteY5819" fmla="*/ 992244 h 3267076"/>
                <a:gd name="connsiteX5820" fmla="*/ 2724288 w 7771752"/>
                <a:gd name="connsiteY5820" fmla="*/ 992244 h 3267076"/>
                <a:gd name="connsiteX5821" fmla="*/ 2724288 w 7771752"/>
                <a:gd name="connsiteY5821" fmla="*/ 991462 h 3267076"/>
                <a:gd name="connsiteX5822" fmla="*/ 2725960 w 7771752"/>
                <a:gd name="connsiteY5822" fmla="*/ 991462 h 3267076"/>
                <a:gd name="connsiteX5823" fmla="*/ 2725960 w 7771752"/>
                <a:gd name="connsiteY5823" fmla="*/ 990680 h 3267076"/>
                <a:gd name="connsiteX5824" fmla="*/ 2726038 w 7771752"/>
                <a:gd name="connsiteY5824" fmla="*/ 990680 h 3267076"/>
                <a:gd name="connsiteX5825" fmla="*/ 2726038 w 7771752"/>
                <a:gd name="connsiteY5825" fmla="*/ 989898 h 3267076"/>
                <a:gd name="connsiteX5826" fmla="*/ 2727253 w 7771752"/>
                <a:gd name="connsiteY5826" fmla="*/ 989898 h 3267076"/>
                <a:gd name="connsiteX5827" fmla="*/ 2727253 w 7771752"/>
                <a:gd name="connsiteY5827" fmla="*/ 989115 h 3267076"/>
                <a:gd name="connsiteX5828" fmla="*/ 2727307 w 7771752"/>
                <a:gd name="connsiteY5828" fmla="*/ 989115 h 3267076"/>
                <a:gd name="connsiteX5829" fmla="*/ 2727307 w 7771752"/>
                <a:gd name="connsiteY5829" fmla="*/ 988333 h 3267076"/>
                <a:gd name="connsiteX5830" fmla="*/ 2729514 w 7771752"/>
                <a:gd name="connsiteY5830" fmla="*/ 988333 h 3267076"/>
                <a:gd name="connsiteX5831" fmla="*/ 2729514 w 7771752"/>
                <a:gd name="connsiteY5831" fmla="*/ 987551 h 3267076"/>
                <a:gd name="connsiteX5832" fmla="*/ 2731721 w 7771752"/>
                <a:gd name="connsiteY5832" fmla="*/ 987551 h 3267076"/>
                <a:gd name="connsiteX5833" fmla="*/ 2731721 w 7771752"/>
                <a:gd name="connsiteY5833" fmla="*/ 986769 h 3267076"/>
                <a:gd name="connsiteX5834" fmla="*/ 2733188 w 7771752"/>
                <a:gd name="connsiteY5834" fmla="*/ 986769 h 3267076"/>
                <a:gd name="connsiteX5835" fmla="*/ 2733188 w 7771752"/>
                <a:gd name="connsiteY5835" fmla="*/ 985987 h 3267076"/>
                <a:gd name="connsiteX5836" fmla="*/ 2733880 w 7771752"/>
                <a:gd name="connsiteY5836" fmla="*/ 985987 h 3267076"/>
                <a:gd name="connsiteX5837" fmla="*/ 2733880 w 7771752"/>
                <a:gd name="connsiteY5837" fmla="*/ 985205 h 3267076"/>
                <a:gd name="connsiteX5838" fmla="*/ 2737470 w 7771752"/>
                <a:gd name="connsiteY5838" fmla="*/ 985205 h 3267076"/>
                <a:gd name="connsiteX5839" fmla="*/ 2737470 w 7771752"/>
                <a:gd name="connsiteY5839" fmla="*/ 984422 h 3267076"/>
                <a:gd name="connsiteX5840" fmla="*/ 2737764 w 7771752"/>
                <a:gd name="connsiteY5840" fmla="*/ 984422 h 3267076"/>
                <a:gd name="connsiteX5841" fmla="*/ 2737764 w 7771752"/>
                <a:gd name="connsiteY5841" fmla="*/ 983640 h 3267076"/>
                <a:gd name="connsiteX5842" fmla="*/ 2738083 w 7771752"/>
                <a:gd name="connsiteY5842" fmla="*/ 983640 h 3267076"/>
                <a:gd name="connsiteX5843" fmla="*/ 2738083 w 7771752"/>
                <a:gd name="connsiteY5843" fmla="*/ 982858 h 3267076"/>
                <a:gd name="connsiteX5844" fmla="*/ 2738678 w 7771752"/>
                <a:gd name="connsiteY5844" fmla="*/ 982858 h 3267076"/>
                <a:gd name="connsiteX5845" fmla="*/ 2738678 w 7771752"/>
                <a:gd name="connsiteY5845" fmla="*/ 982076 h 3267076"/>
                <a:gd name="connsiteX5846" fmla="*/ 2739821 w 7771752"/>
                <a:gd name="connsiteY5846" fmla="*/ 982076 h 3267076"/>
                <a:gd name="connsiteX5847" fmla="*/ 2739821 w 7771752"/>
                <a:gd name="connsiteY5847" fmla="*/ 981294 h 3267076"/>
                <a:gd name="connsiteX5848" fmla="*/ 2742220 w 7771752"/>
                <a:gd name="connsiteY5848" fmla="*/ 981294 h 3267076"/>
                <a:gd name="connsiteX5849" fmla="*/ 2742220 w 7771752"/>
                <a:gd name="connsiteY5849" fmla="*/ 980512 h 3267076"/>
                <a:gd name="connsiteX5850" fmla="*/ 2745083 w 7771752"/>
                <a:gd name="connsiteY5850" fmla="*/ 980512 h 3267076"/>
                <a:gd name="connsiteX5851" fmla="*/ 2745083 w 7771752"/>
                <a:gd name="connsiteY5851" fmla="*/ 979734 h 3267076"/>
                <a:gd name="connsiteX5852" fmla="*/ 2745961 w 7771752"/>
                <a:gd name="connsiteY5852" fmla="*/ 979734 h 3267076"/>
                <a:gd name="connsiteX5853" fmla="*/ 2745961 w 7771752"/>
                <a:gd name="connsiteY5853" fmla="*/ 978952 h 3267076"/>
                <a:gd name="connsiteX5854" fmla="*/ 2748378 w 7771752"/>
                <a:gd name="connsiteY5854" fmla="*/ 978952 h 3267076"/>
                <a:gd name="connsiteX5855" fmla="*/ 2748378 w 7771752"/>
                <a:gd name="connsiteY5855" fmla="*/ 978170 h 3267076"/>
                <a:gd name="connsiteX5856" fmla="*/ 2748739 w 7771752"/>
                <a:gd name="connsiteY5856" fmla="*/ 978170 h 3267076"/>
                <a:gd name="connsiteX5857" fmla="*/ 2748739 w 7771752"/>
                <a:gd name="connsiteY5857" fmla="*/ 977387 h 3267076"/>
                <a:gd name="connsiteX5858" fmla="*/ 2750844 w 7771752"/>
                <a:gd name="connsiteY5858" fmla="*/ 977387 h 3267076"/>
                <a:gd name="connsiteX5859" fmla="*/ 2750844 w 7771752"/>
                <a:gd name="connsiteY5859" fmla="*/ 976605 h 3267076"/>
                <a:gd name="connsiteX5860" fmla="*/ 2751114 w 7771752"/>
                <a:gd name="connsiteY5860" fmla="*/ 976605 h 3267076"/>
                <a:gd name="connsiteX5861" fmla="*/ 2751114 w 7771752"/>
                <a:gd name="connsiteY5861" fmla="*/ 975823 h 3267076"/>
                <a:gd name="connsiteX5862" fmla="*/ 2752395 w 7771752"/>
                <a:gd name="connsiteY5862" fmla="*/ 975823 h 3267076"/>
                <a:gd name="connsiteX5863" fmla="*/ 2752395 w 7771752"/>
                <a:gd name="connsiteY5863" fmla="*/ 975041 h 3267076"/>
                <a:gd name="connsiteX5864" fmla="*/ 2752714 w 7771752"/>
                <a:gd name="connsiteY5864" fmla="*/ 975041 h 3267076"/>
                <a:gd name="connsiteX5865" fmla="*/ 2752714 w 7771752"/>
                <a:gd name="connsiteY5865" fmla="*/ 974259 h 3267076"/>
                <a:gd name="connsiteX5866" fmla="*/ 2753267 w 7771752"/>
                <a:gd name="connsiteY5866" fmla="*/ 974259 h 3267076"/>
                <a:gd name="connsiteX5867" fmla="*/ 2753267 w 7771752"/>
                <a:gd name="connsiteY5867" fmla="*/ 973477 h 3267076"/>
                <a:gd name="connsiteX5868" fmla="*/ 2754229 w 7771752"/>
                <a:gd name="connsiteY5868" fmla="*/ 973477 h 3267076"/>
                <a:gd name="connsiteX5869" fmla="*/ 2754229 w 7771752"/>
                <a:gd name="connsiteY5869" fmla="*/ 972694 h 3267076"/>
                <a:gd name="connsiteX5870" fmla="*/ 2754470 w 7771752"/>
                <a:gd name="connsiteY5870" fmla="*/ 972694 h 3267076"/>
                <a:gd name="connsiteX5871" fmla="*/ 2754470 w 7771752"/>
                <a:gd name="connsiteY5871" fmla="*/ 971912 h 3267076"/>
                <a:gd name="connsiteX5872" fmla="*/ 2756665 w 7771752"/>
                <a:gd name="connsiteY5872" fmla="*/ 971912 h 3267076"/>
                <a:gd name="connsiteX5873" fmla="*/ 2756665 w 7771752"/>
                <a:gd name="connsiteY5873" fmla="*/ 971130 h 3267076"/>
                <a:gd name="connsiteX5874" fmla="*/ 2756749 w 7771752"/>
                <a:gd name="connsiteY5874" fmla="*/ 971130 h 3267076"/>
                <a:gd name="connsiteX5875" fmla="*/ 2756749 w 7771752"/>
                <a:gd name="connsiteY5875" fmla="*/ 970348 h 3267076"/>
                <a:gd name="connsiteX5876" fmla="*/ 2757284 w 7771752"/>
                <a:gd name="connsiteY5876" fmla="*/ 970348 h 3267076"/>
                <a:gd name="connsiteX5877" fmla="*/ 2757284 w 7771752"/>
                <a:gd name="connsiteY5877" fmla="*/ 969566 h 3267076"/>
                <a:gd name="connsiteX5878" fmla="*/ 2757928 w 7771752"/>
                <a:gd name="connsiteY5878" fmla="*/ 969566 h 3267076"/>
                <a:gd name="connsiteX5879" fmla="*/ 2757928 w 7771752"/>
                <a:gd name="connsiteY5879" fmla="*/ 968784 h 3267076"/>
                <a:gd name="connsiteX5880" fmla="*/ 2760255 w 7771752"/>
                <a:gd name="connsiteY5880" fmla="*/ 968784 h 3267076"/>
                <a:gd name="connsiteX5881" fmla="*/ 2760255 w 7771752"/>
                <a:gd name="connsiteY5881" fmla="*/ 968002 h 3267076"/>
                <a:gd name="connsiteX5882" fmla="*/ 2762059 w 7771752"/>
                <a:gd name="connsiteY5882" fmla="*/ 968002 h 3267076"/>
                <a:gd name="connsiteX5883" fmla="*/ 2762059 w 7771752"/>
                <a:gd name="connsiteY5883" fmla="*/ 967219 h 3267076"/>
                <a:gd name="connsiteX5884" fmla="*/ 2762588 w 7771752"/>
                <a:gd name="connsiteY5884" fmla="*/ 967219 h 3267076"/>
                <a:gd name="connsiteX5885" fmla="*/ 2762588 w 7771752"/>
                <a:gd name="connsiteY5885" fmla="*/ 966442 h 3267076"/>
                <a:gd name="connsiteX5886" fmla="*/ 2764019 w 7771752"/>
                <a:gd name="connsiteY5886" fmla="*/ 966442 h 3267076"/>
                <a:gd name="connsiteX5887" fmla="*/ 2764019 w 7771752"/>
                <a:gd name="connsiteY5887" fmla="*/ 965660 h 3267076"/>
                <a:gd name="connsiteX5888" fmla="*/ 2766918 w 7771752"/>
                <a:gd name="connsiteY5888" fmla="*/ 965660 h 3267076"/>
                <a:gd name="connsiteX5889" fmla="*/ 2766918 w 7771752"/>
                <a:gd name="connsiteY5889" fmla="*/ 964877 h 3267076"/>
                <a:gd name="connsiteX5890" fmla="*/ 2767994 w 7771752"/>
                <a:gd name="connsiteY5890" fmla="*/ 964877 h 3267076"/>
                <a:gd name="connsiteX5891" fmla="*/ 2767994 w 7771752"/>
                <a:gd name="connsiteY5891" fmla="*/ 964095 h 3267076"/>
                <a:gd name="connsiteX5892" fmla="*/ 2768259 w 7771752"/>
                <a:gd name="connsiteY5892" fmla="*/ 964095 h 3267076"/>
                <a:gd name="connsiteX5893" fmla="*/ 2768259 w 7771752"/>
                <a:gd name="connsiteY5893" fmla="*/ 963313 h 3267076"/>
                <a:gd name="connsiteX5894" fmla="*/ 2768307 w 7771752"/>
                <a:gd name="connsiteY5894" fmla="*/ 963313 h 3267076"/>
                <a:gd name="connsiteX5895" fmla="*/ 2768307 w 7771752"/>
                <a:gd name="connsiteY5895" fmla="*/ 962531 h 3267076"/>
                <a:gd name="connsiteX5896" fmla="*/ 2768945 w 7771752"/>
                <a:gd name="connsiteY5896" fmla="*/ 962531 h 3267076"/>
                <a:gd name="connsiteX5897" fmla="*/ 2768945 w 7771752"/>
                <a:gd name="connsiteY5897" fmla="*/ 961749 h 3267076"/>
                <a:gd name="connsiteX5898" fmla="*/ 2769269 w 7771752"/>
                <a:gd name="connsiteY5898" fmla="*/ 961749 h 3267076"/>
                <a:gd name="connsiteX5899" fmla="*/ 2769269 w 7771752"/>
                <a:gd name="connsiteY5899" fmla="*/ 960967 h 3267076"/>
                <a:gd name="connsiteX5900" fmla="*/ 2770418 w 7771752"/>
                <a:gd name="connsiteY5900" fmla="*/ 960967 h 3267076"/>
                <a:gd name="connsiteX5901" fmla="*/ 2770418 w 7771752"/>
                <a:gd name="connsiteY5901" fmla="*/ 960184 h 3267076"/>
                <a:gd name="connsiteX5902" fmla="*/ 2771031 w 7771752"/>
                <a:gd name="connsiteY5902" fmla="*/ 960184 h 3267076"/>
                <a:gd name="connsiteX5903" fmla="*/ 2771031 w 7771752"/>
                <a:gd name="connsiteY5903" fmla="*/ 959402 h 3267076"/>
                <a:gd name="connsiteX5904" fmla="*/ 2771542 w 7771752"/>
                <a:gd name="connsiteY5904" fmla="*/ 959402 h 3267076"/>
                <a:gd name="connsiteX5905" fmla="*/ 2771542 w 7771752"/>
                <a:gd name="connsiteY5905" fmla="*/ 958620 h 3267076"/>
                <a:gd name="connsiteX5906" fmla="*/ 2772384 w 7771752"/>
                <a:gd name="connsiteY5906" fmla="*/ 958620 h 3267076"/>
                <a:gd name="connsiteX5907" fmla="*/ 2772384 w 7771752"/>
                <a:gd name="connsiteY5907" fmla="*/ 957838 h 3267076"/>
                <a:gd name="connsiteX5908" fmla="*/ 2772913 w 7771752"/>
                <a:gd name="connsiteY5908" fmla="*/ 957838 h 3267076"/>
                <a:gd name="connsiteX5909" fmla="*/ 2772913 w 7771752"/>
                <a:gd name="connsiteY5909" fmla="*/ 957056 h 3267076"/>
                <a:gd name="connsiteX5910" fmla="*/ 2773846 w 7771752"/>
                <a:gd name="connsiteY5910" fmla="*/ 957056 h 3267076"/>
                <a:gd name="connsiteX5911" fmla="*/ 2773846 w 7771752"/>
                <a:gd name="connsiteY5911" fmla="*/ 956274 h 3267076"/>
                <a:gd name="connsiteX5912" fmla="*/ 2773876 w 7771752"/>
                <a:gd name="connsiteY5912" fmla="*/ 956274 h 3267076"/>
                <a:gd name="connsiteX5913" fmla="*/ 2773876 w 7771752"/>
                <a:gd name="connsiteY5913" fmla="*/ 955491 h 3267076"/>
                <a:gd name="connsiteX5914" fmla="*/ 2775193 w 7771752"/>
                <a:gd name="connsiteY5914" fmla="*/ 955491 h 3267076"/>
                <a:gd name="connsiteX5915" fmla="*/ 2775193 w 7771752"/>
                <a:gd name="connsiteY5915" fmla="*/ 954709 h 3267076"/>
                <a:gd name="connsiteX5916" fmla="*/ 2775836 w 7771752"/>
                <a:gd name="connsiteY5916" fmla="*/ 954709 h 3267076"/>
                <a:gd name="connsiteX5917" fmla="*/ 2775836 w 7771752"/>
                <a:gd name="connsiteY5917" fmla="*/ 953927 h 3267076"/>
                <a:gd name="connsiteX5918" fmla="*/ 2775878 w 7771752"/>
                <a:gd name="connsiteY5918" fmla="*/ 953927 h 3267076"/>
                <a:gd name="connsiteX5919" fmla="*/ 2775878 w 7771752"/>
                <a:gd name="connsiteY5919" fmla="*/ 953145 h 3267076"/>
                <a:gd name="connsiteX5920" fmla="*/ 2776311 w 7771752"/>
                <a:gd name="connsiteY5920" fmla="*/ 953145 h 3267076"/>
                <a:gd name="connsiteX5921" fmla="*/ 2776311 w 7771752"/>
                <a:gd name="connsiteY5921" fmla="*/ 952363 h 3267076"/>
                <a:gd name="connsiteX5922" fmla="*/ 2776858 w 7771752"/>
                <a:gd name="connsiteY5922" fmla="*/ 952363 h 3267076"/>
                <a:gd name="connsiteX5923" fmla="*/ 2776858 w 7771752"/>
                <a:gd name="connsiteY5923" fmla="*/ 951585 h 3267076"/>
                <a:gd name="connsiteX5924" fmla="*/ 2776942 w 7771752"/>
                <a:gd name="connsiteY5924" fmla="*/ 951585 h 3267076"/>
                <a:gd name="connsiteX5925" fmla="*/ 2776942 w 7771752"/>
                <a:gd name="connsiteY5925" fmla="*/ 950803 h 3267076"/>
                <a:gd name="connsiteX5926" fmla="*/ 2778356 w 7771752"/>
                <a:gd name="connsiteY5926" fmla="*/ 950803 h 3267076"/>
                <a:gd name="connsiteX5927" fmla="*/ 2778356 w 7771752"/>
                <a:gd name="connsiteY5927" fmla="*/ 950021 h 3267076"/>
                <a:gd name="connsiteX5928" fmla="*/ 2778398 w 7771752"/>
                <a:gd name="connsiteY5928" fmla="*/ 950021 h 3267076"/>
                <a:gd name="connsiteX5929" fmla="*/ 2778398 w 7771752"/>
                <a:gd name="connsiteY5929" fmla="*/ 949239 h 3267076"/>
                <a:gd name="connsiteX5930" fmla="*/ 2778530 w 7771752"/>
                <a:gd name="connsiteY5930" fmla="*/ 949239 h 3267076"/>
                <a:gd name="connsiteX5931" fmla="*/ 2778530 w 7771752"/>
                <a:gd name="connsiteY5931" fmla="*/ 948456 h 3267076"/>
                <a:gd name="connsiteX5932" fmla="*/ 2778729 w 7771752"/>
                <a:gd name="connsiteY5932" fmla="*/ 948456 h 3267076"/>
                <a:gd name="connsiteX5933" fmla="*/ 2778729 w 7771752"/>
                <a:gd name="connsiteY5933" fmla="*/ 947674 h 3267076"/>
                <a:gd name="connsiteX5934" fmla="*/ 2779120 w 7771752"/>
                <a:gd name="connsiteY5934" fmla="*/ 947674 h 3267076"/>
                <a:gd name="connsiteX5935" fmla="*/ 2779120 w 7771752"/>
                <a:gd name="connsiteY5935" fmla="*/ 946892 h 3267076"/>
                <a:gd name="connsiteX5936" fmla="*/ 2780226 w 7771752"/>
                <a:gd name="connsiteY5936" fmla="*/ 946892 h 3267076"/>
                <a:gd name="connsiteX5937" fmla="*/ 2780226 w 7771752"/>
                <a:gd name="connsiteY5937" fmla="*/ 946110 h 3267076"/>
                <a:gd name="connsiteX5938" fmla="*/ 2781663 w 7771752"/>
                <a:gd name="connsiteY5938" fmla="*/ 946110 h 3267076"/>
                <a:gd name="connsiteX5939" fmla="*/ 2781663 w 7771752"/>
                <a:gd name="connsiteY5939" fmla="*/ 945328 h 3267076"/>
                <a:gd name="connsiteX5940" fmla="*/ 2782030 w 7771752"/>
                <a:gd name="connsiteY5940" fmla="*/ 945328 h 3267076"/>
                <a:gd name="connsiteX5941" fmla="*/ 2782030 w 7771752"/>
                <a:gd name="connsiteY5941" fmla="*/ 944546 h 3267076"/>
                <a:gd name="connsiteX5942" fmla="*/ 2782397 w 7771752"/>
                <a:gd name="connsiteY5942" fmla="*/ 944546 h 3267076"/>
                <a:gd name="connsiteX5943" fmla="*/ 2782397 w 7771752"/>
                <a:gd name="connsiteY5943" fmla="*/ 943763 h 3267076"/>
                <a:gd name="connsiteX5944" fmla="*/ 2783437 w 7771752"/>
                <a:gd name="connsiteY5944" fmla="*/ 943763 h 3267076"/>
                <a:gd name="connsiteX5945" fmla="*/ 2783437 w 7771752"/>
                <a:gd name="connsiteY5945" fmla="*/ 942981 h 3267076"/>
                <a:gd name="connsiteX5946" fmla="*/ 2783744 w 7771752"/>
                <a:gd name="connsiteY5946" fmla="*/ 942981 h 3267076"/>
                <a:gd name="connsiteX5947" fmla="*/ 2783744 w 7771752"/>
                <a:gd name="connsiteY5947" fmla="*/ 942199 h 3267076"/>
                <a:gd name="connsiteX5948" fmla="*/ 2783834 w 7771752"/>
                <a:gd name="connsiteY5948" fmla="*/ 942199 h 3267076"/>
                <a:gd name="connsiteX5949" fmla="*/ 2783834 w 7771752"/>
                <a:gd name="connsiteY5949" fmla="*/ 941417 h 3267076"/>
                <a:gd name="connsiteX5950" fmla="*/ 2784856 w 7771752"/>
                <a:gd name="connsiteY5950" fmla="*/ 941417 h 3267076"/>
                <a:gd name="connsiteX5951" fmla="*/ 2784856 w 7771752"/>
                <a:gd name="connsiteY5951" fmla="*/ 940635 h 3267076"/>
                <a:gd name="connsiteX5952" fmla="*/ 2785025 w 7771752"/>
                <a:gd name="connsiteY5952" fmla="*/ 940635 h 3267076"/>
                <a:gd name="connsiteX5953" fmla="*/ 2785025 w 7771752"/>
                <a:gd name="connsiteY5953" fmla="*/ 939853 h 3267076"/>
                <a:gd name="connsiteX5954" fmla="*/ 2785211 w 7771752"/>
                <a:gd name="connsiteY5954" fmla="*/ 939853 h 3267076"/>
                <a:gd name="connsiteX5955" fmla="*/ 2785211 w 7771752"/>
                <a:gd name="connsiteY5955" fmla="*/ 939070 h 3267076"/>
                <a:gd name="connsiteX5956" fmla="*/ 2785283 w 7771752"/>
                <a:gd name="connsiteY5956" fmla="*/ 939070 h 3267076"/>
                <a:gd name="connsiteX5957" fmla="*/ 2785283 w 7771752"/>
                <a:gd name="connsiteY5957" fmla="*/ 938293 h 3267076"/>
                <a:gd name="connsiteX5958" fmla="*/ 2786059 w 7771752"/>
                <a:gd name="connsiteY5958" fmla="*/ 938293 h 3267076"/>
                <a:gd name="connsiteX5959" fmla="*/ 2786059 w 7771752"/>
                <a:gd name="connsiteY5959" fmla="*/ 937511 h 3267076"/>
                <a:gd name="connsiteX5960" fmla="*/ 2786149 w 7771752"/>
                <a:gd name="connsiteY5960" fmla="*/ 937511 h 3267076"/>
                <a:gd name="connsiteX5961" fmla="*/ 2786149 w 7771752"/>
                <a:gd name="connsiteY5961" fmla="*/ 936729 h 3267076"/>
                <a:gd name="connsiteX5962" fmla="*/ 2787731 w 7771752"/>
                <a:gd name="connsiteY5962" fmla="*/ 936729 h 3267076"/>
                <a:gd name="connsiteX5963" fmla="*/ 2787731 w 7771752"/>
                <a:gd name="connsiteY5963" fmla="*/ 935946 h 3267076"/>
                <a:gd name="connsiteX5964" fmla="*/ 2788362 w 7771752"/>
                <a:gd name="connsiteY5964" fmla="*/ 935946 h 3267076"/>
                <a:gd name="connsiteX5965" fmla="*/ 2788362 w 7771752"/>
                <a:gd name="connsiteY5965" fmla="*/ 935164 h 3267076"/>
                <a:gd name="connsiteX5966" fmla="*/ 2790816 w 7771752"/>
                <a:gd name="connsiteY5966" fmla="*/ 935164 h 3267076"/>
                <a:gd name="connsiteX5967" fmla="*/ 2790816 w 7771752"/>
                <a:gd name="connsiteY5967" fmla="*/ 934382 h 3267076"/>
                <a:gd name="connsiteX5968" fmla="*/ 2791393 w 7771752"/>
                <a:gd name="connsiteY5968" fmla="*/ 934382 h 3267076"/>
                <a:gd name="connsiteX5969" fmla="*/ 2791393 w 7771752"/>
                <a:gd name="connsiteY5969" fmla="*/ 933600 h 3267076"/>
                <a:gd name="connsiteX5970" fmla="*/ 2792602 w 7771752"/>
                <a:gd name="connsiteY5970" fmla="*/ 933600 h 3267076"/>
                <a:gd name="connsiteX5971" fmla="*/ 2792602 w 7771752"/>
                <a:gd name="connsiteY5971" fmla="*/ 932818 h 3267076"/>
                <a:gd name="connsiteX5972" fmla="*/ 2793047 w 7771752"/>
                <a:gd name="connsiteY5972" fmla="*/ 932818 h 3267076"/>
                <a:gd name="connsiteX5973" fmla="*/ 2793047 w 7771752"/>
                <a:gd name="connsiteY5973" fmla="*/ 932036 h 3267076"/>
                <a:gd name="connsiteX5974" fmla="*/ 2793486 w 7771752"/>
                <a:gd name="connsiteY5974" fmla="*/ 932036 h 3267076"/>
                <a:gd name="connsiteX5975" fmla="*/ 2793486 w 7771752"/>
                <a:gd name="connsiteY5975" fmla="*/ 931253 h 3267076"/>
                <a:gd name="connsiteX5976" fmla="*/ 2794749 w 7771752"/>
                <a:gd name="connsiteY5976" fmla="*/ 931253 h 3267076"/>
                <a:gd name="connsiteX5977" fmla="*/ 2794749 w 7771752"/>
                <a:gd name="connsiteY5977" fmla="*/ 930471 h 3267076"/>
                <a:gd name="connsiteX5978" fmla="*/ 2796486 w 7771752"/>
                <a:gd name="connsiteY5978" fmla="*/ 930471 h 3267076"/>
                <a:gd name="connsiteX5979" fmla="*/ 2796486 w 7771752"/>
                <a:gd name="connsiteY5979" fmla="*/ 929689 h 3267076"/>
                <a:gd name="connsiteX5980" fmla="*/ 2798008 w 7771752"/>
                <a:gd name="connsiteY5980" fmla="*/ 929689 h 3267076"/>
                <a:gd name="connsiteX5981" fmla="*/ 2798008 w 7771752"/>
                <a:gd name="connsiteY5981" fmla="*/ 928907 h 3267076"/>
                <a:gd name="connsiteX5982" fmla="*/ 2798170 w 7771752"/>
                <a:gd name="connsiteY5982" fmla="*/ 928907 h 3267076"/>
                <a:gd name="connsiteX5983" fmla="*/ 2798170 w 7771752"/>
                <a:gd name="connsiteY5983" fmla="*/ 928125 h 3267076"/>
                <a:gd name="connsiteX5984" fmla="*/ 2799505 w 7771752"/>
                <a:gd name="connsiteY5984" fmla="*/ 928125 h 3267076"/>
                <a:gd name="connsiteX5985" fmla="*/ 2799505 w 7771752"/>
                <a:gd name="connsiteY5985" fmla="*/ 927343 h 3267076"/>
                <a:gd name="connsiteX5986" fmla="*/ 2799523 w 7771752"/>
                <a:gd name="connsiteY5986" fmla="*/ 927343 h 3267076"/>
                <a:gd name="connsiteX5987" fmla="*/ 2799523 w 7771752"/>
                <a:gd name="connsiteY5987" fmla="*/ 926560 h 3267076"/>
                <a:gd name="connsiteX5988" fmla="*/ 2802777 w 7771752"/>
                <a:gd name="connsiteY5988" fmla="*/ 926560 h 3267076"/>
                <a:gd name="connsiteX5989" fmla="*/ 2802777 w 7771752"/>
                <a:gd name="connsiteY5989" fmla="*/ 925778 h 3267076"/>
                <a:gd name="connsiteX5990" fmla="*/ 2805741 w 7771752"/>
                <a:gd name="connsiteY5990" fmla="*/ 925778 h 3267076"/>
                <a:gd name="connsiteX5991" fmla="*/ 2805741 w 7771752"/>
                <a:gd name="connsiteY5991" fmla="*/ 925001 h 3267076"/>
                <a:gd name="connsiteX5992" fmla="*/ 2806042 w 7771752"/>
                <a:gd name="connsiteY5992" fmla="*/ 925001 h 3267076"/>
                <a:gd name="connsiteX5993" fmla="*/ 2806042 w 7771752"/>
                <a:gd name="connsiteY5993" fmla="*/ 924218 h 3267076"/>
                <a:gd name="connsiteX5994" fmla="*/ 2806174 w 7771752"/>
                <a:gd name="connsiteY5994" fmla="*/ 924218 h 3267076"/>
                <a:gd name="connsiteX5995" fmla="*/ 2806174 w 7771752"/>
                <a:gd name="connsiteY5995" fmla="*/ 923436 h 3267076"/>
                <a:gd name="connsiteX5996" fmla="*/ 2808538 w 7771752"/>
                <a:gd name="connsiteY5996" fmla="*/ 923436 h 3267076"/>
                <a:gd name="connsiteX5997" fmla="*/ 2808538 w 7771752"/>
                <a:gd name="connsiteY5997" fmla="*/ 922654 h 3267076"/>
                <a:gd name="connsiteX5998" fmla="*/ 2810805 w 7771752"/>
                <a:gd name="connsiteY5998" fmla="*/ 922654 h 3267076"/>
                <a:gd name="connsiteX5999" fmla="*/ 2810805 w 7771752"/>
                <a:gd name="connsiteY5999" fmla="*/ 921872 h 3267076"/>
                <a:gd name="connsiteX6000" fmla="*/ 2811220 w 7771752"/>
                <a:gd name="connsiteY6000" fmla="*/ 921872 h 3267076"/>
                <a:gd name="connsiteX6001" fmla="*/ 2811220 w 7771752"/>
                <a:gd name="connsiteY6001" fmla="*/ 921090 h 3267076"/>
                <a:gd name="connsiteX6002" fmla="*/ 2812344 w 7771752"/>
                <a:gd name="connsiteY6002" fmla="*/ 921090 h 3267076"/>
                <a:gd name="connsiteX6003" fmla="*/ 2812344 w 7771752"/>
                <a:gd name="connsiteY6003" fmla="*/ 920308 h 3267076"/>
                <a:gd name="connsiteX6004" fmla="*/ 2813727 w 7771752"/>
                <a:gd name="connsiteY6004" fmla="*/ 920308 h 3267076"/>
                <a:gd name="connsiteX6005" fmla="*/ 2813727 w 7771752"/>
                <a:gd name="connsiteY6005" fmla="*/ 919525 h 3267076"/>
                <a:gd name="connsiteX6006" fmla="*/ 2814936 w 7771752"/>
                <a:gd name="connsiteY6006" fmla="*/ 919525 h 3267076"/>
                <a:gd name="connsiteX6007" fmla="*/ 2814936 w 7771752"/>
                <a:gd name="connsiteY6007" fmla="*/ 918743 h 3267076"/>
                <a:gd name="connsiteX6008" fmla="*/ 2816205 w 7771752"/>
                <a:gd name="connsiteY6008" fmla="*/ 918743 h 3267076"/>
                <a:gd name="connsiteX6009" fmla="*/ 2816205 w 7771752"/>
                <a:gd name="connsiteY6009" fmla="*/ 917961 h 3267076"/>
                <a:gd name="connsiteX6010" fmla="*/ 2816722 w 7771752"/>
                <a:gd name="connsiteY6010" fmla="*/ 917961 h 3267076"/>
                <a:gd name="connsiteX6011" fmla="*/ 2816722 w 7771752"/>
                <a:gd name="connsiteY6011" fmla="*/ 917179 h 3267076"/>
                <a:gd name="connsiteX6012" fmla="*/ 2818502 w 7771752"/>
                <a:gd name="connsiteY6012" fmla="*/ 917179 h 3267076"/>
                <a:gd name="connsiteX6013" fmla="*/ 2818502 w 7771752"/>
                <a:gd name="connsiteY6013" fmla="*/ 916397 h 3267076"/>
                <a:gd name="connsiteX6014" fmla="*/ 2820246 w 7771752"/>
                <a:gd name="connsiteY6014" fmla="*/ 916397 h 3267076"/>
                <a:gd name="connsiteX6015" fmla="*/ 2820246 w 7771752"/>
                <a:gd name="connsiteY6015" fmla="*/ 915615 h 3267076"/>
                <a:gd name="connsiteX6016" fmla="*/ 2822014 w 7771752"/>
                <a:gd name="connsiteY6016" fmla="*/ 915615 h 3267076"/>
                <a:gd name="connsiteX6017" fmla="*/ 2822014 w 7771752"/>
                <a:gd name="connsiteY6017" fmla="*/ 914832 h 3267076"/>
                <a:gd name="connsiteX6018" fmla="*/ 2823704 w 7771752"/>
                <a:gd name="connsiteY6018" fmla="*/ 914832 h 3267076"/>
                <a:gd name="connsiteX6019" fmla="*/ 2823704 w 7771752"/>
                <a:gd name="connsiteY6019" fmla="*/ 914050 h 3267076"/>
                <a:gd name="connsiteX6020" fmla="*/ 2824077 w 7771752"/>
                <a:gd name="connsiteY6020" fmla="*/ 914050 h 3267076"/>
                <a:gd name="connsiteX6021" fmla="*/ 2824077 w 7771752"/>
                <a:gd name="connsiteY6021" fmla="*/ 913268 h 3267076"/>
                <a:gd name="connsiteX6022" fmla="*/ 2824299 w 7771752"/>
                <a:gd name="connsiteY6022" fmla="*/ 913268 h 3267076"/>
                <a:gd name="connsiteX6023" fmla="*/ 2824299 w 7771752"/>
                <a:gd name="connsiteY6023" fmla="*/ 912486 h 3267076"/>
                <a:gd name="connsiteX6024" fmla="*/ 2825454 w 7771752"/>
                <a:gd name="connsiteY6024" fmla="*/ 912486 h 3267076"/>
                <a:gd name="connsiteX6025" fmla="*/ 2825454 w 7771752"/>
                <a:gd name="connsiteY6025" fmla="*/ 911708 h 3267076"/>
                <a:gd name="connsiteX6026" fmla="*/ 2830114 w 7771752"/>
                <a:gd name="connsiteY6026" fmla="*/ 911708 h 3267076"/>
                <a:gd name="connsiteX6027" fmla="*/ 2830114 w 7771752"/>
                <a:gd name="connsiteY6027" fmla="*/ 910926 h 3267076"/>
                <a:gd name="connsiteX6028" fmla="*/ 2830674 w 7771752"/>
                <a:gd name="connsiteY6028" fmla="*/ 910926 h 3267076"/>
                <a:gd name="connsiteX6029" fmla="*/ 2830674 w 7771752"/>
                <a:gd name="connsiteY6029" fmla="*/ 910139 h 3267076"/>
                <a:gd name="connsiteX6030" fmla="*/ 2833740 w 7771752"/>
                <a:gd name="connsiteY6030" fmla="*/ 910139 h 3267076"/>
                <a:gd name="connsiteX6031" fmla="*/ 2833740 w 7771752"/>
                <a:gd name="connsiteY6031" fmla="*/ 909362 h 3267076"/>
                <a:gd name="connsiteX6032" fmla="*/ 2835394 w 7771752"/>
                <a:gd name="connsiteY6032" fmla="*/ 909362 h 3267076"/>
                <a:gd name="connsiteX6033" fmla="*/ 2835394 w 7771752"/>
                <a:gd name="connsiteY6033" fmla="*/ 908580 h 3267076"/>
                <a:gd name="connsiteX6034" fmla="*/ 2835424 w 7771752"/>
                <a:gd name="connsiteY6034" fmla="*/ 908580 h 3267076"/>
                <a:gd name="connsiteX6035" fmla="*/ 2835424 w 7771752"/>
                <a:gd name="connsiteY6035" fmla="*/ 907797 h 3267076"/>
                <a:gd name="connsiteX6036" fmla="*/ 2835430 w 7771752"/>
                <a:gd name="connsiteY6036" fmla="*/ 907797 h 3267076"/>
                <a:gd name="connsiteX6037" fmla="*/ 2835430 w 7771752"/>
                <a:gd name="connsiteY6037" fmla="*/ 907015 h 3267076"/>
                <a:gd name="connsiteX6038" fmla="*/ 2835569 w 7771752"/>
                <a:gd name="connsiteY6038" fmla="*/ 907015 h 3267076"/>
                <a:gd name="connsiteX6039" fmla="*/ 2835569 w 7771752"/>
                <a:gd name="connsiteY6039" fmla="*/ 906233 h 3267076"/>
                <a:gd name="connsiteX6040" fmla="*/ 2835743 w 7771752"/>
                <a:gd name="connsiteY6040" fmla="*/ 906233 h 3267076"/>
                <a:gd name="connsiteX6041" fmla="*/ 2835743 w 7771752"/>
                <a:gd name="connsiteY6041" fmla="*/ 905451 h 3267076"/>
                <a:gd name="connsiteX6042" fmla="*/ 2838642 w 7771752"/>
                <a:gd name="connsiteY6042" fmla="*/ 905451 h 3267076"/>
                <a:gd name="connsiteX6043" fmla="*/ 2838642 w 7771752"/>
                <a:gd name="connsiteY6043" fmla="*/ 904669 h 3267076"/>
                <a:gd name="connsiteX6044" fmla="*/ 2839496 w 7771752"/>
                <a:gd name="connsiteY6044" fmla="*/ 904669 h 3267076"/>
                <a:gd name="connsiteX6045" fmla="*/ 2839496 w 7771752"/>
                <a:gd name="connsiteY6045" fmla="*/ 903887 h 3267076"/>
                <a:gd name="connsiteX6046" fmla="*/ 2841751 w 7771752"/>
                <a:gd name="connsiteY6046" fmla="*/ 903887 h 3267076"/>
                <a:gd name="connsiteX6047" fmla="*/ 2841751 w 7771752"/>
                <a:gd name="connsiteY6047" fmla="*/ 903104 h 3267076"/>
                <a:gd name="connsiteX6048" fmla="*/ 2841799 w 7771752"/>
                <a:gd name="connsiteY6048" fmla="*/ 903104 h 3267076"/>
                <a:gd name="connsiteX6049" fmla="*/ 2841799 w 7771752"/>
                <a:gd name="connsiteY6049" fmla="*/ 902322 h 3267076"/>
                <a:gd name="connsiteX6050" fmla="*/ 2841937 w 7771752"/>
                <a:gd name="connsiteY6050" fmla="*/ 902322 h 3267076"/>
                <a:gd name="connsiteX6051" fmla="*/ 2841937 w 7771752"/>
                <a:gd name="connsiteY6051" fmla="*/ 901540 h 3267076"/>
                <a:gd name="connsiteX6052" fmla="*/ 2841961 w 7771752"/>
                <a:gd name="connsiteY6052" fmla="*/ 901540 h 3267076"/>
                <a:gd name="connsiteX6053" fmla="*/ 2841961 w 7771752"/>
                <a:gd name="connsiteY6053" fmla="*/ 900758 h 3267076"/>
                <a:gd name="connsiteX6054" fmla="*/ 2845184 w 7771752"/>
                <a:gd name="connsiteY6054" fmla="*/ 900758 h 3267076"/>
                <a:gd name="connsiteX6055" fmla="*/ 2845184 w 7771752"/>
                <a:gd name="connsiteY6055" fmla="*/ 899976 h 3267076"/>
                <a:gd name="connsiteX6056" fmla="*/ 2846622 w 7771752"/>
                <a:gd name="connsiteY6056" fmla="*/ 899976 h 3267076"/>
                <a:gd name="connsiteX6057" fmla="*/ 2846622 w 7771752"/>
                <a:gd name="connsiteY6057" fmla="*/ 899194 h 3267076"/>
                <a:gd name="connsiteX6058" fmla="*/ 2847073 w 7771752"/>
                <a:gd name="connsiteY6058" fmla="*/ 899194 h 3267076"/>
                <a:gd name="connsiteX6059" fmla="*/ 2847073 w 7771752"/>
                <a:gd name="connsiteY6059" fmla="*/ 898411 h 3267076"/>
                <a:gd name="connsiteX6060" fmla="*/ 2847313 w 7771752"/>
                <a:gd name="connsiteY6060" fmla="*/ 898411 h 3267076"/>
                <a:gd name="connsiteX6061" fmla="*/ 2847313 w 7771752"/>
                <a:gd name="connsiteY6061" fmla="*/ 897629 h 3267076"/>
                <a:gd name="connsiteX6062" fmla="*/ 2851186 w 7771752"/>
                <a:gd name="connsiteY6062" fmla="*/ 897629 h 3267076"/>
                <a:gd name="connsiteX6063" fmla="*/ 2851186 w 7771752"/>
                <a:gd name="connsiteY6063" fmla="*/ 896847 h 3267076"/>
                <a:gd name="connsiteX6064" fmla="*/ 2854644 w 7771752"/>
                <a:gd name="connsiteY6064" fmla="*/ 896847 h 3267076"/>
                <a:gd name="connsiteX6065" fmla="*/ 2854644 w 7771752"/>
                <a:gd name="connsiteY6065" fmla="*/ 896070 h 3267076"/>
                <a:gd name="connsiteX6066" fmla="*/ 2855395 w 7771752"/>
                <a:gd name="connsiteY6066" fmla="*/ 896070 h 3267076"/>
                <a:gd name="connsiteX6067" fmla="*/ 2855395 w 7771752"/>
                <a:gd name="connsiteY6067" fmla="*/ 895287 h 3267076"/>
                <a:gd name="connsiteX6068" fmla="*/ 2855948 w 7771752"/>
                <a:gd name="connsiteY6068" fmla="*/ 895287 h 3267076"/>
                <a:gd name="connsiteX6069" fmla="*/ 2855948 w 7771752"/>
                <a:gd name="connsiteY6069" fmla="*/ 894505 h 3267076"/>
                <a:gd name="connsiteX6070" fmla="*/ 2859268 w 7771752"/>
                <a:gd name="connsiteY6070" fmla="*/ 894505 h 3267076"/>
                <a:gd name="connsiteX6071" fmla="*/ 2859268 w 7771752"/>
                <a:gd name="connsiteY6071" fmla="*/ 893723 h 3267076"/>
                <a:gd name="connsiteX6072" fmla="*/ 2860453 w 7771752"/>
                <a:gd name="connsiteY6072" fmla="*/ 893723 h 3267076"/>
                <a:gd name="connsiteX6073" fmla="*/ 2860453 w 7771752"/>
                <a:gd name="connsiteY6073" fmla="*/ 892941 h 3267076"/>
                <a:gd name="connsiteX6074" fmla="*/ 2860850 w 7771752"/>
                <a:gd name="connsiteY6074" fmla="*/ 892941 h 3267076"/>
                <a:gd name="connsiteX6075" fmla="*/ 2860850 w 7771752"/>
                <a:gd name="connsiteY6075" fmla="*/ 892159 h 3267076"/>
                <a:gd name="connsiteX6076" fmla="*/ 2861722 w 7771752"/>
                <a:gd name="connsiteY6076" fmla="*/ 892159 h 3267076"/>
                <a:gd name="connsiteX6077" fmla="*/ 2861722 w 7771752"/>
                <a:gd name="connsiteY6077" fmla="*/ 891377 h 3267076"/>
                <a:gd name="connsiteX6078" fmla="*/ 2863989 w 7771752"/>
                <a:gd name="connsiteY6078" fmla="*/ 891377 h 3267076"/>
                <a:gd name="connsiteX6079" fmla="*/ 2863989 w 7771752"/>
                <a:gd name="connsiteY6079" fmla="*/ 890594 h 3267076"/>
                <a:gd name="connsiteX6080" fmla="*/ 2866460 w 7771752"/>
                <a:gd name="connsiteY6080" fmla="*/ 890594 h 3267076"/>
                <a:gd name="connsiteX6081" fmla="*/ 2866460 w 7771752"/>
                <a:gd name="connsiteY6081" fmla="*/ 889812 h 3267076"/>
                <a:gd name="connsiteX6082" fmla="*/ 2868535 w 7771752"/>
                <a:gd name="connsiteY6082" fmla="*/ 889812 h 3267076"/>
                <a:gd name="connsiteX6083" fmla="*/ 2868535 w 7771752"/>
                <a:gd name="connsiteY6083" fmla="*/ 889030 h 3267076"/>
                <a:gd name="connsiteX6084" fmla="*/ 2869509 w 7771752"/>
                <a:gd name="connsiteY6084" fmla="*/ 889030 h 3267076"/>
                <a:gd name="connsiteX6085" fmla="*/ 2869509 w 7771752"/>
                <a:gd name="connsiteY6085" fmla="*/ 888248 h 3267076"/>
                <a:gd name="connsiteX6086" fmla="*/ 2870886 w 7771752"/>
                <a:gd name="connsiteY6086" fmla="*/ 888248 h 3267076"/>
                <a:gd name="connsiteX6087" fmla="*/ 2870886 w 7771752"/>
                <a:gd name="connsiteY6087" fmla="*/ 887466 h 3267076"/>
                <a:gd name="connsiteX6088" fmla="*/ 2872811 w 7771752"/>
                <a:gd name="connsiteY6088" fmla="*/ 887466 h 3267076"/>
                <a:gd name="connsiteX6089" fmla="*/ 2872811 w 7771752"/>
                <a:gd name="connsiteY6089" fmla="*/ 886684 h 3267076"/>
                <a:gd name="connsiteX6090" fmla="*/ 2874927 w 7771752"/>
                <a:gd name="connsiteY6090" fmla="*/ 886684 h 3267076"/>
                <a:gd name="connsiteX6091" fmla="*/ 2874927 w 7771752"/>
                <a:gd name="connsiteY6091" fmla="*/ 885901 h 3267076"/>
                <a:gd name="connsiteX6092" fmla="*/ 2875006 w 7771752"/>
                <a:gd name="connsiteY6092" fmla="*/ 885901 h 3267076"/>
                <a:gd name="connsiteX6093" fmla="*/ 2875006 w 7771752"/>
                <a:gd name="connsiteY6093" fmla="*/ 885119 h 3267076"/>
                <a:gd name="connsiteX6094" fmla="*/ 2877068 w 7771752"/>
                <a:gd name="connsiteY6094" fmla="*/ 885119 h 3267076"/>
                <a:gd name="connsiteX6095" fmla="*/ 2877068 w 7771752"/>
                <a:gd name="connsiteY6095" fmla="*/ 884337 h 3267076"/>
                <a:gd name="connsiteX6096" fmla="*/ 2877940 w 7771752"/>
                <a:gd name="connsiteY6096" fmla="*/ 884337 h 3267076"/>
                <a:gd name="connsiteX6097" fmla="*/ 2877940 w 7771752"/>
                <a:gd name="connsiteY6097" fmla="*/ 883555 h 3267076"/>
                <a:gd name="connsiteX6098" fmla="*/ 2879257 w 7771752"/>
                <a:gd name="connsiteY6098" fmla="*/ 883555 h 3267076"/>
                <a:gd name="connsiteX6099" fmla="*/ 2879257 w 7771752"/>
                <a:gd name="connsiteY6099" fmla="*/ 882777 h 3267076"/>
                <a:gd name="connsiteX6100" fmla="*/ 2881362 w 7771752"/>
                <a:gd name="connsiteY6100" fmla="*/ 882777 h 3267076"/>
                <a:gd name="connsiteX6101" fmla="*/ 2881362 w 7771752"/>
                <a:gd name="connsiteY6101" fmla="*/ 881995 h 3267076"/>
                <a:gd name="connsiteX6102" fmla="*/ 2881879 w 7771752"/>
                <a:gd name="connsiteY6102" fmla="*/ 881995 h 3267076"/>
                <a:gd name="connsiteX6103" fmla="*/ 2881879 w 7771752"/>
                <a:gd name="connsiteY6103" fmla="*/ 881213 h 3267076"/>
                <a:gd name="connsiteX6104" fmla="*/ 2881987 w 7771752"/>
                <a:gd name="connsiteY6104" fmla="*/ 881213 h 3267076"/>
                <a:gd name="connsiteX6105" fmla="*/ 2881987 w 7771752"/>
                <a:gd name="connsiteY6105" fmla="*/ 880431 h 3267076"/>
                <a:gd name="connsiteX6106" fmla="*/ 2884152 w 7771752"/>
                <a:gd name="connsiteY6106" fmla="*/ 880431 h 3267076"/>
                <a:gd name="connsiteX6107" fmla="*/ 2884152 w 7771752"/>
                <a:gd name="connsiteY6107" fmla="*/ 879649 h 3267076"/>
                <a:gd name="connsiteX6108" fmla="*/ 2889751 w 7771752"/>
                <a:gd name="connsiteY6108" fmla="*/ 879649 h 3267076"/>
                <a:gd name="connsiteX6109" fmla="*/ 2889751 w 7771752"/>
                <a:gd name="connsiteY6109" fmla="*/ 878866 h 3267076"/>
                <a:gd name="connsiteX6110" fmla="*/ 2890473 w 7771752"/>
                <a:gd name="connsiteY6110" fmla="*/ 878866 h 3267076"/>
                <a:gd name="connsiteX6111" fmla="*/ 2890473 w 7771752"/>
                <a:gd name="connsiteY6111" fmla="*/ 878084 h 3267076"/>
                <a:gd name="connsiteX6112" fmla="*/ 2890545 w 7771752"/>
                <a:gd name="connsiteY6112" fmla="*/ 878084 h 3267076"/>
                <a:gd name="connsiteX6113" fmla="*/ 2890545 w 7771752"/>
                <a:gd name="connsiteY6113" fmla="*/ 877302 h 3267076"/>
                <a:gd name="connsiteX6114" fmla="*/ 2891050 w 7771752"/>
                <a:gd name="connsiteY6114" fmla="*/ 877302 h 3267076"/>
                <a:gd name="connsiteX6115" fmla="*/ 2891050 w 7771752"/>
                <a:gd name="connsiteY6115" fmla="*/ 876520 h 3267076"/>
                <a:gd name="connsiteX6116" fmla="*/ 2893245 w 7771752"/>
                <a:gd name="connsiteY6116" fmla="*/ 876520 h 3267076"/>
                <a:gd name="connsiteX6117" fmla="*/ 2893245 w 7771752"/>
                <a:gd name="connsiteY6117" fmla="*/ 875738 h 3267076"/>
                <a:gd name="connsiteX6118" fmla="*/ 2893636 w 7771752"/>
                <a:gd name="connsiteY6118" fmla="*/ 875738 h 3267076"/>
                <a:gd name="connsiteX6119" fmla="*/ 2893636 w 7771752"/>
                <a:gd name="connsiteY6119" fmla="*/ 874956 h 3267076"/>
                <a:gd name="connsiteX6120" fmla="*/ 2894922 w 7771752"/>
                <a:gd name="connsiteY6120" fmla="*/ 874956 h 3267076"/>
                <a:gd name="connsiteX6121" fmla="*/ 2894922 w 7771752"/>
                <a:gd name="connsiteY6121" fmla="*/ 874173 h 3267076"/>
                <a:gd name="connsiteX6122" fmla="*/ 2895277 w 7771752"/>
                <a:gd name="connsiteY6122" fmla="*/ 874173 h 3267076"/>
                <a:gd name="connsiteX6123" fmla="*/ 2895277 w 7771752"/>
                <a:gd name="connsiteY6123" fmla="*/ 873391 h 3267076"/>
                <a:gd name="connsiteX6124" fmla="*/ 2897719 w 7771752"/>
                <a:gd name="connsiteY6124" fmla="*/ 873391 h 3267076"/>
                <a:gd name="connsiteX6125" fmla="*/ 2897719 w 7771752"/>
                <a:gd name="connsiteY6125" fmla="*/ 872609 h 3267076"/>
                <a:gd name="connsiteX6126" fmla="*/ 2905488 w 7771752"/>
                <a:gd name="connsiteY6126" fmla="*/ 872609 h 3267076"/>
                <a:gd name="connsiteX6127" fmla="*/ 2905488 w 7771752"/>
                <a:gd name="connsiteY6127" fmla="*/ 871827 h 3267076"/>
                <a:gd name="connsiteX6128" fmla="*/ 2909337 w 7771752"/>
                <a:gd name="connsiteY6128" fmla="*/ 871827 h 3267076"/>
                <a:gd name="connsiteX6129" fmla="*/ 2909337 w 7771752"/>
                <a:gd name="connsiteY6129" fmla="*/ 871045 h 3267076"/>
                <a:gd name="connsiteX6130" fmla="*/ 2912771 w 7771752"/>
                <a:gd name="connsiteY6130" fmla="*/ 871045 h 3267076"/>
                <a:gd name="connsiteX6131" fmla="*/ 2912771 w 7771752"/>
                <a:gd name="connsiteY6131" fmla="*/ 870263 h 3267076"/>
                <a:gd name="connsiteX6132" fmla="*/ 2913474 w 7771752"/>
                <a:gd name="connsiteY6132" fmla="*/ 870263 h 3267076"/>
                <a:gd name="connsiteX6133" fmla="*/ 2913474 w 7771752"/>
                <a:gd name="connsiteY6133" fmla="*/ 869485 h 3267076"/>
                <a:gd name="connsiteX6134" fmla="*/ 2913565 w 7771752"/>
                <a:gd name="connsiteY6134" fmla="*/ 869485 h 3267076"/>
                <a:gd name="connsiteX6135" fmla="*/ 2913565 w 7771752"/>
                <a:gd name="connsiteY6135" fmla="*/ 868698 h 3267076"/>
                <a:gd name="connsiteX6136" fmla="*/ 2914641 w 7771752"/>
                <a:gd name="connsiteY6136" fmla="*/ 868698 h 3267076"/>
                <a:gd name="connsiteX6137" fmla="*/ 2914641 w 7771752"/>
                <a:gd name="connsiteY6137" fmla="*/ 867921 h 3267076"/>
                <a:gd name="connsiteX6138" fmla="*/ 2914773 w 7771752"/>
                <a:gd name="connsiteY6138" fmla="*/ 867921 h 3267076"/>
                <a:gd name="connsiteX6139" fmla="*/ 2914773 w 7771752"/>
                <a:gd name="connsiteY6139" fmla="*/ 867139 h 3267076"/>
                <a:gd name="connsiteX6140" fmla="*/ 2916265 w 7771752"/>
                <a:gd name="connsiteY6140" fmla="*/ 867139 h 3267076"/>
                <a:gd name="connsiteX6141" fmla="*/ 2916265 w 7771752"/>
                <a:gd name="connsiteY6141" fmla="*/ 866356 h 3267076"/>
                <a:gd name="connsiteX6142" fmla="*/ 2918598 w 7771752"/>
                <a:gd name="connsiteY6142" fmla="*/ 866356 h 3267076"/>
                <a:gd name="connsiteX6143" fmla="*/ 2918598 w 7771752"/>
                <a:gd name="connsiteY6143" fmla="*/ 865574 h 3267076"/>
                <a:gd name="connsiteX6144" fmla="*/ 2919674 w 7771752"/>
                <a:gd name="connsiteY6144" fmla="*/ 865574 h 3267076"/>
                <a:gd name="connsiteX6145" fmla="*/ 2919674 w 7771752"/>
                <a:gd name="connsiteY6145" fmla="*/ 864792 h 3267076"/>
                <a:gd name="connsiteX6146" fmla="*/ 2919687 w 7771752"/>
                <a:gd name="connsiteY6146" fmla="*/ 864792 h 3267076"/>
                <a:gd name="connsiteX6147" fmla="*/ 2919687 w 7771752"/>
                <a:gd name="connsiteY6147" fmla="*/ 864010 h 3267076"/>
                <a:gd name="connsiteX6148" fmla="*/ 2919789 w 7771752"/>
                <a:gd name="connsiteY6148" fmla="*/ 864010 h 3267076"/>
                <a:gd name="connsiteX6149" fmla="*/ 2919789 w 7771752"/>
                <a:gd name="connsiteY6149" fmla="*/ 863228 h 3267076"/>
                <a:gd name="connsiteX6150" fmla="*/ 2921514 w 7771752"/>
                <a:gd name="connsiteY6150" fmla="*/ 863228 h 3267076"/>
                <a:gd name="connsiteX6151" fmla="*/ 2921514 w 7771752"/>
                <a:gd name="connsiteY6151" fmla="*/ 862446 h 3267076"/>
                <a:gd name="connsiteX6152" fmla="*/ 2922429 w 7771752"/>
                <a:gd name="connsiteY6152" fmla="*/ 862446 h 3267076"/>
                <a:gd name="connsiteX6153" fmla="*/ 2922429 w 7771752"/>
                <a:gd name="connsiteY6153" fmla="*/ 861663 h 3267076"/>
                <a:gd name="connsiteX6154" fmla="*/ 2924329 w 7771752"/>
                <a:gd name="connsiteY6154" fmla="*/ 861663 h 3267076"/>
                <a:gd name="connsiteX6155" fmla="*/ 2924329 w 7771752"/>
                <a:gd name="connsiteY6155" fmla="*/ 860881 h 3267076"/>
                <a:gd name="connsiteX6156" fmla="*/ 2925874 w 7771752"/>
                <a:gd name="connsiteY6156" fmla="*/ 860881 h 3267076"/>
                <a:gd name="connsiteX6157" fmla="*/ 2925874 w 7771752"/>
                <a:gd name="connsiteY6157" fmla="*/ 860099 h 3267076"/>
                <a:gd name="connsiteX6158" fmla="*/ 2926590 w 7771752"/>
                <a:gd name="connsiteY6158" fmla="*/ 860099 h 3267076"/>
                <a:gd name="connsiteX6159" fmla="*/ 2926590 w 7771752"/>
                <a:gd name="connsiteY6159" fmla="*/ 859317 h 3267076"/>
                <a:gd name="connsiteX6160" fmla="*/ 2926758 w 7771752"/>
                <a:gd name="connsiteY6160" fmla="*/ 859317 h 3267076"/>
                <a:gd name="connsiteX6161" fmla="*/ 2926758 w 7771752"/>
                <a:gd name="connsiteY6161" fmla="*/ 858535 h 3267076"/>
                <a:gd name="connsiteX6162" fmla="*/ 2927709 w 7771752"/>
                <a:gd name="connsiteY6162" fmla="*/ 858535 h 3267076"/>
                <a:gd name="connsiteX6163" fmla="*/ 2927709 w 7771752"/>
                <a:gd name="connsiteY6163" fmla="*/ 857753 h 3267076"/>
                <a:gd name="connsiteX6164" fmla="*/ 2929026 w 7771752"/>
                <a:gd name="connsiteY6164" fmla="*/ 857753 h 3267076"/>
                <a:gd name="connsiteX6165" fmla="*/ 2929026 w 7771752"/>
                <a:gd name="connsiteY6165" fmla="*/ 856970 h 3267076"/>
                <a:gd name="connsiteX6166" fmla="*/ 2931966 w 7771752"/>
                <a:gd name="connsiteY6166" fmla="*/ 856970 h 3267076"/>
                <a:gd name="connsiteX6167" fmla="*/ 2931966 w 7771752"/>
                <a:gd name="connsiteY6167" fmla="*/ 856188 h 3267076"/>
                <a:gd name="connsiteX6168" fmla="*/ 2934023 w 7771752"/>
                <a:gd name="connsiteY6168" fmla="*/ 856188 h 3267076"/>
                <a:gd name="connsiteX6169" fmla="*/ 2934023 w 7771752"/>
                <a:gd name="connsiteY6169" fmla="*/ 855406 h 3267076"/>
                <a:gd name="connsiteX6170" fmla="*/ 2934528 w 7771752"/>
                <a:gd name="connsiteY6170" fmla="*/ 855406 h 3267076"/>
                <a:gd name="connsiteX6171" fmla="*/ 2934528 w 7771752"/>
                <a:gd name="connsiteY6171" fmla="*/ 854628 h 3267076"/>
                <a:gd name="connsiteX6172" fmla="*/ 2936771 w 7771752"/>
                <a:gd name="connsiteY6172" fmla="*/ 854628 h 3267076"/>
                <a:gd name="connsiteX6173" fmla="*/ 2936771 w 7771752"/>
                <a:gd name="connsiteY6173" fmla="*/ 853846 h 3267076"/>
                <a:gd name="connsiteX6174" fmla="*/ 2938623 w 7771752"/>
                <a:gd name="connsiteY6174" fmla="*/ 853846 h 3267076"/>
                <a:gd name="connsiteX6175" fmla="*/ 2938623 w 7771752"/>
                <a:gd name="connsiteY6175" fmla="*/ 853064 h 3267076"/>
                <a:gd name="connsiteX6176" fmla="*/ 2938785 w 7771752"/>
                <a:gd name="connsiteY6176" fmla="*/ 853064 h 3267076"/>
                <a:gd name="connsiteX6177" fmla="*/ 2938785 w 7771752"/>
                <a:gd name="connsiteY6177" fmla="*/ 852282 h 3267076"/>
                <a:gd name="connsiteX6178" fmla="*/ 2942562 w 7771752"/>
                <a:gd name="connsiteY6178" fmla="*/ 852282 h 3267076"/>
                <a:gd name="connsiteX6179" fmla="*/ 2942562 w 7771752"/>
                <a:gd name="connsiteY6179" fmla="*/ 851500 h 3267076"/>
                <a:gd name="connsiteX6180" fmla="*/ 2943699 w 7771752"/>
                <a:gd name="connsiteY6180" fmla="*/ 851500 h 3267076"/>
                <a:gd name="connsiteX6181" fmla="*/ 2943699 w 7771752"/>
                <a:gd name="connsiteY6181" fmla="*/ 850718 h 3267076"/>
                <a:gd name="connsiteX6182" fmla="*/ 2945449 w 7771752"/>
                <a:gd name="connsiteY6182" fmla="*/ 850718 h 3267076"/>
                <a:gd name="connsiteX6183" fmla="*/ 2945449 w 7771752"/>
                <a:gd name="connsiteY6183" fmla="*/ 849935 h 3267076"/>
                <a:gd name="connsiteX6184" fmla="*/ 2946176 w 7771752"/>
                <a:gd name="connsiteY6184" fmla="*/ 849935 h 3267076"/>
                <a:gd name="connsiteX6185" fmla="*/ 2946176 w 7771752"/>
                <a:gd name="connsiteY6185" fmla="*/ 849153 h 3267076"/>
                <a:gd name="connsiteX6186" fmla="*/ 2950398 w 7771752"/>
                <a:gd name="connsiteY6186" fmla="*/ 849153 h 3267076"/>
                <a:gd name="connsiteX6187" fmla="*/ 2950398 w 7771752"/>
                <a:gd name="connsiteY6187" fmla="*/ 848371 h 3267076"/>
                <a:gd name="connsiteX6188" fmla="*/ 2950921 w 7771752"/>
                <a:gd name="connsiteY6188" fmla="*/ 848371 h 3267076"/>
                <a:gd name="connsiteX6189" fmla="*/ 2950921 w 7771752"/>
                <a:gd name="connsiteY6189" fmla="*/ 847589 h 3267076"/>
                <a:gd name="connsiteX6190" fmla="*/ 2952436 w 7771752"/>
                <a:gd name="connsiteY6190" fmla="*/ 847589 h 3267076"/>
                <a:gd name="connsiteX6191" fmla="*/ 2952436 w 7771752"/>
                <a:gd name="connsiteY6191" fmla="*/ 846807 h 3267076"/>
                <a:gd name="connsiteX6192" fmla="*/ 2953489 w 7771752"/>
                <a:gd name="connsiteY6192" fmla="*/ 846807 h 3267076"/>
                <a:gd name="connsiteX6193" fmla="*/ 2953489 w 7771752"/>
                <a:gd name="connsiteY6193" fmla="*/ 846025 h 3267076"/>
                <a:gd name="connsiteX6194" fmla="*/ 2953717 w 7771752"/>
                <a:gd name="connsiteY6194" fmla="*/ 846025 h 3267076"/>
                <a:gd name="connsiteX6195" fmla="*/ 2953717 w 7771752"/>
                <a:gd name="connsiteY6195" fmla="*/ 845242 h 3267076"/>
                <a:gd name="connsiteX6196" fmla="*/ 2954589 w 7771752"/>
                <a:gd name="connsiteY6196" fmla="*/ 845242 h 3267076"/>
                <a:gd name="connsiteX6197" fmla="*/ 2954589 w 7771752"/>
                <a:gd name="connsiteY6197" fmla="*/ 844460 h 3267076"/>
                <a:gd name="connsiteX6198" fmla="*/ 2955924 w 7771752"/>
                <a:gd name="connsiteY6198" fmla="*/ 844460 h 3267076"/>
                <a:gd name="connsiteX6199" fmla="*/ 2955924 w 7771752"/>
                <a:gd name="connsiteY6199" fmla="*/ 843678 h 3267076"/>
                <a:gd name="connsiteX6200" fmla="*/ 2956123 w 7771752"/>
                <a:gd name="connsiteY6200" fmla="*/ 843678 h 3267076"/>
                <a:gd name="connsiteX6201" fmla="*/ 2956123 w 7771752"/>
                <a:gd name="connsiteY6201" fmla="*/ 842896 h 3267076"/>
                <a:gd name="connsiteX6202" fmla="*/ 2956231 w 7771752"/>
                <a:gd name="connsiteY6202" fmla="*/ 842896 h 3267076"/>
                <a:gd name="connsiteX6203" fmla="*/ 2956231 w 7771752"/>
                <a:gd name="connsiteY6203" fmla="*/ 842114 h 3267076"/>
                <a:gd name="connsiteX6204" fmla="*/ 2958161 w 7771752"/>
                <a:gd name="connsiteY6204" fmla="*/ 842114 h 3267076"/>
                <a:gd name="connsiteX6205" fmla="*/ 2958161 w 7771752"/>
                <a:gd name="connsiteY6205" fmla="*/ 841336 h 3267076"/>
                <a:gd name="connsiteX6206" fmla="*/ 2958528 w 7771752"/>
                <a:gd name="connsiteY6206" fmla="*/ 841336 h 3267076"/>
                <a:gd name="connsiteX6207" fmla="*/ 2958528 w 7771752"/>
                <a:gd name="connsiteY6207" fmla="*/ 840554 h 3267076"/>
                <a:gd name="connsiteX6208" fmla="*/ 2959707 w 7771752"/>
                <a:gd name="connsiteY6208" fmla="*/ 840554 h 3267076"/>
                <a:gd name="connsiteX6209" fmla="*/ 2959707 w 7771752"/>
                <a:gd name="connsiteY6209" fmla="*/ 839772 h 3267076"/>
                <a:gd name="connsiteX6210" fmla="*/ 2963044 w 7771752"/>
                <a:gd name="connsiteY6210" fmla="*/ 839772 h 3267076"/>
                <a:gd name="connsiteX6211" fmla="*/ 2963044 w 7771752"/>
                <a:gd name="connsiteY6211" fmla="*/ 838990 h 3267076"/>
                <a:gd name="connsiteX6212" fmla="*/ 2963062 w 7771752"/>
                <a:gd name="connsiteY6212" fmla="*/ 838990 h 3267076"/>
                <a:gd name="connsiteX6213" fmla="*/ 2963062 w 7771752"/>
                <a:gd name="connsiteY6213" fmla="*/ 838207 h 3267076"/>
                <a:gd name="connsiteX6214" fmla="*/ 2967025 w 7771752"/>
                <a:gd name="connsiteY6214" fmla="*/ 838207 h 3267076"/>
                <a:gd name="connsiteX6215" fmla="*/ 2967025 w 7771752"/>
                <a:gd name="connsiteY6215" fmla="*/ 837425 h 3267076"/>
                <a:gd name="connsiteX6216" fmla="*/ 2967825 w 7771752"/>
                <a:gd name="connsiteY6216" fmla="*/ 837425 h 3267076"/>
                <a:gd name="connsiteX6217" fmla="*/ 2967825 w 7771752"/>
                <a:gd name="connsiteY6217" fmla="*/ 836643 h 3267076"/>
                <a:gd name="connsiteX6218" fmla="*/ 2971120 w 7771752"/>
                <a:gd name="connsiteY6218" fmla="*/ 836643 h 3267076"/>
                <a:gd name="connsiteX6219" fmla="*/ 2971120 w 7771752"/>
                <a:gd name="connsiteY6219" fmla="*/ 835861 h 3267076"/>
                <a:gd name="connsiteX6220" fmla="*/ 2972594 w 7771752"/>
                <a:gd name="connsiteY6220" fmla="*/ 835861 h 3267076"/>
                <a:gd name="connsiteX6221" fmla="*/ 2972594 w 7771752"/>
                <a:gd name="connsiteY6221" fmla="*/ 835079 h 3267076"/>
                <a:gd name="connsiteX6222" fmla="*/ 2972894 w 7771752"/>
                <a:gd name="connsiteY6222" fmla="*/ 835079 h 3267076"/>
                <a:gd name="connsiteX6223" fmla="*/ 2972894 w 7771752"/>
                <a:gd name="connsiteY6223" fmla="*/ 834297 h 3267076"/>
                <a:gd name="connsiteX6224" fmla="*/ 2973237 w 7771752"/>
                <a:gd name="connsiteY6224" fmla="*/ 834297 h 3267076"/>
                <a:gd name="connsiteX6225" fmla="*/ 2973237 w 7771752"/>
                <a:gd name="connsiteY6225" fmla="*/ 833515 h 3267076"/>
                <a:gd name="connsiteX6226" fmla="*/ 2974825 w 7771752"/>
                <a:gd name="connsiteY6226" fmla="*/ 833515 h 3267076"/>
                <a:gd name="connsiteX6227" fmla="*/ 2974825 w 7771752"/>
                <a:gd name="connsiteY6227" fmla="*/ 832732 h 3267076"/>
                <a:gd name="connsiteX6228" fmla="*/ 2975817 w 7771752"/>
                <a:gd name="connsiteY6228" fmla="*/ 832732 h 3267076"/>
                <a:gd name="connsiteX6229" fmla="*/ 2975817 w 7771752"/>
                <a:gd name="connsiteY6229" fmla="*/ 831950 h 3267076"/>
                <a:gd name="connsiteX6230" fmla="*/ 2977320 w 7771752"/>
                <a:gd name="connsiteY6230" fmla="*/ 831950 h 3267076"/>
                <a:gd name="connsiteX6231" fmla="*/ 2977320 w 7771752"/>
                <a:gd name="connsiteY6231" fmla="*/ 831168 h 3267076"/>
                <a:gd name="connsiteX6232" fmla="*/ 2977374 w 7771752"/>
                <a:gd name="connsiteY6232" fmla="*/ 831168 h 3267076"/>
                <a:gd name="connsiteX6233" fmla="*/ 2977374 w 7771752"/>
                <a:gd name="connsiteY6233" fmla="*/ 830386 h 3267076"/>
                <a:gd name="connsiteX6234" fmla="*/ 2978000 w 7771752"/>
                <a:gd name="connsiteY6234" fmla="*/ 830386 h 3267076"/>
                <a:gd name="connsiteX6235" fmla="*/ 2978000 w 7771752"/>
                <a:gd name="connsiteY6235" fmla="*/ 829604 h 3267076"/>
                <a:gd name="connsiteX6236" fmla="*/ 2978770 w 7771752"/>
                <a:gd name="connsiteY6236" fmla="*/ 829604 h 3267076"/>
                <a:gd name="connsiteX6237" fmla="*/ 2978770 w 7771752"/>
                <a:gd name="connsiteY6237" fmla="*/ 828822 h 3267076"/>
                <a:gd name="connsiteX6238" fmla="*/ 2980820 w 7771752"/>
                <a:gd name="connsiteY6238" fmla="*/ 828822 h 3267076"/>
                <a:gd name="connsiteX6239" fmla="*/ 2980820 w 7771752"/>
                <a:gd name="connsiteY6239" fmla="*/ 828044 h 3267076"/>
                <a:gd name="connsiteX6240" fmla="*/ 2985174 w 7771752"/>
                <a:gd name="connsiteY6240" fmla="*/ 828044 h 3267076"/>
                <a:gd name="connsiteX6241" fmla="*/ 2985174 w 7771752"/>
                <a:gd name="connsiteY6241" fmla="*/ 827262 h 3267076"/>
                <a:gd name="connsiteX6242" fmla="*/ 2988433 w 7771752"/>
                <a:gd name="connsiteY6242" fmla="*/ 827262 h 3267076"/>
                <a:gd name="connsiteX6243" fmla="*/ 2988433 w 7771752"/>
                <a:gd name="connsiteY6243" fmla="*/ 826480 h 3267076"/>
                <a:gd name="connsiteX6244" fmla="*/ 2992523 w 7771752"/>
                <a:gd name="connsiteY6244" fmla="*/ 826480 h 3267076"/>
                <a:gd name="connsiteX6245" fmla="*/ 2992523 w 7771752"/>
                <a:gd name="connsiteY6245" fmla="*/ 825697 h 3267076"/>
                <a:gd name="connsiteX6246" fmla="*/ 2995241 w 7771752"/>
                <a:gd name="connsiteY6246" fmla="*/ 825697 h 3267076"/>
                <a:gd name="connsiteX6247" fmla="*/ 2995241 w 7771752"/>
                <a:gd name="connsiteY6247" fmla="*/ 824915 h 3267076"/>
                <a:gd name="connsiteX6248" fmla="*/ 2995331 w 7771752"/>
                <a:gd name="connsiteY6248" fmla="*/ 824915 h 3267076"/>
                <a:gd name="connsiteX6249" fmla="*/ 2995331 w 7771752"/>
                <a:gd name="connsiteY6249" fmla="*/ 824133 h 3267076"/>
                <a:gd name="connsiteX6250" fmla="*/ 2995890 w 7771752"/>
                <a:gd name="connsiteY6250" fmla="*/ 824133 h 3267076"/>
                <a:gd name="connsiteX6251" fmla="*/ 2995890 w 7771752"/>
                <a:gd name="connsiteY6251" fmla="*/ 823351 h 3267076"/>
                <a:gd name="connsiteX6252" fmla="*/ 2996540 w 7771752"/>
                <a:gd name="connsiteY6252" fmla="*/ 823351 h 3267076"/>
                <a:gd name="connsiteX6253" fmla="*/ 2996540 w 7771752"/>
                <a:gd name="connsiteY6253" fmla="*/ 822569 h 3267076"/>
                <a:gd name="connsiteX6254" fmla="*/ 2996570 w 7771752"/>
                <a:gd name="connsiteY6254" fmla="*/ 822569 h 3267076"/>
                <a:gd name="connsiteX6255" fmla="*/ 2996570 w 7771752"/>
                <a:gd name="connsiteY6255" fmla="*/ 821787 h 3267076"/>
                <a:gd name="connsiteX6256" fmla="*/ 2996852 w 7771752"/>
                <a:gd name="connsiteY6256" fmla="*/ 821787 h 3267076"/>
                <a:gd name="connsiteX6257" fmla="*/ 2996852 w 7771752"/>
                <a:gd name="connsiteY6257" fmla="*/ 821004 h 3267076"/>
                <a:gd name="connsiteX6258" fmla="*/ 2998524 w 7771752"/>
                <a:gd name="connsiteY6258" fmla="*/ 821004 h 3267076"/>
                <a:gd name="connsiteX6259" fmla="*/ 2998524 w 7771752"/>
                <a:gd name="connsiteY6259" fmla="*/ 820222 h 3267076"/>
                <a:gd name="connsiteX6260" fmla="*/ 2999685 w 7771752"/>
                <a:gd name="connsiteY6260" fmla="*/ 820222 h 3267076"/>
                <a:gd name="connsiteX6261" fmla="*/ 2999685 w 7771752"/>
                <a:gd name="connsiteY6261" fmla="*/ 819440 h 3267076"/>
                <a:gd name="connsiteX6262" fmla="*/ 3000545 w 7771752"/>
                <a:gd name="connsiteY6262" fmla="*/ 819440 h 3267076"/>
                <a:gd name="connsiteX6263" fmla="*/ 3000545 w 7771752"/>
                <a:gd name="connsiteY6263" fmla="*/ 818658 h 3267076"/>
                <a:gd name="connsiteX6264" fmla="*/ 3001759 w 7771752"/>
                <a:gd name="connsiteY6264" fmla="*/ 818658 h 3267076"/>
                <a:gd name="connsiteX6265" fmla="*/ 3001759 w 7771752"/>
                <a:gd name="connsiteY6265" fmla="*/ 817876 h 3267076"/>
                <a:gd name="connsiteX6266" fmla="*/ 3004357 w 7771752"/>
                <a:gd name="connsiteY6266" fmla="*/ 817876 h 3267076"/>
                <a:gd name="connsiteX6267" fmla="*/ 3004357 w 7771752"/>
                <a:gd name="connsiteY6267" fmla="*/ 817094 h 3267076"/>
                <a:gd name="connsiteX6268" fmla="*/ 3004940 w 7771752"/>
                <a:gd name="connsiteY6268" fmla="*/ 817094 h 3267076"/>
                <a:gd name="connsiteX6269" fmla="*/ 3004940 w 7771752"/>
                <a:gd name="connsiteY6269" fmla="*/ 816312 h 3267076"/>
                <a:gd name="connsiteX6270" fmla="*/ 3006258 w 7771752"/>
                <a:gd name="connsiteY6270" fmla="*/ 816312 h 3267076"/>
                <a:gd name="connsiteX6271" fmla="*/ 3006258 w 7771752"/>
                <a:gd name="connsiteY6271" fmla="*/ 815529 h 3267076"/>
                <a:gd name="connsiteX6272" fmla="*/ 3007117 w 7771752"/>
                <a:gd name="connsiteY6272" fmla="*/ 815529 h 3267076"/>
                <a:gd name="connsiteX6273" fmla="*/ 3007117 w 7771752"/>
                <a:gd name="connsiteY6273" fmla="*/ 814747 h 3267076"/>
                <a:gd name="connsiteX6274" fmla="*/ 3007575 w 7771752"/>
                <a:gd name="connsiteY6274" fmla="*/ 814747 h 3267076"/>
                <a:gd name="connsiteX6275" fmla="*/ 3007575 w 7771752"/>
                <a:gd name="connsiteY6275" fmla="*/ 813965 h 3267076"/>
                <a:gd name="connsiteX6276" fmla="*/ 3009174 w 7771752"/>
                <a:gd name="connsiteY6276" fmla="*/ 813965 h 3267076"/>
                <a:gd name="connsiteX6277" fmla="*/ 3009174 w 7771752"/>
                <a:gd name="connsiteY6277" fmla="*/ 813183 h 3267076"/>
                <a:gd name="connsiteX6278" fmla="*/ 3013269 w 7771752"/>
                <a:gd name="connsiteY6278" fmla="*/ 813183 h 3267076"/>
                <a:gd name="connsiteX6279" fmla="*/ 3013269 w 7771752"/>
                <a:gd name="connsiteY6279" fmla="*/ 812405 h 3267076"/>
                <a:gd name="connsiteX6280" fmla="*/ 3015885 w 7771752"/>
                <a:gd name="connsiteY6280" fmla="*/ 812405 h 3267076"/>
                <a:gd name="connsiteX6281" fmla="*/ 3015885 w 7771752"/>
                <a:gd name="connsiteY6281" fmla="*/ 811623 h 3267076"/>
                <a:gd name="connsiteX6282" fmla="*/ 3017016 w 7771752"/>
                <a:gd name="connsiteY6282" fmla="*/ 811623 h 3267076"/>
                <a:gd name="connsiteX6283" fmla="*/ 3017016 w 7771752"/>
                <a:gd name="connsiteY6283" fmla="*/ 810841 h 3267076"/>
                <a:gd name="connsiteX6284" fmla="*/ 3018074 w 7771752"/>
                <a:gd name="connsiteY6284" fmla="*/ 810841 h 3267076"/>
                <a:gd name="connsiteX6285" fmla="*/ 3018074 w 7771752"/>
                <a:gd name="connsiteY6285" fmla="*/ 810059 h 3267076"/>
                <a:gd name="connsiteX6286" fmla="*/ 3019025 w 7771752"/>
                <a:gd name="connsiteY6286" fmla="*/ 810059 h 3267076"/>
                <a:gd name="connsiteX6287" fmla="*/ 3019025 w 7771752"/>
                <a:gd name="connsiteY6287" fmla="*/ 809277 h 3267076"/>
                <a:gd name="connsiteX6288" fmla="*/ 3021899 w 7771752"/>
                <a:gd name="connsiteY6288" fmla="*/ 809277 h 3267076"/>
                <a:gd name="connsiteX6289" fmla="*/ 3021899 w 7771752"/>
                <a:gd name="connsiteY6289" fmla="*/ 808494 h 3267076"/>
                <a:gd name="connsiteX6290" fmla="*/ 3022037 w 7771752"/>
                <a:gd name="connsiteY6290" fmla="*/ 808494 h 3267076"/>
                <a:gd name="connsiteX6291" fmla="*/ 3022037 w 7771752"/>
                <a:gd name="connsiteY6291" fmla="*/ 807712 h 3267076"/>
                <a:gd name="connsiteX6292" fmla="*/ 3022290 w 7771752"/>
                <a:gd name="connsiteY6292" fmla="*/ 807712 h 3267076"/>
                <a:gd name="connsiteX6293" fmla="*/ 3022290 w 7771752"/>
                <a:gd name="connsiteY6293" fmla="*/ 806930 h 3267076"/>
                <a:gd name="connsiteX6294" fmla="*/ 3022434 w 7771752"/>
                <a:gd name="connsiteY6294" fmla="*/ 806930 h 3267076"/>
                <a:gd name="connsiteX6295" fmla="*/ 3022434 w 7771752"/>
                <a:gd name="connsiteY6295" fmla="*/ 806148 h 3267076"/>
                <a:gd name="connsiteX6296" fmla="*/ 3023847 w 7771752"/>
                <a:gd name="connsiteY6296" fmla="*/ 806148 h 3267076"/>
                <a:gd name="connsiteX6297" fmla="*/ 3023847 w 7771752"/>
                <a:gd name="connsiteY6297" fmla="*/ 805366 h 3267076"/>
                <a:gd name="connsiteX6298" fmla="*/ 3025110 w 7771752"/>
                <a:gd name="connsiteY6298" fmla="*/ 805366 h 3267076"/>
                <a:gd name="connsiteX6299" fmla="*/ 3025110 w 7771752"/>
                <a:gd name="connsiteY6299" fmla="*/ 804584 h 3267076"/>
                <a:gd name="connsiteX6300" fmla="*/ 3026752 w 7771752"/>
                <a:gd name="connsiteY6300" fmla="*/ 804584 h 3267076"/>
                <a:gd name="connsiteX6301" fmla="*/ 3026752 w 7771752"/>
                <a:gd name="connsiteY6301" fmla="*/ 803801 h 3267076"/>
                <a:gd name="connsiteX6302" fmla="*/ 3027510 w 7771752"/>
                <a:gd name="connsiteY6302" fmla="*/ 803801 h 3267076"/>
                <a:gd name="connsiteX6303" fmla="*/ 3027510 w 7771752"/>
                <a:gd name="connsiteY6303" fmla="*/ 803019 h 3267076"/>
                <a:gd name="connsiteX6304" fmla="*/ 3028586 w 7771752"/>
                <a:gd name="connsiteY6304" fmla="*/ 803019 h 3267076"/>
                <a:gd name="connsiteX6305" fmla="*/ 3028586 w 7771752"/>
                <a:gd name="connsiteY6305" fmla="*/ 802237 h 3267076"/>
                <a:gd name="connsiteX6306" fmla="*/ 3028959 w 7771752"/>
                <a:gd name="connsiteY6306" fmla="*/ 802237 h 3267076"/>
                <a:gd name="connsiteX6307" fmla="*/ 3028959 w 7771752"/>
                <a:gd name="connsiteY6307" fmla="*/ 801455 h 3267076"/>
                <a:gd name="connsiteX6308" fmla="*/ 3029254 w 7771752"/>
                <a:gd name="connsiteY6308" fmla="*/ 801455 h 3267076"/>
                <a:gd name="connsiteX6309" fmla="*/ 3029254 w 7771752"/>
                <a:gd name="connsiteY6309" fmla="*/ 800673 h 3267076"/>
                <a:gd name="connsiteX6310" fmla="*/ 3030450 w 7771752"/>
                <a:gd name="connsiteY6310" fmla="*/ 800673 h 3267076"/>
                <a:gd name="connsiteX6311" fmla="*/ 3030450 w 7771752"/>
                <a:gd name="connsiteY6311" fmla="*/ 799891 h 3267076"/>
                <a:gd name="connsiteX6312" fmla="*/ 3030991 w 7771752"/>
                <a:gd name="connsiteY6312" fmla="*/ 799891 h 3267076"/>
                <a:gd name="connsiteX6313" fmla="*/ 3030991 w 7771752"/>
                <a:gd name="connsiteY6313" fmla="*/ 799113 h 3267076"/>
                <a:gd name="connsiteX6314" fmla="*/ 3031942 w 7771752"/>
                <a:gd name="connsiteY6314" fmla="*/ 799113 h 3267076"/>
                <a:gd name="connsiteX6315" fmla="*/ 3031942 w 7771752"/>
                <a:gd name="connsiteY6315" fmla="*/ 798331 h 3267076"/>
                <a:gd name="connsiteX6316" fmla="*/ 3034449 w 7771752"/>
                <a:gd name="connsiteY6316" fmla="*/ 798331 h 3267076"/>
                <a:gd name="connsiteX6317" fmla="*/ 3034449 w 7771752"/>
                <a:gd name="connsiteY6317" fmla="*/ 797549 h 3267076"/>
                <a:gd name="connsiteX6318" fmla="*/ 3034750 w 7771752"/>
                <a:gd name="connsiteY6318" fmla="*/ 797549 h 3267076"/>
                <a:gd name="connsiteX6319" fmla="*/ 3034750 w 7771752"/>
                <a:gd name="connsiteY6319" fmla="*/ 796766 h 3267076"/>
                <a:gd name="connsiteX6320" fmla="*/ 3038057 w 7771752"/>
                <a:gd name="connsiteY6320" fmla="*/ 796766 h 3267076"/>
                <a:gd name="connsiteX6321" fmla="*/ 3038057 w 7771752"/>
                <a:gd name="connsiteY6321" fmla="*/ 795984 h 3267076"/>
                <a:gd name="connsiteX6322" fmla="*/ 3038352 w 7771752"/>
                <a:gd name="connsiteY6322" fmla="*/ 795984 h 3267076"/>
                <a:gd name="connsiteX6323" fmla="*/ 3038352 w 7771752"/>
                <a:gd name="connsiteY6323" fmla="*/ 795202 h 3267076"/>
                <a:gd name="connsiteX6324" fmla="*/ 3039272 w 7771752"/>
                <a:gd name="connsiteY6324" fmla="*/ 795202 h 3267076"/>
                <a:gd name="connsiteX6325" fmla="*/ 3039272 w 7771752"/>
                <a:gd name="connsiteY6325" fmla="*/ 794420 h 3267076"/>
                <a:gd name="connsiteX6326" fmla="*/ 3039747 w 7771752"/>
                <a:gd name="connsiteY6326" fmla="*/ 794420 h 3267076"/>
                <a:gd name="connsiteX6327" fmla="*/ 3039747 w 7771752"/>
                <a:gd name="connsiteY6327" fmla="*/ 793638 h 3267076"/>
                <a:gd name="connsiteX6328" fmla="*/ 3041906 w 7771752"/>
                <a:gd name="connsiteY6328" fmla="*/ 793638 h 3267076"/>
                <a:gd name="connsiteX6329" fmla="*/ 3041906 w 7771752"/>
                <a:gd name="connsiteY6329" fmla="*/ 792856 h 3267076"/>
                <a:gd name="connsiteX6330" fmla="*/ 3043993 w 7771752"/>
                <a:gd name="connsiteY6330" fmla="*/ 792856 h 3267076"/>
                <a:gd name="connsiteX6331" fmla="*/ 3043993 w 7771752"/>
                <a:gd name="connsiteY6331" fmla="*/ 792073 h 3267076"/>
                <a:gd name="connsiteX6332" fmla="*/ 3044504 w 7771752"/>
                <a:gd name="connsiteY6332" fmla="*/ 792073 h 3267076"/>
                <a:gd name="connsiteX6333" fmla="*/ 3044504 w 7771752"/>
                <a:gd name="connsiteY6333" fmla="*/ 791291 h 3267076"/>
                <a:gd name="connsiteX6334" fmla="*/ 3045737 w 7771752"/>
                <a:gd name="connsiteY6334" fmla="*/ 791291 h 3267076"/>
                <a:gd name="connsiteX6335" fmla="*/ 3045737 w 7771752"/>
                <a:gd name="connsiteY6335" fmla="*/ 790509 h 3267076"/>
                <a:gd name="connsiteX6336" fmla="*/ 3051053 w 7771752"/>
                <a:gd name="connsiteY6336" fmla="*/ 790509 h 3267076"/>
                <a:gd name="connsiteX6337" fmla="*/ 3051053 w 7771752"/>
                <a:gd name="connsiteY6337" fmla="*/ 789727 h 3267076"/>
                <a:gd name="connsiteX6338" fmla="*/ 3051239 w 7771752"/>
                <a:gd name="connsiteY6338" fmla="*/ 789727 h 3267076"/>
                <a:gd name="connsiteX6339" fmla="*/ 3051239 w 7771752"/>
                <a:gd name="connsiteY6339" fmla="*/ 788945 h 3267076"/>
                <a:gd name="connsiteX6340" fmla="*/ 3051606 w 7771752"/>
                <a:gd name="connsiteY6340" fmla="*/ 788945 h 3267076"/>
                <a:gd name="connsiteX6341" fmla="*/ 3051606 w 7771752"/>
                <a:gd name="connsiteY6341" fmla="*/ 788163 h 3267076"/>
                <a:gd name="connsiteX6342" fmla="*/ 3052021 w 7771752"/>
                <a:gd name="connsiteY6342" fmla="*/ 788163 h 3267076"/>
                <a:gd name="connsiteX6343" fmla="*/ 3052021 w 7771752"/>
                <a:gd name="connsiteY6343" fmla="*/ 787381 h 3267076"/>
                <a:gd name="connsiteX6344" fmla="*/ 3052400 w 7771752"/>
                <a:gd name="connsiteY6344" fmla="*/ 787381 h 3267076"/>
                <a:gd name="connsiteX6345" fmla="*/ 3052400 w 7771752"/>
                <a:gd name="connsiteY6345" fmla="*/ 786598 h 3267076"/>
                <a:gd name="connsiteX6346" fmla="*/ 3053873 w 7771752"/>
                <a:gd name="connsiteY6346" fmla="*/ 786598 h 3267076"/>
                <a:gd name="connsiteX6347" fmla="*/ 3053873 w 7771752"/>
                <a:gd name="connsiteY6347" fmla="*/ 785821 h 3267076"/>
                <a:gd name="connsiteX6348" fmla="*/ 3054865 w 7771752"/>
                <a:gd name="connsiteY6348" fmla="*/ 785821 h 3267076"/>
                <a:gd name="connsiteX6349" fmla="*/ 3054865 w 7771752"/>
                <a:gd name="connsiteY6349" fmla="*/ 785039 h 3267076"/>
                <a:gd name="connsiteX6350" fmla="*/ 3058570 w 7771752"/>
                <a:gd name="connsiteY6350" fmla="*/ 785039 h 3267076"/>
                <a:gd name="connsiteX6351" fmla="*/ 3058570 w 7771752"/>
                <a:gd name="connsiteY6351" fmla="*/ 784256 h 3267076"/>
                <a:gd name="connsiteX6352" fmla="*/ 3061468 w 7771752"/>
                <a:gd name="connsiteY6352" fmla="*/ 784256 h 3267076"/>
                <a:gd name="connsiteX6353" fmla="*/ 3061468 w 7771752"/>
                <a:gd name="connsiteY6353" fmla="*/ 783474 h 3267076"/>
                <a:gd name="connsiteX6354" fmla="*/ 3062701 w 7771752"/>
                <a:gd name="connsiteY6354" fmla="*/ 783474 h 3267076"/>
                <a:gd name="connsiteX6355" fmla="*/ 3062701 w 7771752"/>
                <a:gd name="connsiteY6355" fmla="*/ 782692 h 3267076"/>
                <a:gd name="connsiteX6356" fmla="*/ 3064174 w 7771752"/>
                <a:gd name="connsiteY6356" fmla="*/ 782692 h 3267076"/>
                <a:gd name="connsiteX6357" fmla="*/ 3064174 w 7771752"/>
                <a:gd name="connsiteY6357" fmla="*/ 781910 h 3267076"/>
                <a:gd name="connsiteX6358" fmla="*/ 3064956 w 7771752"/>
                <a:gd name="connsiteY6358" fmla="*/ 781910 h 3267076"/>
                <a:gd name="connsiteX6359" fmla="*/ 3064956 w 7771752"/>
                <a:gd name="connsiteY6359" fmla="*/ 781128 h 3267076"/>
                <a:gd name="connsiteX6360" fmla="*/ 3069833 w 7771752"/>
                <a:gd name="connsiteY6360" fmla="*/ 781128 h 3267076"/>
                <a:gd name="connsiteX6361" fmla="*/ 3069833 w 7771752"/>
                <a:gd name="connsiteY6361" fmla="*/ 780346 h 3267076"/>
                <a:gd name="connsiteX6362" fmla="*/ 3069887 w 7771752"/>
                <a:gd name="connsiteY6362" fmla="*/ 780346 h 3267076"/>
                <a:gd name="connsiteX6363" fmla="*/ 3069887 w 7771752"/>
                <a:gd name="connsiteY6363" fmla="*/ 779563 h 3267076"/>
                <a:gd name="connsiteX6364" fmla="*/ 3072130 w 7771752"/>
                <a:gd name="connsiteY6364" fmla="*/ 779563 h 3267076"/>
                <a:gd name="connsiteX6365" fmla="*/ 3072130 w 7771752"/>
                <a:gd name="connsiteY6365" fmla="*/ 778781 h 3267076"/>
                <a:gd name="connsiteX6366" fmla="*/ 3073218 w 7771752"/>
                <a:gd name="connsiteY6366" fmla="*/ 778781 h 3267076"/>
                <a:gd name="connsiteX6367" fmla="*/ 3073218 w 7771752"/>
                <a:gd name="connsiteY6367" fmla="*/ 777999 h 3267076"/>
                <a:gd name="connsiteX6368" fmla="*/ 3076153 w 7771752"/>
                <a:gd name="connsiteY6368" fmla="*/ 777999 h 3267076"/>
                <a:gd name="connsiteX6369" fmla="*/ 3076153 w 7771752"/>
                <a:gd name="connsiteY6369" fmla="*/ 777217 h 3267076"/>
                <a:gd name="connsiteX6370" fmla="*/ 3076803 w 7771752"/>
                <a:gd name="connsiteY6370" fmla="*/ 777217 h 3267076"/>
                <a:gd name="connsiteX6371" fmla="*/ 3076803 w 7771752"/>
                <a:gd name="connsiteY6371" fmla="*/ 776435 h 3267076"/>
                <a:gd name="connsiteX6372" fmla="*/ 3079274 w 7771752"/>
                <a:gd name="connsiteY6372" fmla="*/ 776435 h 3267076"/>
                <a:gd name="connsiteX6373" fmla="*/ 3079274 w 7771752"/>
                <a:gd name="connsiteY6373" fmla="*/ 775653 h 3267076"/>
                <a:gd name="connsiteX6374" fmla="*/ 3079653 w 7771752"/>
                <a:gd name="connsiteY6374" fmla="*/ 775653 h 3267076"/>
                <a:gd name="connsiteX6375" fmla="*/ 3079653 w 7771752"/>
                <a:gd name="connsiteY6375" fmla="*/ 774870 h 3267076"/>
                <a:gd name="connsiteX6376" fmla="*/ 3082053 w 7771752"/>
                <a:gd name="connsiteY6376" fmla="*/ 774870 h 3267076"/>
                <a:gd name="connsiteX6377" fmla="*/ 3082053 w 7771752"/>
                <a:gd name="connsiteY6377" fmla="*/ 774088 h 3267076"/>
                <a:gd name="connsiteX6378" fmla="*/ 3083207 w 7771752"/>
                <a:gd name="connsiteY6378" fmla="*/ 774088 h 3267076"/>
                <a:gd name="connsiteX6379" fmla="*/ 3083207 w 7771752"/>
                <a:gd name="connsiteY6379" fmla="*/ 773306 h 3267076"/>
                <a:gd name="connsiteX6380" fmla="*/ 3085420 w 7771752"/>
                <a:gd name="connsiteY6380" fmla="*/ 773306 h 3267076"/>
                <a:gd name="connsiteX6381" fmla="*/ 3085420 w 7771752"/>
                <a:gd name="connsiteY6381" fmla="*/ 772528 h 3267076"/>
                <a:gd name="connsiteX6382" fmla="*/ 3087813 w 7771752"/>
                <a:gd name="connsiteY6382" fmla="*/ 772528 h 3267076"/>
                <a:gd name="connsiteX6383" fmla="*/ 3087813 w 7771752"/>
                <a:gd name="connsiteY6383" fmla="*/ 771746 h 3267076"/>
                <a:gd name="connsiteX6384" fmla="*/ 3087940 w 7771752"/>
                <a:gd name="connsiteY6384" fmla="*/ 771746 h 3267076"/>
                <a:gd name="connsiteX6385" fmla="*/ 3087940 w 7771752"/>
                <a:gd name="connsiteY6385" fmla="*/ 770964 h 3267076"/>
                <a:gd name="connsiteX6386" fmla="*/ 3088908 w 7771752"/>
                <a:gd name="connsiteY6386" fmla="*/ 770964 h 3267076"/>
                <a:gd name="connsiteX6387" fmla="*/ 3088908 w 7771752"/>
                <a:gd name="connsiteY6387" fmla="*/ 770182 h 3267076"/>
                <a:gd name="connsiteX6388" fmla="*/ 3091476 w 7771752"/>
                <a:gd name="connsiteY6388" fmla="*/ 770182 h 3267076"/>
                <a:gd name="connsiteX6389" fmla="*/ 3091476 w 7771752"/>
                <a:gd name="connsiteY6389" fmla="*/ 769400 h 3267076"/>
                <a:gd name="connsiteX6390" fmla="*/ 3094020 w 7771752"/>
                <a:gd name="connsiteY6390" fmla="*/ 769400 h 3267076"/>
                <a:gd name="connsiteX6391" fmla="*/ 3094020 w 7771752"/>
                <a:gd name="connsiteY6391" fmla="*/ 768618 h 3267076"/>
                <a:gd name="connsiteX6392" fmla="*/ 3095096 w 7771752"/>
                <a:gd name="connsiteY6392" fmla="*/ 768618 h 3267076"/>
                <a:gd name="connsiteX6393" fmla="*/ 3095096 w 7771752"/>
                <a:gd name="connsiteY6393" fmla="*/ 767835 h 3267076"/>
                <a:gd name="connsiteX6394" fmla="*/ 3097243 w 7771752"/>
                <a:gd name="connsiteY6394" fmla="*/ 767835 h 3267076"/>
                <a:gd name="connsiteX6395" fmla="*/ 3097243 w 7771752"/>
                <a:gd name="connsiteY6395" fmla="*/ 767053 h 3267076"/>
                <a:gd name="connsiteX6396" fmla="*/ 3099366 w 7771752"/>
                <a:gd name="connsiteY6396" fmla="*/ 767053 h 3267076"/>
                <a:gd name="connsiteX6397" fmla="*/ 3099366 w 7771752"/>
                <a:gd name="connsiteY6397" fmla="*/ 766271 h 3267076"/>
                <a:gd name="connsiteX6398" fmla="*/ 3100370 w 7771752"/>
                <a:gd name="connsiteY6398" fmla="*/ 766271 h 3267076"/>
                <a:gd name="connsiteX6399" fmla="*/ 3100370 w 7771752"/>
                <a:gd name="connsiteY6399" fmla="*/ 765489 h 3267076"/>
                <a:gd name="connsiteX6400" fmla="*/ 3106702 w 7771752"/>
                <a:gd name="connsiteY6400" fmla="*/ 765489 h 3267076"/>
                <a:gd name="connsiteX6401" fmla="*/ 3106702 w 7771752"/>
                <a:gd name="connsiteY6401" fmla="*/ 764707 h 3267076"/>
                <a:gd name="connsiteX6402" fmla="*/ 3106985 w 7771752"/>
                <a:gd name="connsiteY6402" fmla="*/ 764707 h 3267076"/>
                <a:gd name="connsiteX6403" fmla="*/ 3106985 w 7771752"/>
                <a:gd name="connsiteY6403" fmla="*/ 763925 h 3267076"/>
                <a:gd name="connsiteX6404" fmla="*/ 3107159 w 7771752"/>
                <a:gd name="connsiteY6404" fmla="*/ 763925 h 3267076"/>
                <a:gd name="connsiteX6405" fmla="*/ 3107159 w 7771752"/>
                <a:gd name="connsiteY6405" fmla="*/ 763143 h 3267076"/>
                <a:gd name="connsiteX6406" fmla="*/ 3107273 w 7771752"/>
                <a:gd name="connsiteY6406" fmla="*/ 763143 h 3267076"/>
                <a:gd name="connsiteX6407" fmla="*/ 3107273 w 7771752"/>
                <a:gd name="connsiteY6407" fmla="*/ 762360 h 3267076"/>
                <a:gd name="connsiteX6408" fmla="*/ 3108500 w 7771752"/>
                <a:gd name="connsiteY6408" fmla="*/ 762360 h 3267076"/>
                <a:gd name="connsiteX6409" fmla="*/ 3108500 w 7771752"/>
                <a:gd name="connsiteY6409" fmla="*/ 761578 h 3267076"/>
                <a:gd name="connsiteX6410" fmla="*/ 3109582 w 7771752"/>
                <a:gd name="connsiteY6410" fmla="*/ 761578 h 3267076"/>
                <a:gd name="connsiteX6411" fmla="*/ 3109582 w 7771752"/>
                <a:gd name="connsiteY6411" fmla="*/ 760796 h 3267076"/>
                <a:gd name="connsiteX6412" fmla="*/ 3111128 w 7771752"/>
                <a:gd name="connsiteY6412" fmla="*/ 760796 h 3267076"/>
                <a:gd name="connsiteX6413" fmla="*/ 3111128 w 7771752"/>
                <a:gd name="connsiteY6413" fmla="*/ 760014 h 3267076"/>
                <a:gd name="connsiteX6414" fmla="*/ 3111218 w 7771752"/>
                <a:gd name="connsiteY6414" fmla="*/ 760014 h 3267076"/>
                <a:gd name="connsiteX6415" fmla="*/ 3111218 w 7771752"/>
                <a:gd name="connsiteY6415" fmla="*/ 759236 h 3267076"/>
                <a:gd name="connsiteX6416" fmla="*/ 3111748 w 7771752"/>
                <a:gd name="connsiteY6416" fmla="*/ 759236 h 3267076"/>
                <a:gd name="connsiteX6417" fmla="*/ 3111748 w 7771752"/>
                <a:gd name="connsiteY6417" fmla="*/ 758450 h 3267076"/>
                <a:gd name="connsiteX6418" fmla="*/ 3114658 w 7771752"/>
                <a:gd name="connsiteY6418" fmla="*/ 758450 h 3267076"/>
                <a:gd name="connsiteX6419" fmla="*/ 3114658 w 7771752"/>
                <a:gd name="connsiteY6419" fmla="*/ 757672 h 3267076"/>
                <a:gd name="connsiteX6420" fmla="*/ 3118068 w 7771752"/>
                <a:gd name="connsiteY6420" fmla="*/ 757672 h 3267076"/>
                <a:gd name="connsiteX6421" fmla="*/ 3118068 w 7771752"/>
                <a:gd name="connsiteY6421" fmla="*/ 756890 h 3267076"/>
                <a:gd name="connsiteX6422" fmla="*/ 3118471 w 7771752"/>
                <a:gd name="connsiteY6422" fmla="*/ 756890 h 3267076"/>
                <a:gd name="connsiteX6423" fmla="*/ 3118471 w 7771752"/>
                <a:gd name="connsiteY6423" fmla="*/ 756108 h 3267076"/>
                <a:gd name="connsiteX6424" fmla="*/ 3120726 w 7771752"/>
                <a:gd name="connsiteY6424" fmla="*/ 756108 h 3267076"/>
                <a:gd name="connsiteX6425" fmla="*/ 3120726 w 7771752"/>
                <a:gd name="connsiteY6425" fmla="*/ 755325 h 3267076"/>
                <a:gd name="connsiteX6426" fmla="*/ 3122518 w 7771752"/>
                <a:gd name="connsiteY6426" fmla="*/ 755325 h 3267076"/>
                <a:gd name="connsiteX6427" fmla="*/ 3122518 w 7771752"/>
                <a:gd name="connsiteY6427" fmla="*/ 754543 h 3267076"/>
                <a:gd name="connsiteX6428" fmla="*/ 3124057 w 7771752"/>
                <a:gd name="connsiteY6428" fmla="*/ 754543 h 3267076"/>
                <a:gd name="connsiteX6429" fmla="*/ 3124057 w 7771752"/>
                <a:gd name="connsiteY6429" fmla="*/ 753761 h 3267076"/>
                <a:gd name="connsiteX6430" fmla="*/ 3124154 w 7771752"/>
                <a:gd name="connsiteY6430" fmla="*/ 753761 h 3267076"/>
                <a:gd name="connsiteX6431" fmla="*/ 3124154 w 7771752"/>
                <a:gd name="connsiteY6431" fmla="*/ 752979 h 3267076"/>
                <a:gd name="connsiteX6432" fmla="*/ 3125067 w 7771752"/>
                <a:gd name="connsiteY6432" fmla="*/ 752979 h 3267076"/>
                <a:gd name="connsiteX6433" fmla="*/ 3125067 w 7771752"/>
                <a:gd name="connsiteY6433" fmla="*/ 752197 h 3267076"/>
                <a:gd name="connsiteX6434" fmla="*/ 3125627 w 7771752"/>
                <a:gd name="connsiteY6434" fmla="*/ 752197 h 3267076"/>
                <a:gd name="connsiteX6435" fmla="*/ 3125627 w 7771752"/>
                <a:gd name="connsiteY6435" fmla="*/ 751415 h 3267076"/>
                <a:gd name="connsiteX6436" fmla="*/ 3126818 w 7771752"/>
                <a:gd name="connsiteY6436" fmla="*/ 751415 h 3267076"/>
                <a:gd name="connsiteX6437" fmla="*/ 3126818 w 7771752"/>
                <a:gd name="connsiteY6437" fmla="*/ 750632 h 3267076"/>
                <a:gd name="connsiteX6438" fmla="*/ 3127503 w 7771752"/>
                <a:gd name="connsiteY6438" fmla="*/ 750632 h 3267076"/>
                <a:gd name="connsiteX6439" fmla="*/ 3127503 w 7771752"/>
                <a:gd name="connsiteY6439" fmla="*/ 749850 h 3267076"/>
                <a:gd name="connsiteX6440" fmla="*/ 3129121 w 7771752"/>
                <a:gd name="connsiteY6440" fmla="*/ 749850 h 3267076"/>
                <a:gd name="connsiteX6441" fmla="*/ 3129121 w 7771752"/>
                <a:gd name="connsiteY6441" fmla="*/ 749068 h 3267076"/>
                <a:gd name="connsiteX6442" fmla="*/ 3130744 w 7771752"/>
                <a:gd name="connsiteY6442" fmla="*/ 749068 h 3267076"/>
                <a:gd name="connsiteX6443" fmla="*/ 3130744 w 7771752"/>
                <a:gd name="connsiteY6443" fmla="*/ 748286 h 3267076"/>
                <a:gd name="connsiteX6444" fmla="*/ 3133655 w 7771752"/>
                <a:gd name="connsiteY6444" fmla="*/ 748286 h 3267076"/>
                <a:gd name="connsiteX6445" fmla="*/ 3133655 w 7771752"/>
                <a:gd name="connsiteY6445" fmla="*/ 747504 h 3267076"/>
                <a:gd name="connsiteX6446" fmla="*/ 3134094 w 7771752"/>
                <a:gd name="connsiteY6446" fmla="*/ 747504 h 3267076"/>
                <a:gd name="connsiteX6447" fmla="*/ 3134094 w 7771752"/>
                <a:gd name="connsiteY6447" fmla="*/ 746722 h 3267076"/>
                <a:gd name="connsiteX6448" fmla="*/ 3134569 w 7771752"/>
                <a:gd name="connsiteY6448" fmla="*/ 746722 h 3267076"/>
                <a:gd name="connsiteX6449" fmla="*/ 3134569 w 7771752"/>
                <a:gd name="connsiteY6449" fmla="*/ 745939 h 3267076"/>
                <a:gd name="connsiteX6450" fmla="*/ 3136457 w 7771752"/>
                <a:gd name="connsiteY6450" fmla="*/ 745939 h 3267076"/>
                <a:gd name="connsiteX6451" fmla="*/ 3136457 w 7771752"/>
                <a:gd name="connsiteY6451" fmla="*/ 745157 h 3267076"/>
                <a:gd name="connsiteX6452" fmla="*/ 3140486 w 7771752"/>
                <a:gd name="connsiteY6452" fmla="*/ 745157 h 3267076"/>
                <a:gd name="connsiteX6453" fmla="*/ 3140486 w 7771752"/>
                <a:gd name="connsiteY6453" fmla="*/ 744380 h 3267076"/>
                <a:gd name="connsiteX6454" fmla="*/ 3141623 w 7771752"/>
                <a:gd name="connsiteY6454" fmla="*/ 744380 h 3267076"/>
                <a:gd name="connsiteX6455" fmla="*/ 3141623 w 7771752"/>
                <a:gd name="connsiteY6455" fmla="*/ 743597 h 3267076"/>
                <a:gd name="connsiteX6456" fmla="*/ 3142158 w 7771752"/>
                <a:gd name="connsiteY6456" fmla="*/ 743597 h 3267076"/>
                <a:gd name="connsiteX6457" fmla="*/ 3142158 w 7771752"/>
                <a:gd name="connsiteY6457" fmla="*/ 742815 h 3267076"/>
                <a:gd name="connsiteX6458" fmla="*/ 3142537 w 7771752"/>
                <a:gd name="connsiteY6458" fmla="*/ 742815 h 3267076"/>
                <a:gd name="connsiteX6459" fmla="*/ 3142537 w 7771752"/>
                <a:gd name="connsiteY6459" fmla="*/ 742033 h 3267076"/>
                <a:gd name="connsiteX6460" fmla="*/ 3143331 w 7771752"/>
                <a:gd name="connsiteY6460" fmla="*/ 742033 h 3267076"/>
                <a:gd name="connsiteX6461" fmla="*/ 3143331 w 7771752"/>
                <a:gd name="connsiteY6461" fmla="*/ 741251 h 3267076"/>
                <a:gd name="connsiteX6462" fmla="*/ 3144245 w 7771752"/>
                <a:gd name="connsiteY6462" fmla="*/ 741251 h 3267076"/>
                <a:gd name="connsiteX6463" fmla="*/ 3144245 w 7771752"/>
                <a:gd name="connsiteY6463" fmla="*/ 740469 h 3267076"/>
                <a:gd name="connsiteX6464" fmla="*/ 3144353 w 7771752"/>
                <a:gd name="connsiteY6464" fmla="*/ 740469 h 3267076"/>
                <a:gd name="connsiteX6465" fmla="*/ 3144353 w 7771752"/>
                <a:gd name="connsiteY6465" fmla="*/ 739687 h 3267076"/>
                <a:gd name="connsiteX6466" fmla="*/ 3145953 w 7771752"/>
                <a:gd name="connsiteY6466" fmla="*/ 739687 h 3267076"/>
                <a:gd name="connsiteX6467" fmla="*/ 3145953 w 7771752"/>
                <a:gd name="connsiteY6467" fmla="*/ 738904 h 3267076"/>
                <a:gd name="connsiteX6468" fmla="*/ 3147390 w 7771752"/>
                <a:gd name="connsiteY6468" fmla="*/ 738904 h 3267076"/>
                <a:gd name="connsiteX6469" fmla="*/ 3147390 w 7771752"/>
                <a:gd name="connsiteY6469" fmla="*/ 738122 h 3267076"/>
                <a:gd name="connsiteX6470" fmla="*/ 3147901 w 7771752"/>
                <a:gd name="connsiteY6470" fmla="*/ 738122 h 3267076"/>
                <a:gd name="connsiteX6471" fmla="*/ 3147901 w 7771752"/>
                <a:gd name="connsiteY6471" fmla="*/ 737340 h 3267076"/>
                <a:gd name="connsiteX6472" fmla="*/ 3148340 w 7771752"/>
                <a:gd name="connsiteY6472" fmla="*/ 737340 h 3267076"/>
                <a:gd name="connsiteX6473" fmla="*/ 3148340 w 7771752"/>
                <a:gd name="connsiteY6473" fmla="*/ 736558 h 3267076"/>
                <a:gd name="connsiteX6474" fmla="*/ 3148599 w 7771752"/>
                <a:gd name="connsiteY6474" fmla="*/ 736558 h 3267076"/>
                <a:gd name="connsiteX6475" fmla="*/ 3148599 w 7771752"/>
                <a:gd name="connsiteY6475" fmla="*/ 735776 h 3267076"/>
                <a:gd name="connsiteX6476" fmla="*/ 3149753 w 7771752"/>
                <a:gd name="connsiteY6476" fmla="*/ 735776 h 3267076"/>
                <a:gd name="connsiteX6477" fmla="*/ 3149753 w 7771752"/>
                <a:gd name="connsiteY6477" fmla="*/ 734994 h 3267076"/>
                <a:gd name="connsiteX6478" fmla="*/ 3153337 w 7771752"/>
                <a:gd name="connsiteY6478" fmla="*/ 734994 h 3267076"/>
                <a:gd name="connsiteX6479" fmla="*/ 3153337 w 7771752"/>
                <a:gd name="connsiteY6479" fmla="*/ 734211 h 3267076"/>
                <a:gd name="connsiteX6480" fmla="*/ 3154504 w 7771752"/>
                <a:gd name="connsiteY6480" fmla="*/ 734211 h 3267076"/>
                <a:gd name="connsiteX6481" fmla="*/ 3154504 w 7771752"/>
                <a:gd name="connsiteY6481" fmla="*/ 733429 h 3267076"/>
                <a:gd name="connsiteX6482" fmla="*/ 3154690 w 7771752"/>
                <a:gd name="connsiteY6482" fmla="*/ 733429 h 3267076"/>
                <a:gd name="connsiteX6483" fmla="*/ 3154690 w 7771752"/>
                <a:gd name="connsiteY6483" fmla="*/ 732647 h 3267076"/>
                <a:gd name="connsiteX6484" fmla="*/ 3154799 w 7771752"/>
                <a:gd name="connsiteY6484" fmla="*/ 732647 h 3267076"/>
                <a:gd name="connsiteX6485" fmla="*/ 3154799 w 7771752"/>
                <a:gd name="connsiteY6485" fmla="*/ 731865 h 3267076"/>
                <a:gd name="connsiteX6486" fmla="*/ 3155707 w 7771752"/>
                <a:gd name="connsiteY6486" fmla="*/ 731865 h 3267076"/>
                <a:gd name="connsiteX6487" fmla="*/ 3155707 w 7771752"/>
                <a:gd name="connsiteY6487" fmla="*/ 731087 h 3267076"/>
                <a:gd name="connsiteX6488" fmla="*/ 3160145 w 7771752"/>
                <a:gd name="connsiteY6488" fmla="*/ 731087 h 3267076"/>
                <a:gd name="connsiteX6489" fmla="*/ 3160145 w 7771752"/>
                <a:gd name="connsiteY6489" fmla="*/ 730305 h 3267076"/>
                <a:gd name="connsiteX6490" fmla="*/ 3163128 w 7771752"/>
                <a:gd name="connsiteY6490" fmla="*/ 730305 h 3267076"/>
                <a:gd name="connsiteX6491" fmla="*/ 3163128 w 7771752"/>
                <a:gd name="connsiteY6491" fmla="*/ 729523 h 3267076"/>
                <a:gd name="connsiteX6492" fmla="*/ 3165010 w 7771752"/>
                <a:gd name="connsiteY6492" fmla="*/ 729523 h 3267076"/>
                <a:gd name="connsiteX6493" fmla="*/ 3165010 w 7771752"/>
                <a:gd name="connsiteY6493" fmla="*/ 728741 h 3267076"/>
                <a:gd name="connsiteX6494" fmla="*/ 3170416 w 7771752"/>
                <a:gd name="connsiteY6494" fmla="*/ 728741 h 3267076"/>
                <a:gd name="connsiteX6495" fmla="*/ 3170416 w 7771752"/>
                <a:gd name="connsiteY6495" fmla="*/ 727959 h 3267076"/>
                <a:gd name="connsiteX6496" fmla="*/ 3172984 w 7771752"/>
                <a:gd name="connsiteY6496" fmla="*/ 727959 h 3267076"/>
                <a:gd name="connsiteX6497" fmla="*/ 3172984 w 7771752"/>
                <a:gd name="connsiteY6497" fmla="*/ 727177 h 3267076"/>
                <a:gd name="connsiteX6498" fmla="*/ 3173753 w 7771752"/>
                <a:gd name="connsiteY6498" fmla="*/ 727177 h 3267076"/>
                <a:gd name="connsiteX6499" fmla="*/ 3173753 w 7771752"/>
                <a:gd name="connsiteY6499" fmla="*/ 726394 h 3267076"/>
                <a:gd name="connsiteX6500" fmla="*/ 3174800 w 7771752"/>
                <a:gd name="connsiteY6500" fmla="*/ 726394 h 3267076"/>
                <a:gd name="connsiteX6501" fmla="*/ 3174800 w 7771752"/>
                <a:gd name="connsiteY6501" fmla="*/ 725612 h 3267076"/>
                <a:gd name="connsiteX6502" fmla="*/ 3176243 w 7771752"/>
                <a:gd name="connsiteY6502" fmla="*/ 725612 h 3267076"/>
                <a:gd name="connsiteX6503" fmla="*/ 3176243 w 7771752"/>
                <a:gd name="connsiteY6503" fmla="*/ 724830 h 3267076"/>
                <a:gd name="connsiteX6504" fmla="*/ 3176435 w 7771752"/>
                <a:gd name="connsiteY6504" fmla="*/ 724830 h 3267076"/>
                <a:gd name="connsiteX6505" fmla="*/ 3176435 w 7771752"/>
                <a:gd name="connsiteY6505" fmla="*/ 724048 h 3267076"/>
                <a:gd name="connsiteX6506" fmla="*/ 3177301 w 7771752"/>
                <a:gd name="connsiteY6506" fmla="*/ 724048 h 3267076"/>
                <a:gd name="connsiteX6507" fmla="*/ 3177301 w 7771752"/>
                <a:gd name="connsiteY6507" fmla="*/ 723266 h 3267076"/>
                <a:gd name="connsiteX6508" fmla="*/ 3177819 w 7771752"/>
                <a:gd name="connsiteY6508" fmla="*/ 723266 h 3267076"/>
                <a:gd name="connsiteX6509" fmla="*/ 3177819 w 7771752"/>
                <a:gd name="connsiteY6509" fmla="*/ 722484 h 3267076"/>
                <a:gd name="connsiteX6510" fmla="*/ 3181042 w 7771752"/>
                <a:gd name="connsiteY6510" fmla="*/ 722484 h 3267076"/>
                <a:gd name="connsiteX6511" fmla="*/ 3181042 w 7771752"/>
                <a:gd name="connsiteY6511" fmla="*/ 721701 h 3267076"/>
                <a:gd name="connsiteX6512" fmla="*/ 3181156 w 7771752"/>
                <a:gd name="connsiteY6512" fmla="*/ 721701 h 3267076"/>
                <a:gd name="connsiteX6513" fmla="*/ 3181156 w 7771752"/>
                <a:gd name="connsiteY6513" fmla="*/ 720919 h 3267076"/>
                <a:gd name="connsiteX6514" fmla="*/ 3182419 w 7771752"/>
                <a:gd name="connsiteY6514" fmla="*/ 720919 h 3267076"/>
                <a:gd name="connsiteX6515" fmla="*/ 3182419 w 7771752"/>
                <a:gd name="connsiteY6515" fmla="*/ 720137 h 3267076"/>
                <a:gd name="connsiteX6516" fmla="*/ 3182822 w 7771752"/>
                <a:gd name="connsiteY6516" fmla="*/ 720137 h 3267076"/>
                <a:gd name="connsiteX6517" fmla="*/ 3182822 w 7771752"/>
                <a:gd name="connsiteY6517" fmla="*/ 719355 h 3267076"/>
                <a:gd name="connsiteX6518" fmla="*/ 3183754 w 7771752"/>
                <a:gd name="connsiteY6518" fmla="*/ 719355 h 3267076"/>
                <a:gd name="connsiteX6519" fmla="*/ 3183754 w 7771752"/>
                <a:gd name="connsiteY6519" fmla="*/ 718573 h 3267076"/>
                <a:gd name="connsiteX6520" fmla="*/ 3185696 w 7771752"/>
                <a:gd name="connsiteY6520" fmla="*/ 718573 h 3267076"/>
                <a:gd name="connsiteX6521" fmla="*/ 3185696 w 7771752"/>
                <a:gd name="connsiteY6521" fmla="*/ 717791 h 3267076"/>
                <a:gd name="connsiteX6522" fmla="*/ 3186352 w 7771752"/>
                <a:gd name="connsiteY6522" fmla="*/ 717791 h 3267076"/>
                <a:gd name="connsiteX6523" fmla="*/ 3186352 w 7771752"/>
                <a:gd name="connsiteY6523" fmla="*/ 717008 h 3267076"/>
                <a:gd name="connsiteX6524" fmla="*/ 3186640 w 7771752"/>
                <a:gd name="connsiteY6524" fmla="*/ 717008 h 3267076"/>
                <a:gd name="connsiteX6525" fmla="*/ 3186640 w 7771752"/>
                <a:gd name="connsiteY6525" fmla="*/ 716231 h 3267076"/>
                <a:gd name="connsiteX6526" fmla="*/ 3192720 w 7771752"/>
                <a:gd name="connsiteY6526" fmla="*/ 716231 h 3267076"/>
                <a:gd name="connsiteX6527" fmla="*/ 3192720 w 7771752"/>
                <a:gd name="connsiteY6527" fmla="*/ 715449 h 3267076"/>
                <a:gd name="connsiteX6528" fmla="*/ 3192774 w 7771752"/>
                <a:gd name="connsiteY6528" fmla="*/ 715449 h 3267076"/>
                <a:gd name="connsiteX6529" fmla="*/ 3192774 w 7771752"/>
                <a:gd name="connsiteY6529" fmla="*/ 714666 h 3267076"/>
                <a:gd name="connsiteX6530" fmla="*/ 3192828 w 7771752"/>
                <a:gd name="connsiteY6530" fmla="*/ 714666 h 3267076"/>
                <a:gd name="connsiteX6531" fmla="*/ 3192828 w 7771752"/>
                <a:gd name="connsiteY6531" fmla="*/ 713884 h 3267076"/>
                <a:gd name="connsiteX6532" fmla="*/ 3194614 w 7771752"/>
                <a:gd name="connsiteY6532" fmla="*/ 713884 h 3267076"/>
                <a:gd name="connsiteX6533" fmla="*/ 3194614 w 7771752"/>
                <a:gd name="connsiteY6533" fmla="*/ 713102 h 3267076"/>
                <a:gd name="connsiteX6534" fmla="*/ 3196755 w 7771752"/>
                <a:gd name="connsiteY6534" fmla="*/ 713102 h 3267076"/>
                <a:gd name="connsiteX6535" fmla="*/ 3196755 w 7771752"/>
                <a:gd name="connsiteY6535" fmla="*/ 712320 h 3267076"/>
                <a:gd name="connsiteX6536" fmla="*/ 3199443 w 7771752"/>
                <a:gd name="connsiteY6536" fmla="*/ 712320 h 3267076"/>
                <a:gd name="connsiteX6537" fmla="*/ 3199443 w 7771752"/>
                <a:gd name="connsiteY6537" fmla="*/ 711538 h 3267076"/>
                <a:gd name="connsiteX6538" fmla="*/ 3202125 w 7771752"/>
                <a:gd name="connsiteY6538" fmla="*/ 711538 h 3267076"/>
                <a:gd name="connsiteX6539" fmla="*/ 3202125 w 7771752"/>
                <a:gd name="connsiteY6539" fmla="*/ 710756 h 3267076"/>
                <a:gd name="connsiteX6540" fmla="*/ 3202540 w 7771752"/>
                <a:gd name="connsiteY6540" fmla="*/ 710756 h 3267076"/>
                <a:gd name="connsiteX6541" fmla="*/ 3202540 w 7771752"/>
                <a:gd name="connsiteY6541" fmla="*/ 709973 h 3267076"/>
                <a:gd name="connsiteX6542" fmla="*/ 3206768 w 7771752"/>
                <a:gd name="connsiteY6542" fmla="*/ 709973 h 3267076"/>
                <a:gd name="connsiteX6543" fmla="*/ 3206768 w 7771752"/>
                <a:gd name="connsiteY6543" fmla="*/ 709191 h 3267076"/>
                <a:gd name="connsiteX6544" fmla="*/ 3207014 w 7771752"/>
                <a:gd name="connsiteY6544" fmla="*/ 709191 h 3267076"/>
                <a:gd name="connsiteX6545" fmla="*/ 3207014 w 7771752"/>
                <a:gd name="connsiteY6545" fmla="*/ 708409 h 3267076"/>
                <a:gd name="connsiteX6546" fmla="*/ 3207898 w 7771752"/>
                <a:gd name="connsiteY6546" fmla="*/ 708409 h 3267076"/>
                <a:gd name="connsiteX6547" fmla="*/ 3207898 w 7771752"/>
                <a:gd name="connsiteY6547" fmla="*/ 707627 h 3267076"/>
                <a:gd name="connsiteX6548" fmla="*/ 3209817 w 7771752"/>
                <a:gd name="connsiteY6548" fmla="*/ 707627 h 3267076"/>
                <a:gd name="connsiteX6549" fmla="*/ 3209817 w 7771752"/>
                <a:gd name="connsiteY6549" fmla="*/ 706845 h 3267076"/>
                <a:gd name="connsiteX6550" fmla="*/ 3210298 w 7771752"/>
                <a:gd name="connsiteY6550" fmla="*/ 706845 h 3267076"/>
                <a:gd name="connsiteX6551" fmla="*/ 3210298 w 7771752"/>
                <a:gd name="connsiteY6551" fmla="*/ 706063 h 3267076"/>
                <a:gd name="connsiteX6552" fmla="*/ 3210755 w 7771752"/>
                <a:gd name="connsiteY6552" fmla="*/ 706063 h 3267076"/>
                <a:gd name="connsiteX6553" fmla="*/ 3210755 w 7771752"/>
                <a:gd name="connsiteY6553" fmla="*/ 705280 h 3267076"/>
                <a:gd name="connsiteX6554" fmla="*/ 3211928 w 7771752"/>
                <a:gd name="connsiteY6554" fmla="*/ 705280 h 3267076"/>
                <a:gd name="connsiteX6555" fmla="*/ 3211928 w 7771752"/>
                <a:gd name="connsiteY6555" fmla="*/ 704498 h 3267076"/>
                <a:gd name="connsiteX6556" fmla="*/ 3212324 w 7771752"/>
                <a:gd name="connsiteY6556" fmla="*/ 704498 h 3267076"/>
                <a:gd name="connsiteX6557" fmla="*/ 3212324 w 7771752"/>
                <a:gd name="connsiteY6557" fmla="*/ 703716 h 3267076"/>
                <a:gd name="connsiteX6558" fmla="*/ 3213587 w 7771752"/>
                <a:gd name="connsiteY6558" fmla="*/ 703716 h 3267076"/>
                <a:gd name="connsiteX6559" fmla="*/ 3213587 w 7771752"/>
                <a:gd name="connsiteY6559" fmla="*/ 702938 h 3267076"/>
                <a:gd name="connsiteX6560" fmla="*/ 3213912 w 7771752"/>
                <a:gd name="connsiteY6560" fmla="*/ 702938 h 3267076"/>
                <a:gd name="connsiteX6561" fmla="*/ 3213912 w 7771752"/>
                <a:gd name="connsiteY6561" fmla="*/ 702156 h 3267076"/>
                <a:gd name="connsiteX6562" fmla="*/ 3213996 w 7771752"/>
                <a:gd name="connsiteY6562" fmla="*/ 702156 h 3267076"/>
                <a:gd name="connsiteX6563" fmla="*/ 3213996 w 7771752"/>
                <a:gd name="connsiteY6563" fmla="*/ 701374 h 3267076"/>
                <a:gd name="connsiteX6564" fmla="*/ 3215319 w 7771752"/>
                <a:gd name="connsiteY6564" fmla="*/ 701374 h 3267076"/>
                <a:gd name="connsiteX6565" fmla="*/ 3215319 w 7771752"/>
                <a:gd name="connsiteY6565" fmla="*/ 700592 h 3267076"/>
                <a:gd name="connsiteX6566" fmla="*/ 3216967 w 7771752"/>
                <a:gd name="connsiteY6566" fmla="*/ 700592 h 3267076"/>
                <a:gd name="connsiteX6567" fmla="*/ 3216967 w 7771752"/>
                <a:gd name="connsiteY6567" fmla="*/ 699810 h 3267076"/>
                <a:gd name="connsiteX6568" fmla="*/ 3217809 w 7771752"/>
                <a:gd name="connsiteY6568" fmla="*/ 699810 h 3267076"/>
                <a:gd name="connsiteX6569" fmla="*/ 3217809 w 7771752"/>
                <a:gd name="connsiteY6569" fmla="*/ 699028 h 3267076"/>
                <a:gd name="connsiteX6570" fmla="*/ 3219944 w 7771752"/>
                <a:gd name="connsiteY6570" fmla="*/ 699028 h 3267076"/>
                <a:gd name="connsiteX6571" fmla="*/ 3219944 w 7771752"/>
                <a:gd name="connsiteY6571" fmla="*/ 698245 h 3267076"/>
                <a:gd name="connsiteX6572" fmla="*/ 3219986 w 7771752"/>
                <a:gd name="connsiteY6572" fmla="*/ 698245 h 3267076"/>
                <a:gd name="connsiteX6573" fmla="*/ 3219986 w 7771752"/>
                <a:gd name="connsiteY6573" fmla="*/ 697463 h 3267076"/>
                <a:gd name="connsiteX6574" fmla="*/ 3220268 w 7771752"/>
                <a:gd name="connsiteY6574" fmla="*/ 697463 h 3267076"/>
                <a:gd name="connsiteX6575" fmla="*/ 3220268 w 7771752"/>
                <a:gd name="connsiteY6575" fmla="*/ 696681 h 3267076"/>
                <a:gd name="connsiteX6576" fmla="*/ 3223155 w 7771752"/>
                <a:gd name="connsiteY6576" fmla="*/ 696681 h 3267076"/>
                <a:gd name="connsiteX6577" fmla="*/ 3223155 w 7771752"/>
                <a:gd name="connsiteY6577" fmla="*/ 695899 h 3267076"/>
                <a:gd name="connsiteX6578" fmla="*/ 3223353 w 7771752"/>
                <a:gd name="connsiteY6578" fmla="*/ 695899 h 3267076"/>
                <a:gd name="connsiteX6579" fmla="*/ 3223353 w 7771752"/>
                <a:gd name="connsiteY6579" fmla="*/ 695117 h 3267076"/>
                <a:gd name="connsiteX6580" fmla="*/ 3225326 w 7771752"/>
                <a:gd name="connsiteY6580" fmla="*/ 695117 h 3267076"/>
                <a:gd name="connsiteX6581" fmla="*/ 3225326 w 7771752"/>
                <a:gd name="connsiteY6581" fmla="*/ 694335 h 3267076"/>
                <a:gd name="connsiteX6582" fmla="*/ 3229878 w 7771752"/>
                <a:gd name="connsiteY6582" fmla="*/ 694335 h 3267076"/>
                <a:gd name="connsiteX6583" fmla="*/ 3229878 w 7771752"/>
                <a:gd name="connsiteY6583" fmla="*/ 693552 h 3267076"/>
                <a:gd name="connsiteX6584" fmla="*/ 3230485 w 7771752"/>
                <a:gd name="connsiteY6584" fmla="*/ 693552 h 3267076"/>
                <a:gd name="connsiteX6585" fmla="*/ 3230485 w 7771752"/>
                <a:gd name="connsiteY6585" fmla="*/ 692770 h 3267076"/>
                <a:gd name="connsiteX6586" fmla="*/ 3231520 w 7771752"/>
                <a:gd name="connsiteY6586" fmla="*/ 692770 h 3267076"/>
                <a:gd name="connsiteX6587" fmla="*/ 3231520 w 7771752"/>
                <a:gd name="connsiteY6587" fmla="*/ 691988 h 3267076"/>
                <a:gd name="connsiteX6588" fmla="*/ 3231592 w 7771752"/>
                <a:gd name="connsiteY6588" fmla="*/ 691988 h 3267076"/>
                <a:gd name="connsiteX6589" fmla="*/ 3231592 w 7771752"/>
                <a:gd name="connsiteY6589" fmla="*/ 691206 h 3267076"/>
                <a:gd name="connsiteX6590" fmla="*/ 3231652 w 7771752"/>
                <a:gd name="connsiteY6590" fmla="*/ 691206 h 3267076"/>
                <a:gd name="connsiteX6591" fmla="*/ 3231652 w 7771752"/>
                <a:gd name="connsiteY6591" fmla="*/ 690424 h 3267076"/>
                <a:gd name="connsiteX6592" fmla="*/ 3232380 w 7771752"/>
                <a:gd name="connsiteY6592" fmla="*/ 690424 h 3267076"/>
                <a:gd name="connsiteX6593" fmla="*/ 3232380 w 7771752"/>
                <a:gd name="connsiteY6593" fmla="*/ 689646 h 3267076"/>
                <a:gd name="connsiteX6594" fmla="*/ 3236222 w 7771752"/>
                <a:gd name="connsiteY6594" fmla="*/ 689646 h 3267076"/>
                <a:gd name="connsiteX6595" fmla="*/ 3236222 w 7771752"/>
                <a:gd name="connsiteY6595" fmla="*/ 688864 h 3267076"/>
                <a:gd name="connsiteX6596" fmla="*/ 3236264 w 7771752"/>
                <a:gd name="connsiteY6596" fmla="*/ 688864 h 3267076"/>
                <a:gd name="connsiteX6597" fmla="*/ 3236264 w 7771752"/>
                <a:gd name="connsiteY6597" fmla="*/ 688082 h 3267076"/>
                <a:gd name="connsiteX6598" fmla="*/ 3236667 w 7771752"/>
                <a:gd name="connsiteY6598" fmla="*/ 688082 h 3267076"/>
                <a:gd name="connsiteX6599" fmla="*/ 3236667 w 7771752"/>
                <a:gd name="connsiteY6599" fmla="*/ 687300 h 3267076"/>
                <a:gd name="connsiteX6600" fmla="*/ 3239794 w 7771752"/>
                <a:gd name="connsiteY6600" fmla="*/ 687300 h 3267076"/>
                <a:gd name="connsiteX6601" fmla="*/ 3239794 w 7771752"/>
                <a:gd name="connsiteY6601" fmla="*/ 686518 h 3267076"/>
                <a:gd name="connsiteX6602" fmla="*/ 3240937 w 7771752"/>
                <a:gd name="connsiteY6602" fmla="*/ 686518 h 3267076"/>
                <a:gd name="connsiteX6603" fmla="*/ 3240937 w 7771752"/>
                <a:gd name="connsiteY6603" fmla="*/ 685735 h 3267076"/>
                <a:gd name="connsiteX6604" fmla="*/ 3244455 w 7771752"/>
                <a:gd name="connsiteY6604" fmla="*/ 685735 h 3267076"/>
                <a:gd name="connsiteX6605" fmla="*/ 3244455 w 7771752"/>
                <a:gd name="connsiteY6605" fmla="*/ 684953 h 3267076"/>
                <a:gd name="connsiteX6606" fmla="*/ 3248207 w 7771752"/>
                <a:gd name="connsiteY6606" fmla="*/ 684953 h 3267076"/>
                <a:gd name="connsiteX6607" fmla="*/ 3248207 w 7771752"/>
                <a:gd name="connsiteY6607" fmla="*/ 684171 h 3267076"/>
                <a:gd name="connsiteX6608" fmla="*/ 3250330 w 7771752"/>
                <a:gd name="connsiteY6608" fmla="*/ 684171 h 3267076"/>
                <a:gd name="connsiteX6609" fmla="*/ 3250330 w 7771752"/>
                <a:gd name="connsiteY6609" fmla="*/ 683389 h 3267076"/>
                <a:gd name="connsiteX6610" fmla="*/ 3250883 w 7771752"/>
                <a:gd name="connsiteY6610" fmla="*/ 683389 h 3267076"/>
                <a:gd name="connsiteX6611" fmla="*/ 3250883 w 7771752"/>
                <a:gd name="connsiteY6611" fmla="*/ 682607 h 3267076"/>
                <a:gd name="connsiteX6612" fmla="*/ 3253673 w 7771752"/>
                <a:gd name="connsiteY6612" fmla="*/ 682607 h 3267076"/>
                <a:gd name="connsiteX6613" fmla="*/ 3253673 w 7771752"/>
                <a:gd name="connsiteY6613" fmla="*/ 681825 h 3267076"/>
                <a:gd name="connsiteX6614" fmla="*/ 3258322 w 7771752"/>
                <a:gd name="connsiteY6614" fmla="*/ 681825 h 3267076"/>
                <a:gd name="connsiteX6615" fmla="*/ 3258322 w 7771752"/>
                <a:gd name="connsiteY6615" fmla="*/ 681042 h 3267076"/>
                <a:gd name="connsiteX6616" fmla="*/ 3258448 w 7771752"/>
                <a:gd name="connsiteY6616" fmla="*/ 681042 h 3267076"/>
                <a:gd name="connsiteX6617" fmla="*/ 3258448 w 7771752"/>
                <a:gd name="connsiteY6617" fmla="*/ 680260 h 3267076"/>
                <a:gd name="connsiteX6618" fmla="*/ 3258599 w 7771752"/>
                <a:gd name="connsiteY6618" fmla="*/ 680260 h 3267076"/>
                <a:gd name="connsiteX6619" fmla="*/ 3258599 w 7771752"/>
                <a:gd name="connsiteY6619" fmla="*/ 679478 h 3267076"/>
                <a:gd name="connsiteX6620" fmla="*/ 3261744 w 7771752"/>
                <a:gd name="connsiteY6620" fmla="*/ 679478 h 3267076"/>
                <a:gd name="connsiteX6621" fmla="*/ 3261744 w 7771752"/>
                <a:gd name="connsiteY6621" fmla="*/ 678696 h 3267076"/>
                <a:gd name="connsiteX6622" fmla="*/ 3261888 w 7771752"/>
                <a:gd name="connsiteY6622" fmla="*/ 678696 h 3267076"/>
                <a:gd name="connsiteX6623" fmla="*/ 3261888 w 7771752"/>
                <a:gd name="connsiteY6623" fmla="*/ 677914 h 3267076"/>
                <a:gd name="connsiteX6624" fmla="*/ 3264342 w 7771752"/>
                <a:gd name="connsiteY6624" fmla="*/ 677914 h 3267076"/>
                <a:gd name="connsiteX6625" fmla="*/ 3264342 w 7771752"/>
                <a:gd name="connsiteY6625" fmla="*/ 677132 h 3267076"/>
                <a:gd name="connsiteX6626" fmla="*/ 3265033 w 7771752"/>
                <a:gd name="connsiteY6626" fmla="*/ 677132 h 3267076"/>
                <a:gd name="connsiteX6627" fmla="*/ 3265033 w 7771752"/>
                <a:gd name="connsiteY6627" fmla="*/ 676349 h 3267076"/>
                <a:gd name="connsiteX6628" fmla="*/ 3265845 w 7771752"/>
                <a:gd name="connsiteY6628" fmla="*/ 676349 h 3267076"/>
                <a:gd name="connsiteX6629" fmla="*/ 3265845 w 7771752"/>
                <a:gd name="connsiteY6629" fmla="*/ 675572 h 3267076"/>
                <a:gd name="connsiteX6630" fmla="*/ 3267270 w 7771752"/>
                <a:gd name="connsiteY6630" fmla="*/ 675572 h 3267076"/>
                <a:gd name="connsiteX6631" fmla="*/ 3267270 w 7771752"/>
                <a:gd name="connsiteY6631" fmla="*/ 674785 h 3267076"/>
                <a:gd name="connsiteX6632" fmla="*/ 3269519 w 7771752"/>
                <a:gd name="connsiteY6632" fmla="*/ 674785 h 3267076"/>
                <a:gd name="connsiteX6633" fmla="*/ 3269519 w 7771752"/>
                <a:gd name="connsiteY6633" fmla="*/ 674007 h 3267076"/>
                <a:gd name="connsiteX6634" fmla="*/ 3271726 w 7771752"/>
                <a:gd name="connsiteY6634" fmla="*/ 674007 h 3267076"/>
                <a:gd name="connsiteX6635" fmla="*/ 3271726 w 7771752"/>
                <a:gd name="connsiteY6635" fmla="*/ 673225 h 3267076"/>
                <a:gd name="connsiteX6636" fmla="*/ 3273759 w 7771752"/>
                <a:gd name="connsiteY6636" fmla="*/ 673225 h 3267076"/>
                <a:gd name="connsiteX6637" fmla="*/ 3273759 w 7771752"/>
                <a:gd name="connsiteY6637" fmla="*/ 672443 h 3267076"/>
                <a:gd name="connsiteX6638" fmla="*/ 3276682 w 7771752"/>
                <a:gd name="connsiteY6638" fmla="*/ 672443 h 3267076"/>
                <a:gd name="connsiteX6639" fmla="*/ 3276682 w 7771752"/>
                <a:gd name="connsiteY6639" fmla="*/ 671661 h 3267076"/>
                <a:gd name="connsiteX6640" fmla="*/ 3278389 w 7771752"/>
                <a:gd name="connsiteY6640" fmla="*/ 671661 h 3267076"/>
                <a:gd name="connsiteX6641" fmla="*/ 3278389 w 7771752"/>
                <a:gd name="connsiteY6641" fmla="*/ 670879 h 3267076"/>
                <a:gd name="connsiteX6642" fmla="*/ 3278594 w 7771752"/>
                <a:gd name="connsiteY6642" fmla="*/ 670879 h 3267076"/>
                <a:gd name="connsiteX6643" fmla="*/ 3278594 w 7771752"/>
                <a:gd name="connsiteY6643" fmla="*/ 670097 h 3267076"/>
                <a:gd name="connsiteX6644" fmla="*/ 3278912 w 7771752"/>
                <a:gd name="connsiteY6644" fmla="*/ 670097 h 3267076"/>
                <a:gd name="connsiteX6645" fmla="*/ 3278912 w 7771752"/>
                <a:gd name="connsiteY6645" fmla="*/ 669314 h 3267076"/>
                <a:gd name="connsiteX6646" fmla="*/ 3284842 w 7771752"/>
                <a:gd name="connsiteY6646" fmla="*/ 669314 h 3267076"/>
                <a:gd name="connsiteX6647" fmla="*/ 3284842 w 7771752"/>
                <a:gd name="connsiteY6647" fmla="*/ 668532 h 3267076"/>
                <a:gd name="connsiteX6648" fmla="*/ 3284914 w 7771752"/>
                <a:gd name="connsiteY6648" fmla="*/ 668532 h 3267076"/>
                <a:gd name="connsiteX6649" fmla="*/ 3284914 w 7771752"/>
                <a:gd name="connsiteY6649" fmla="*/ 667750 h 3267076"/>
                <a:gd name="connsiteX6650" fmla="*/ 3285990 w 7771752"/>
                <a:gd name="connsiteY6650" fmla="*/ 667750 h 3267076"/>
                <a:gd name="connsiteX6651" fmla="*/ 3285990 w 7771752"/>
                <a:gd name="connsiteY6651" fmla="*/ 666968 h 3267076"/>
                <a:gd name="connsiteX6652" fmla="*/ 3288143 w 7771752"/>
                <a:gd name="connsiteY6652" fmla="*/ 666968 h 3267076"/>
                <a:gd name="connsiteX6653" fmla="*/ 3288143 w 7771752"/>
                <a:gd name="connsiteY6653" fmla="*/ 666186 h 3267076"/>
                <a:gd name="connsiteX6654" fmla="*/ 3289947 w 7771752"/>
                <a:gd name="connsiteY6654" fmla="*/ 666186 h 3267076"/>
                <a:gd name="connsiteX6655" fmla="*/ 3289947 w 7771752"/>
                <a:gd name="connsiteY6655" fmla="*/ 665404 h 3267076"/>
                <a:gd name="connsiteX6656" fmla="*/ 3290080 w 7771752"/>
                <a:gd name="connsiteY6656" fmla="*/ 665404 h 3267076"/>
                <a:gd name="connsiteX6657" fmla="*/ 3290080 w 7771752"/>
                <a:gd name="connsiteY6657" fmla="*/ 664622 h 3267076"/>
                <a:gd name="connsiteX6658" fmla="*/ 3293147 w 7771752"/>
                <a:gd name="connsiteY6658" fmla="*/ 664622 h 3267076"/>
                <a:gd name="connsiteX6659" fmla="*/ 3293147 w 7771752"/>
                <a:gd name="connsiteY6659" fmla="*/ 663839 h 3267076"/>
                <a:gd name="connsiteX6660" fmla="*/ 3298986 w 7771752"/>
                <a:gd name="connsiteY6660" fmla="*/ 663839 h 3267076"/>
                <a:gd name="connsiteX6661" fmla="*/ 3298986 w 7771752"/>
                <a:gd name="connsiteY6661" fmla="*/ 663057 h 3267076"/>
                <a:gd name="connsiteX6662" fmla="*/ 3299166 w 7771752"/>
                <a:gd name="connsiteY6662" fmla="*/ 663057 h 3267076"/>
                <a:gd name="connsiteX6663" fmla="*/ 3299166 w 7771752"/>
                <a:gd name="connsiteY6663" fmla="*/ 662275 h 3267076"/>
                <a:gd name="connsiteX6664" fmla="*/ 3300225 w 7771752"/>
                <a:gd name="connsiteY6664" fmla="*/ 662275 h 3267076"/>
                <a:gd name="connsiteX6665" fmla="*/ 3300225 w 7771752"/>
                <a:gd name="connsiteY6665" fmla="*/ 661493 h 3267076"/>
                <a:gd name="connsiteX6666" fmla="*/ 3301421 w 7771752"/>
                <a:gd name="connsiteY6666" fmla="*/ 661493 h 3267076"/>
                <a:gd name="connsiteX6667" fmla="*/ 3301421 w 7771752"/>
                <a:gd name="connsiteY6667" fmla="*/ 660711 h 3267076"/>
                <a:gd name="connsiteX6668" fmla="*/ 3304416 w 7771752"/>
                <a:gd name="connsiteY6668" fmla="*/ 660711 h 3267076"/>
                <a:gd name="connsiteX6669" fmla="*/ 3304416 w 7771752"/>
                <a:gd name="connsiteY6669" fmla="*/ 659933 h 3267076"/>
                <a:gd name="connsiteX6670" fmla="*/ 3304687 w 7771752"/>
                <a:gd name="connsiteY6670" fmla="*/ 659933 h 3267076"/>
                <a:gd name="connsiteX6671" fmla="*/ 3304687 w 7771752"/>
                <a:gd name="connsiteY6671" fmla="*/ 659151 h 3267076"/>
                <a:gd name="connsiteX6672" fmla="*/ 3305721 w 7771752"/>
                <a:gd name="connsiteY6672" fmla="*/ 659151 h 3267076"/>
                <a:gd name="connsiteX6673" fmla="*/ 3305721 w 7771752"/>
                <a:gd name="connsiteY6673" fmla="*/ 658369 h 3267076"/>
                <a:gd name="connsiteX6674" fmla="*/ 3306659 w 7771752"/>
                <a:gd name="connsiteY6674" fmla="*/ 658369 h 3267076"/>
                <a:gd name="connsiteX6675" fmla="*/ 3306659 w 7771752"/>
                <a:gd name="connsiteY6675" fmla="*/ 657587 h 3267076"/>
                <a:gd name="connsiteX6676" fmla="*/ 3307621 w 7771752"/>
                <a:gd name="connsiteY6676" fmla="*/ 657587 h 3267076"/>
                <a:gd name="connsiteX6677" fmla="*/ 3307621 w 7771752"/>
                <a:gd name="connsiteY6677" fmla="*/ 656804 h 3267076"/>
                <a:gd name="connsiteX6678" fmla="*/ 3307736 w 7771752"/>
                <a:gd name="connsiteY6678" fmla="*/ 656804 h 3267076"/>
                <a:gd name="connsiteX6679" fmla="*/ 3307736 w 7771752"/>
                <a:gd name="connsiteY6679" fmla="*/ 656022 h 3267076"/>
                <a:gd name="connsiteX6680" fmla="*/ 3310622 w 7771752"/>
                <a:gd name="connsiteY6680" fmla="*/ 656022 h 3267076"/>
                <a:gd name="connsiteX6681" fmla="*/ 3310622 w 7771752"/>
                <a:gd name="connsiteY6681" fmla="*/ 655240 h 3267076"/>
                <a:gd name="connsiteX6682" fmla="*/ 3311704 w 7771752"/>
                <a:gd name="connsiteY6682" fmla="*/ 655240 h 3267076"/>
                <a:gd name="connsiteX6683" fmla="*/ 3311704 w 7771752"/>
                <a:gd name="connsiteY6683" fmla="*/ 654458 h 3267076"/>
                <a:gd name="connsiteX6684" fmla="*/ 3311891 w 7771752"/>
                <a:gd name="connsiteY6684" fmla="*/ 654458 h 3267076"/>
                <a:gd name="connsiteX6685" fmla="*/ 3311891 w 7771752"/>
                <a:gd name="connsiteY6685" fmla="*/ 653676 h 3267076"/>
                <a:gd name="connsiteX6686" fmla="*/ 3313419 w 7771752"/>
                <a:gd name="connsiteY6686" fmla="*/ 653676 h 3267076"/>
                <a:gd name="connsiteX6687" fmla="*/ 3313419 w 7771752"/>
                <a:gd name="connsiteY6687" fmla="*/ 652894 h 3267076"/>
                <a:gd name="connsiteX6688" fmla="*/ 3313551 w 7771752"/>
                <a:gd name="connsiteY6688" fmla="*/ 652894 h 3267076"/>
                <a:gd name="connsiteX6689" fmla="*/ 3313551 w 7771752"/>
                <a:gd name="connsiteY6689" fmla="*/ 652111 h 3267076"/>
                <a:gd name="connsiteX6690" fmla="*/ 3314122 w 7771752"/>
                <a:gd name="connsiteY6690" fmla="*/ 652111 h 3267076"/>
                <a:gd name="connsiteX6691" fmla="*/ 3314122 w 7771752"/>
                <a:gd name="connsiteY6691" fmla="*/ 651329 h 3267076"/>
                <a:gd name="connsiteX6692" fmla="*/ 3315367 w 7771752"/>
                <a:gd name="connsiteY6692" fmla="*/ 651329 h 3267076"/>
                <a:gd name="connsiteX6693" fmla="*/ 3315367 w 7771752"/>
                <a:gd name="connsiteY6693" fmla="*/ 650547 h 3267076"/>
                <a:gd name="connsiteX6694" fmla="*/ 3316082 w 7771752"/>
                <a:gd name="connsiteY6694" fmla="*/ 650547 h 3267076"/>
                <a:gd name="connsiteX6695" fmla="*/ 3316082 w 7771752"/>
                <a:gd name="connsiteY6695" fmla="*/ 649765 h 3267076"/>
                <a:gd name="connsiteX6696" fmla="*/ 3320574 w 7771752"/>
                <a:gd name="connsiteY6696" fmla="*/ 649765 h 3267076"/>
                <a:gd name="connsiteX6697" fmla="*/ 3320574 w 7771752"/>
                <a:gd name="connsiteY6697" fmla="*/ 648983 h 3267076"/>
                <a:gd name="connsiteX6698" fmla="*/ 3322974 w 7771752"/>
                <a:gd name="connsiteY6698" fmla="*/ 648983 h 3267076"/>
                <a:gd name="connsiteX6699" fmla="*/ 3322974 w 7771752"/>
                <a:gd name="connsiteY6699" fmla="*/ 648201 h 3267076"/>
                <a:gd name="connsiteX6700" fmla="*/ 3324802 w 7771752"/>
                <a:gd name="connsiteY6700" fmla="*/ 648201 h 3267076"/>
                <a:gd name="connsiteX6701" fmla="*/ 3324802 w 7771752"/>
                <a:gd name="connsiteY6701" fmla="*/ 647418 h 3267076"/>
                <a:gd name="connsiteX6702" fmla="*/ 3326005 w 7771752"/>
                <a:gd name="connsiteY6702" fmla="*/ 647418 h 3267076"/>
                <a:gd name="connsiteX6703" fmla="*/ 3326005 w 7771752"/>
                <a:gd name="connsiteY6703" fmla="*/ 646641 h 3267076"/>
                <a:gd name="connsiteX6704" fmla="*/ 3327141 w 7771752"/>
                <a:gd name="connsiteY6704" fmla="*/ 646641 h 3267076"/>
                <a:gd name="connsiteX6705" fmla="*/ 3327141 w 7771752"/>
                <a:gd name="connsiteY6705" fmla="*/ 645859 h 3267076"/>
                <a:gd name="connsiteX6706" fmla="*/ 3327719 w 7771752"/>
                <a:gd name="connsiteY6706" fmla="*/ 645859 h 3267076"/>
                <a:gd name="connsiteX6707" fmla="*/ 3327719 w 7771752"/>
                <a:gd name="connsiteY6707" fmla="*/ 645076 h 3267076"/>
                <a:gd name="connsiteX6708" fmla="*/ 3330070 w 7771752"/>
                <a:gd name="connsiteY6708" fmla="*/ 645076 h 3267076"/>
                <a:gd name="connsiteX6709" fmla="*/ 3330070 w 7771752"/>
                <a:gd name="connsiteY6709" fmla="*/ 644294 h 3267076"/>
                <a:gd name="connsiteX6710" fmla="*/ 3330401 w 7771752"/>
                <a:gd name="connsiteY6710" fmla="*/ 644294 h 3267076"/>
                <a:gd name="connsiteX6711" fmla="*/ 3330401 w 7771752"/>
                <a:gd name="connsiteY6711" fmla="*/ 643512 h 3267076"/>
                <a:gd name="connsiteX6712" fmla="*/ 3331471 w 7771752"/>
                <a:gd name="connsiteY6712" fmla="*/ 643512 h 3267076"/>
                <a:gd name="connsiteX6713" fmla="*/ 3331471 w 7771752"/>
                <a:gd name="connsiteY6713" fmla="*/ 642730 h 3267076"/>
                <a:gd name="connsiteX6714" fmla="*/ 3334550 w 7771752"/>
                <a:gd name="connsiteY6714" fmla="*/ 642730 h 3267076"/>
                <a:gd name="connsiteX6715" fmla="*/ 3334550 w 7771752"/>
                <a:gd name="connsiteY6715" fmla="*/ 641948 h 3267076"/>
                <a:gd name="connsiteX6716" fmla="*/ 3335091 w 7771752"/>
                <a:gd name="connsiteY6716" fmla="*/ 641948 h 3267076"/>
                <a:gd name="connsiteX6717" fmla="*/ 3335091 w 7771752"/>
                <a:gd name="connsiteY6717" fmla="*/ 641166 h 3267076"/>
                <a:gd name="connsiteX6718" fmla="*/ 3339415 w 7771752"/>
                <a:gd name="connsiteY6718" fmla="*/ 641166 h 3267076"/>
                <a:gd name="connsiteX6719" fmla="*/ 3339415 w 7771752"/>
                <a:gd name="connsiteY6719" fmla="*/ 640384 h 3267076"/>
                <a:gd name="connsiteX6720" fmla="*/ 3343384 w 7771752"/>
                <a:gd name="connsiteY6720" fmla="*/ 640384 h 3267076"/>
                <a:gd name="connsiteX6721" fmla="*/ 3343384 w 7771752"/>
                <a:gd name="connsiteY6721" fmla="*/ 639601 h 3267076"/>
                <a:gd name="connsiteX6722" fmla="*/ 3345399 w 7771752"/>
                <a:gd name="connsiteY6722" fmla="*/ 639601 h 3267076"/>
                <a:gd name="connsiteX6723" fmla="*/ 3345399 w 7771752"/>
                <a:gd name="connsiteY6723" fmla="*/ 638819 h 3267076"/>
                <a:gd name="connsiteX6724" fmla="*/ 3346060 w 7771752"/>
                <a:gd name="connsiteY6724" fmla="*/ 638819 h 3267076"/>
                <a:gd name="connsiteX6725" fmla="*/ 3346060 w 7771752"/>
                <a:gd name="connsiteY6725" fmla="*/ 638037 h 3267076"/>
                <a:gd name="connsiteX6726" fmla="*/ 3351099 w 7771752"/>
                <a:gd name="connsiteY6726" fmla="*/ 638037 h 3267076"/>
                <a:gd name="connsiteX6727" fmla="*/ 3351099 w 7771752"/>
                <a:gd name="connsiteY6727" fmla="*/ 637255 h 3267076"/>
                <a:gd name="connsiteX6728" fmla="*/ 3352152 w 7771752"/>
                <a:gd name="connsiteY6728" fmla="*/ 637255 h 3267076"/>
                <a:gd name="connsiteX6729" fmla="*/ 3352152 w 7771752"/>
                <a:gd name="connsiteY6729" fmla="*/ 636473 h 3267076"/>
                <a:gd name="connsiteX6730" fmla="*/ 3352795 w 7771752"/>
                <a:gd name="connsiteY6730" fmla="*/ 636473 h 3267076"/>
                <a:gd name="connsiteX6731" fmla="*/ 3352795 w 7771752"/>
                <a:gd name="connsiteY6731" fmla="*/ 635691 h 3267076"/>
                <a:gd name="connsiteX6732" fmla="*/ 3352921 w 7771752"/>
                <a:gd name="connsiteY6732" fmla="*/ 635691 h 3267076"/>
                <a:gd name="connsiteX6733" fmla="*/ 3352921 w 7771752"/>
                <a:gd name="connsiteY6733" fmla="*/ 634908 h 3267076"/>
                <a:gd name="connsiteX6734" fmla="*/ 3355062 w 7771752"/>
                <a:gd name="connsiteY6734" fmla="*/ 634908 h 3267076"/>
                <a:gd name="connsiteX6735" fmla="*/ 3355062 w 7771752"/>
                <a:gd name="connsiteY6735" fmla="*/ 634126 h 3267076"/>
                <a:gd name="connsiteX6736" fmla="*/ 3355068 w 7771752"/>
                <a:gd name="connsiteY6736" fmla="*/ 634126 h 3267076"/>
                <a:gd name="connsiteX6737" fmla="*/ 3355068 w 7771752"/>
                <a:gd name="connsiteY6737" fmla="*/ 633349 h 3267076"/>
                <a:gd name="connsiteX6738" fmla="*/ 3356247 w 7771752"/>
                <a:gd name="connsiteY6738" fmla="*/ 633349 h 3267076"/>
                <a:gd name="connsiteX6739" fmla="*/ 3356247 w 7771752"/>
                <a:gd name="connsiteY6739" fmla="*/ 632566 h 3267076"/>
                <a:gd name="connsiteX6740" fmla="*/ 3356301 w 7771752"/>
                <a:gd name="connsiteY6740" fmla="*/ 632566 h 3267076"/>
                <a:gd name="connsiteX6741" fmla="*/ 3356301 w 7771752"/>
                <a:gd name="connsiteY6741" fmla="*/ 631784 h 3267076"/>
                <a:gd name="connsiteX6742" fmla="*/ 3358328 w 7771752"/>
                <a:gd name="connsiteY6742" fmla="*/ 631784 h 3267076"/>
                <a:gd name="connsiteX6743" fmla="*/ 3358328 w 7771752"/>
                <a:gd name="connsiteY6743" fmla="*/ 631002 h 3267076"/>
                <a:gd name="connsiteX6744" fmla="*/ 3361046 w 7771752"/>
                <a:gd name="connsiteY6744" fmla="*/ 631002 h 3267076"/>
                <a:gd name="connsiteX6745" fmla="*/ 3361046 w 7771752"/>
                <a:gd name="connsiteY6745" fmla="*/ 630220 h 3267076"/>
                <a:gd name="connsiteX6746" fmla="*/ 3364233 w 7771752"/>
                <a:gd name="connsiteY6746" fmla="*/ 630220 h 3267076"/>
                <a:gd name="connsiteX6747" fmla="*/ 3364233 w 7771752"/>
                <a:gd name="connsiteY6747" fmla="*/ 629438 h 3267076"/>
                <a:gd name="connsiteX6748" fmla="*/ 3364984 w 7771752"/>
                <a:gd name="connsiteY6748" fmla="*/ 629438 h 3267076"/>
                <a:gd name="connsiteX6749" fmla="*/ 3364984 w 7771752"/>
                <a:gd name="connsiteY6749" fmla="*/ 628656 h 3267076"/>
                <a:gd name="connsiteX6750" fmla="*/ 3365279 w 7771752"/>
                <a:gd name="connsiteY6750" fmla="*/ 628656 h 3267076"/>
                <a:gd name="connsiteX6751" fmla="*/ 3365279 w 7771752"/>
                <a:gd name="connsiteY6751" fmla="*/ 627873 h 3267076"/>
                <a:gd name="connsiteX6752" fmla="*/ 3366722 w 7771752"/>
                <a:gd name="connsiteY6752" fmla="*/ 627873 h 3267076"/>
                <a:gd name="connsiteX6753" fmla="*/ 3366722 w 7771752"/>
                <a:gd name="connsiteY6753" fmla="*/ 627091 h 3267076"/>
                <a:gd name="connsiteX6754" fmla="*/ 3366969 w 7771752"/>
                <a:gd name="connsiteY6754" fmla="*/ 627091 h 3267076"/>
                <a:gd name="connsiteX6755" fmla="*/ 3366969 w 7771752"/>
                <a:gd name="connsiteY6755" fmla="*/ 626309 h 3267076"/>
                <a:gd name="connsiteX6756" fmla="*/ 3367312 w 7771752"/>
                <a:gd name="connsiteY6756" fmla="*/ 626309 h 3267076"/>
                <a:gd name="connsiteX6757" fmla="*/ 3367312 w 7771752"/>
                <a:gd name="connsiteY6757" fmla="*/ 625527 h 3267076"/>
                <a:gd name="connsiteX6758" fmla="*/ 3368142 w 7771752"/>
                <a:gd name="connsiteY6758" fmla="*/ 625527 h 3267076"/>
                <a:gd name="connsiteX6759" fmla="*/ 3368142 w 7771752"/>
                <a:gd name="connsiteY6759" fmla="*/ 624745 h 3267076"/>
                <a:gd name="connsiteX6760" fmla="*/ 3373410 w 7771752"/>
                <a:gd name="connsiteY6760" fmla="*/ 624745 h 3267076"/>
                <a:gd name="connsiteX6761" fmla="*/ 3373410 w 7771752"/>
                <a:gd name="connsiteY6761" fmla="*/ 623963 h 3267076"/>
                <a:gd name="connsiteX6762" fmla="*/ 3377733 w 7771752"/>
                <a:gd name="connsiteY6762" fmla="*/ 623963 h 3267076"/>
                <a:gd name="connsiteX6763" fmla="*/ 3377733 w 7771752"/>
                <a:gd name="connsiteY6763" fmla="*/ 623180 h 3267076"/>
                <a:gd name="connsiteX6764" fmla="*/ 3378804 w 7771752"/>
                <a:gd name="connsiteY6764" fmla="*/ 623180 h 3267076"/>
                <a:gd name="connsiteX6765" fmla="*/ 3378804 w 7771752"/>
                <a:gd name="connsiteY6765" fmla="*/ 622398 h 3267076"/>
                <a:gd name="connsiteX6766" fmla="*/ 3379652 w 7771752"/>
                <a:gd name="connsiteY6766" fmla="*/ 622398 h 3267076"/>
                <a:gd name="connsiteX6767" fmla="*/ 3379652 w 7771752"/>
                <a:gd name="connsiteY6767" fmla="*/ 621616 h 3267076"/>
                <a:gd name="connsiteX6768" fmla="*/ 3382550 w 7771752"/>
                <a:gd name="connsiteY6768" fmla="*/ 621616 h 3267076"/>
                <a:gd name="connsiteX6769" fmla="*/ 3382550 w 7771752"/>
                <a:gd name="connsiteY6769" fmla="*/ 620834 h 3267076"/>
                <a:gd name="connsiteX6770" fmla="*/ 3385443 w 7771752"/>
                <a:gd name="connsiteY6770" fmla="*/ 620834 h 3267076"/>
                <a:gd name="connsiteX6771" fmla="*/ 3385443 w 7771752"/>
                <a:gd name="connsiteY6771" fmla="*/ 620052 h 3267076"/>
                <a:gd name="connsiteX6772" fmla="*/ 3388732 w 7771752"/>
                <a:gd name="connsiteY6772" fmla="*/ 620052 h 3267076"/>
                <a:gd name="connsiteX6773" fmla="*/ 3388732 w 7771752"/>
                <a:gd name="connsiteY6773" fmla="*/ 619274 h 3267076"/>
                <a:gd name="connsiteX6774" fmla="*/ 3390145 w 7771752"/>
                <a:gd name="connsiteY6774" fmla="*/ 619274 h 3267076"/>
                <a:gd name="connsiteX6775" fmla="*/ 3390145 w 7771752"/>
                <a:gd name="connsiteY6775" fmla="*/ 618492 h 3267076"/>
                <a:gd name="connsiteX6776" fmla="*/ 3390993 w 7771752"/>
                <a:gd name="connsiteY6776" fmla="*/ 618492 h 3267076"/>
                <a:gd name="connsiteX6777" fmla="*/ 3390993 w 7771752"/>
                <a:gd name="connsiteY6777" fmla="*/ 617710 h 3267076"/>
                <a:gd name="connsiteX6778" fmla="*/ 3391234 w 7771752"/>
                <a:gd name="connsiteY6778" fmla="*/ 617710 h 3267076"/>
                <a:gd name="connsiteX6779" fmla="*/ 3391234 w 7771752"/>
                <a:gd name="connsiteY6779" fmla="*/ 616928 h 3267076"/>
                <a:gd name="connsiteX6780" fmla="*/ 3395089 w 7771752"/>
                <a:gd name="connsiteY6780" fmla="*/ 616928 h 3267076"/>
                <a:gd name="connsiteX6781" fmla="*/ 3395089 w 7771752"/>
                <a:gd name="connsiteY6781" fmla="*/ 616145 h 3267076"/>
                <a:gd name="connsiteX6782" fmla="*/ 3396135 w 7771752"/>
                <a:gd name="connsiteY6782" fmla="*/ 616145 h 3267076"/>
                <a:gd name="connsiteX6783" fmla="*/ 3396135 w 7771752"/>
                <a:gd name="connsiteY6783" fmla="*/ 615363 h 3267076"/>
                <a:gd name="connsiteX6784" fmla="*/ 3397506 w 7771752"/>
                <a:gd name="connsiteY6784" fmla="*/ 615363 h 3267076"/>
                <a:gd name="connsiteX6785" fmla="*/ 3397506 w 7771752"/>
                <a:gd name="connsiteY6785" fmla="*/ 614581 h 3267076"/>
                <a:gd name="connsiteX6786" fmla="*/ 3398859 w 7771752"/>
                <a:gd name="connsiteY6786" fmla="*/ 614581 h 3267076"/>
                <a:gd name="connsiteX6787" fmla="*/ 3398859 w 7771752"/>
                <a:gd name="connsiteY6787" fmla="*/ 613799 h 3267076"/>
                <a:gd name="connsiteX6788" fmla="*/ 3399100 w 7771752"/>
                <a:gd name="connsiteY6788" fmla="*/ 613799 h 3267076"/>
                <a:gd name="connsiteX6789" fmla="*/ 3399100 w 7771752"/>
                <a:gd name="connsiteY6789" fmla="*/ 613017 h 3267076"/>
                <a:gd name="connsiteX6790" fmla="*/ 3403610 w 7771752"/>
                <a:gd name="connsiteY6790" fmla="*/ 613017 h 3267076"/>
                <a:gd name="connsiteX6791" fmla="*/ 3403610 w 7771752"/>
                <a:gd name="connsiteY6791" fmla="*/ 612235 h 3267076"/>
                <a:gd name="connsiteX6792" fmla="*/ 3403754 w 7771752"/>
                <a:gd name="connsiteY6792" fmla="*/ 612235 h 3267076"/>
                <a:gd name="connsiteX6793" fmla="*/ 3403754 w 7771752"/>
                <a:gd name="connsiteY6793" fmla="*/ 611452 h 3267076"/>
                <a:gd name="connsiteX6794" fmla="*/ 3404494 w 7771752"/>
                <a:gd name="connsiteY6794" fmla="*/ 611452 h 3267076"/>
                <a:gd name="connsiteX6795" fmla="*/ 3404494 w 7771752"/>
                <a:gd name="connsiteY6795" fmla="*/ 610670 h 3267076"/>
                <a:gd name="connsiteX6796" fmla="*/ 3404722 w 7771752"/>
                <a:gd name="connsiteY6796" fmla="*/ 610670 h 3267076"/>
                <a:gd name="connsiteX6797" fmla="*/ 3404722 w 7771752"/>
                <a:gd name="connsiteY6797" fmla="*/ 609888 h 3267076"/>
                <a:gd name="connsiteX6798" fmla="*/ 3405823 w 7771752"/>
                <a:gd name="connsiteY6798" fmla="*/ 609888 h 3267076"/>
                <a:gd name="connsiteX6799" fmla="*/ 3405823 w 7771752"/>
                <a:gd name="connsiteY6799" fmla="*/ 609106 h 3267076"/>
                <a:gd name="connsiteX6800" fmla="*/ 3407320 w 7771752"/>
                <a:gd name="connsiteY6800" fmla="*/ 609106 h 3267076"/>
                <a:gd name="connsiteX6801" fmla="*/ 3407320 w 7771752"/>
                <a:gd name="connsiteY6801" fmla="*/ 608324 h 3267076"/>
                <a:gd name="connsiteX6802" fmla="*/ 3407338 w 7771752"/>
                <a:gd name="connsiteY6802" fmla="*/ 608324 h 3267076"/>
                <a:gd name="connsiteX6803" fmla="*/ 3407338 w 7771752"/>
                <a:gd name="connsiteY6803" fmla="*/ 607542 h 3267076"/>
                <a:gd name="connsiteX6804" fmla="*/ 3407398 w 7771752"/>
                <a:gd name="connsiteY6804" fmla="*/ 607542 h 3267076"/>
                <a:gd name="connsiteX6805" fmla="*/ 3407398 w 7771752"/>
                <a:gd name="connsiteY6805" fmla="*/ 606759 h 3267076"/>
                <a:gd name="connsiteX6806" fmla="*/ 3408186 w 7771752"/>
                <a:gd name="connsiteY6806" fmla="*/ 606759 h 3267076"/>
                <a:gd name="connsiteX6807" fmla="*/ 3408186 w 7771752"/>
                <a:gd name="connsiteY6807" fmla="*/ 605982 h 3267076"/>
                <a:gd name="connsiteX6808" fmla="*/ 3409581 w 7771752"/>
                <a:gd name="connsiteY6808" fmla="*/ 605982 h 3267076"/>
                <a:gd name="connsiteX6809" fmla="*/ 3409581 w 7771752"/>
                <a:gd name="connsiteY6809" fmla="*/ 605200 h 3267076"/>
                <a:gd name="connsiteX6810" fmla="*/ 3410682 w 7771752"/>
                <a:gd name="connsiteY6810" fmla="*/ 605200 h 3267076"/>
                <a:gd name="connsiteX6811" fmla="*/ 3410682 w 7771752"/>
                <a:gd name="connsiteY6811" fmla="*/ 604418 h 3267076"/>
                <a:gd name="connsiteX6812" fmla="*/ 3414566 w 7771752"/>
                <a:gd name="connsiteY6812" fmla="*/ 604418 h 3267076"/>
                <a:gd name="connsiteX6813" fmla="*/ 3414566 w 7771752"/>
                <a:gd name="connsiteY6813" fmla="*/ 603635 h 3267076"/>
                <a:gd name="connsiteX6814" fmla="*/ 3415210 w 7771752"/>
                <a:gd name="connsiteY6814" fmla="*/ 603635 h 3267076"/>
                <a:gd name="connsiteX6815" fmla="*/ 3415210 w 7771752"/>
                <a:gd name="connsiteY6815" fmla="*/ 602853 h 3267076"/>
                <a:gd name="connsiteX6816" fmla="*/ 3416286 w 7771752"/>
                <a:gd name="connsiteY6816" fmla="*/ 602853 h 3267076"/>
                <a:gd name="connsiteX6817" fmla="*/ 3416286 w 7771752"/>
                <a:gd name="connsiteY6817" fmla="*/ 602071 h 3267076"/>
                <a:gd name="connsiteX6818" fmla="*/ 3416593 w 7771752"/>
                <a:gd name="connsiteY6818" fmla="*/ 602071 h 3267076"/>
                <a:gd name="connsiteX6819" fmla="*/ 3416593 w 7771752"/>
                <a:gd name="connsiteY6819" fmla="*/ 601289 h 3267076"/>
                <a:gd name="connsiteX6820" fmla="*/ 3416683 w 7771752"/>
                <a:gd name="connsiteY6820" fmla="*/ 601289 h 3267076"/>
                <a:gd name="connsiteX6821" fmla="*/ 3416683 w 7771752"/>
                <a:gd name="connsiteY6821" fmla="*/ 600507 h 3267076"/>
                <a:gd name="connsiteX6822" fmla="*/ 3416930 w 7771752"/>
                <a:gd name="connsiteY6822" fmla="*/ 600507 h 3267076"/>
                <a:gd name="connsiteX6823" fmla="*/ 3416930 w 7771752"/>
                <a:gd name="connsiteY6823" fmla="*/ 599725 h 3267076"/>
                <a:gd name="connsiteX6824" fmla="*/ 3418824 w 7771752"/>
                <a:gd name="connsiteY6824" fmla="*/ 599725 h 3267076"/>
                <a:gd name="connsiteX6825" fmla="*/ 3418824 w 7771752"/>
                <a:gd name="connsiteY6825" fmla="*/ 598942 h 3267076"/>
                <a:gd name="connsiteX6826" fmla="*/ 3420069 w 7771752"/>
                <a:gd name="connsiteY6826" fmla="*/ 598942 h 3267076"/>
                <a:gd name="connsiteX6827" fmla="*/ 3420069 w 7771752"/>
                <a:gd name="connsiteY6827" fmla="*/ 598160 h 3267076"/>
                <a:gd name="connsiteX6828" fmla="*/ 3423244 w 7771752"/>
                <a:gd name="connsiteY6828" fmla="*/ 598160 h 3267076"/>
                <a:gd name="connsiteX6829" fmla="*/ 3423244 w 7771752"/>
                <a:gd name="connsiteY6829" fmla="*/ 597378 h 3267076"/>
                <a:gd name="connsiteX6830" fmla="*/ 3424531 w 7771752"/>
                <a:gd name="connsiteY6830" fmla="*/ 597378 h 3267076"/>
                <a:gd name="connsiteX6831" fmla="*/ 3424531 w 7771752"/>
                <a:gd name="connsiteY6831" fmla="*/ 596596 h 3267076"/>
                <a:gd name="connsiteX6832" fmla="*/ 3425980 w 7771752"/>
                <a:gd name="connsiteY6832" fmla="*/ 596596 h 3267076"/>
                <a:gd name="connsiteX6833" fmla="*/ 3425980 w 7771752"/>
                <a:gd name="connsiteY6833" fmla="*/ 595814 h 3267076"/>
                <a:gd name="connsiteX6834" fmla="*/ 3426467 w 7771752"/>
                <a:gd name="connsiteY6834" fmla="*/ 595814 h 3267076"/>
                <a:gd name="connsiteX6835" fmla="*/ 3426467 w 7771752"/>
                <a:gd name="connsiteY6835" fmla="*/ 595032 h 3267076"/>
                <a:gd name="connsiteX6836" fmla="*/ 3430929 w 7771752"/>
                <a:gd name="connsiteY6836" fmla="*/ 595032 h 3267076"/>
                <a:gd name="connsiteX6837" fmla="*/ 3430929 w 7771752"/>
                <a:gd name="connsiteY6837" fmla="*/ 594249 h 3267076"/>
                <a:gd name="connsiteX6838" fmla="*/ 3432379 w 7771752"/>
                <a:gd name="connsiteY6838" fmla="*/ 594249 h 3267076"/>
                <a:gd name="connsiteX6839" fmla="*/ 3432379 w 7771752"/>
                <a:gd name="connsiteY6839" fmla="*/ 593467 h 3267076"/>
                <a:gd name="connsiteX6840" fmla="*/ 3436125 w 7771752"/>
                <a:gd name="connsiteY6840" fmla="*/ 593467 h 3267076"/>
                <a:gd name="connsiteX6841" fmla="*/ 3436125 w 7771752"/>
                <a:gd name="connsiteY6841" fmla="*/ 592690 h 3267076"/>
                <a:gd name="connsiteX6842" fmla="*/ 3437153 w 7771752"/>
                <a:gd name="connsiteY6842" fmla="*/ 592690 h 3267076"/>
                <a:gd name="connsiteX6843" fmla="*/ 3437153 w 7771752"/>
                <a:gd name="connsiteY6843" fmla="*/ 591907 h 3267076"/>
                <a:gd name="connsiteX6844" fmla="*/ 3441195 w 7771752"/>
                <a:gd name="connsiteY6844" fmla="*/ 591907 h 3267076"/>
                <a:gd name="connsiteX6845" fmla="*/ 3441195 w 7771752"/>
                <a:gd name="connsiteY6845" fmla="*/ 591121 h 3267076"/>
                <a:gd name="connsiteX6846" fmla="*/ 3442590 w 7771752"/>
                <a:gd name="connsiteY6846" fmla="*/ 591121 h 3267076"/>
                <a:gd name="connsiteX6847" fmla="*/ 3442590 w 7771752"/>
                <a:gd name="connsiteY6847" fmla="*/ 590343 h 3267076"/>
                <a:gd name="connsiteX6848" fmla="*/ 3444351 w 7771752"/>
                <a:gd name="connsiteY6848" fmla="*/ 590343 h 3267076"/>
                <a:gd name="connsiteX6849" fmla="*/ 3444351 w 7771752"/>
                <a:gd name="connsiteY6849" fmla="*/ 589561 h 3267076"/>
                <a:gd name="connsiteX6850" fmla="*/ 3444827 w 7771752"/>
                <a:gd name="connsiteY6850" fmla="*/ 589561 h 3267076"/>
                <a:gd name="connsiteX6851" fmla="*/ 3444827 w 7771752"/>
                <a:gd name="connsiteY6851" fmla="*/ 588779 h 3267076"/>
                <a:gd name="connsiteX6852" fmla="*/ 3445091 w 7771752"/>
                <a:gd name="connsiteY6852" fmla="*/ 588779 h 3267076"/>
                <a:gd name="connsiteX6853" fmla="*/ 3445091 w 7771752"/>
                <a:gd name="connsiteY6853" fmla="*/ 587997 h 3267076"/>
                <a:gd name="connsiteX6854" fmla="*/ 3448952 w 7771752"/>
                <a:gd name="connsiteY6854" fmla="*/ 587997 h 3267076"/>
                <a:gd name="connsiteX6855" fmla="*/ 3448952 w 7771752"/>
                <a:gd name="connsiteY6855" fmla="*/ 587214 h 3267076"/>
                <a:gd name="connsiteX6856" fmla="*/ 3449728 w 7771752"/>
                <a:gd name="connsiteY6856" fmla="*/ 587214 h 3267076"/>
                <a:gd name="connsiteX6857" fmla="*/ 3449728 w 7771752"/>
                <a:gd name="connsiteY6857" fmla="*/ 586432 h 3267076"/>
                <a:gd name="connsiteX6858" fmla="*/ 3451820 w 7771752"/>
                <a:gd name="connsiteY6858" fmla="*/ 586432 h 3267076"/>
                <a:gd name="connsiteX6859" fmla="*/ 3451820 w 7771752"/>
                <a:gd name="connsiteY6859" fmla="*/ 585650 h 3267076"/>
                <a:gd name="connsiteX6860" fmla="*/ 3453973 w 7771752"/>
                <a:gd name="connsiteY6860" fmla="*/ 585650 h 3267076"/>
                <a:gd name="connsiteX6861" fmla="*/ 3453973 w 7771752"/>
                <a:gd name="connsiteY6861" fmla="*/ 584868 h 3267076"/>
                <a:gd name="connsiteX6862" fmla="*/ 3454436 w 7771752"/>
                <a:gd name="connsiteY6862" fmla="*/ 584868 h 3267076"/>
                <a:gd name="connsiteX6863" fmla="*/ 3454436 w 7771752"/>
                <a:gd name="connsiteY6863" fmla="*/ 584086 h 3267076"/>
                <a:gd name="connsiteX6864" fmla="*/ 3456337 w 7771752"/>
                <a:gd name="connsiteY6864" fmla="*/ 584086 h 3267076"/>
                <a:gd name="connsiteX6865" fmla="*/ 3456337 w 7771752"/>
                <a:gd name="connsiteY6865" fmla="*/ 583304 h 3267076"/>
                <a:gd name="connsiteX6866" fmla="*/ 3460763 w 7771752"/>
                <a:gd name="connsiteY6866" fmla="*/ 583304 h 3267076"/>
                <a:gd name="connsiteX6867" fmla="*/ 3460763 w 7771752"/>
                <a:gd name="connsiteY6867" fmla="*/ 582521 h 3267076"/>
                <a:gd name="connsiteX6868" fmla="*/ 3461292 w 7771752"/>
                <a:gd name="connsiteY6868" fmla="*/ 582521 h 3267076"/>
                <a:gd name="connsiteX6869" fmla="*/ 3461292 w 7771752"/>
                <a:gd name="connsiteY6869" fmla="*/ 581739 h 3267076"/>
                <a:gd name="connsiteX6870" fmla="*/ 3461538 w 7771752"/>
                <a:gd name="connsiteY6870" fmla="*/ 581739 h 3267076"/>
                <a:gd name="connsiteX6871" fmla="*/ 3461538 w 7771752"/>
                <a:gd name="connsiteY6871" fmla="*/ 580957 h 3267076"/>
                <a:gd name="connsiteX6872" fmla="*/ 3461581 w 7771752"/>
                <a:gd name="connsiteY6872" fmla="*/ 580957 h 3267076"/>
                <a:gd name="connsiteX6873" fmla="*/ 3461581 w 7771752"/>
                <a:gd name="connsiteY6873" fmla="*/ 580175 h 3267076"/>
                <a:gd name="connsiteX6874" fmla="*/ 3462272 w 7771752"/>
                <a:gd name="connsiteY6874" fmla="*/ 580175 h 3267076"/>
                <a:gd name="connsiteX6875" fmla="*/ 3462272 w 7771752"/>
                <a:gd name="connsiteY6875" fmla="*/ 579393 h 3267076"/>
                <a:gd name="connsiteX6876" fmla="*/ 3466067 w 7771752"/>
                <a:gd name="connsiteY6876" fmla="*/ 579393 h 3267076"/>
                <a:gd name="connsiteX6877" fmla="*/ 3466067 w 7771752"/>
                <a:gd name="connsiteY6877" fmla="*/ 578611 h 3267076"/>
                <a:gd name="connsiteX6878" fmla="*/ 3468629 w 7771752"/>
                <a:gd name="connsiteY6878" fmla="*/ 578611 h 3267076"/>
                <a:gd name="connsiteX6879" fmla="*/ 3468629 w 7771752"/>
                <a:gd name="connsiteY6879" fmla="*/ 577829 h 3267076"/>
                <a:gd name="connsiteX6880" fmla="*/ 3470925 w 7771752"/>
                <a:gd name="connsiteY6880" fmla="*/ 577829 h 3267076"/>
                <a:gd name="connsiteX6881" fmla="*/ 3470925 w 7771752"/>
                <a:gd name="connsiteY6881" fmla="*/ 577051 h 3267076"/>
                <a:gd name="connsiteX6882" fmla="*/ 3471575 w 7771752"/>
                <a:gd name="connsiteY6882" fmla="*/ 577051 h 3267076"/>
                <a:gd name="connsiteX6883" fmla="*/ 3471575 w 7771752"/>
                <a:gd name="connsiteY6883" fmla="*/ 576269 h 3267076"/>
                <a:gd name="connsiteX6884" fmla="*/ 3476230 w 7771752"/>
                <a:gd name="connsiteY6884" fmla="*/ 576269 h 3267076"/>
                <a:gd name="connsiteX6885" fmla="*/ 3476230 w 7771752"/>
                <a:gd name="connsiteY6885" fmla="*/ 575486 h 3267076"/>
                <a:gd name="connsiteX6886" fmla="*/ 3477895 w 7771752"/>
                <a:gd name="connsiteY6886" fmla="*/ 575486 h 3267076"/>
                <a:gd name="connsiteX6887" fmla="*/ 3477895 w 7771752"/>
                <a:gd name="connsiteY6887" fmla="*/ 574704 h 3267076"/>
                <a:gd name="connsiteX6888" fmla="*/ 3478088 w 7771752"/>
                <a:gd name="connsiteY6888" fmla="*/ 574704 h 3267076"/>
                <a:gd name="connsiteX6889" fmla="*/ 3478088 w 7771752"/>
                <a:gd name="connsiteY6889" fmla="*/ 573922 h 3267076"/>
                <a:gd name="connsiteX6890" fmla="*/ 3484143 w 7771752"/>
                <a:gd name="connsiteY6890" fmla="*/ 573922 h 3267076"/>
                <a:gd name="connsiteX6891" fmla="*/ 3484143 w 7771752"/>
                <a:gd name="connsiteY6891" fmla="*/ 573140 h 3267076"/>
                <a:gd name="connsiteX6892" fmla="*/ 3485238 w 7771752"/>
                <a:gd name="connsiteY6892" fmla="*/ 573140 h 3267076"/>
                <a:gd name="connsiteX6893" fmla="*/ 3485238 w 7771752"/>
                <a:gd name="connsiteY6893" fmla="*/ 572358 h 3267076"/>
                <a:gd name="connsiteX6894" fmla="*/ 3487637 w 7771752"/>
                <a:gd name="connsiteY6894" fmla="*/ 572358 h 3267076"/>
                <a:gd name="connsiteX6895" fmla="*/ 3487637 w 7771752"/>
                <a:gd name="connsiteY6895" fmla="*/ 571576 h 3267076"/>
                <a:gd name="connsiteX6896" fmla="*/ 3487998 w 7771752"/>
                <a:gd name="connsiteY6896" fmla="*/ 571576 h 3267076"/>
                <a:gd name="connsiteX6897" fmla="*/ 3487998 w 7771752"/>
                <a:gd name="connsiteY6897" fmla="*/ 570794 h 3267076"/>
                <a:gd name="connsiteX6898" fmla="*/ 3489447 w 7771752"/>
                <a:gd name="connsiteY6898" fmla="*/ 570794 h 3267076"/>
                <a:gd name="connsiteX6899" fmla="*/ 3489447 w 7771752"/>
                <a:gd name="connsiteY6899" fmla="*/ 570011 h 3267076"/>
                <a:gd name="connsiteX6900" fmla="*/ 3489977 w 7771752"/>
                <a:gd name="connsiteY6900" fmla="*/ 570011 h 3267076"/>
                <a:gd name="connsiteX6901" fmla="*/ 3489977 w 7771752"/>
                <a:gd name="connsiteY6901" fmla="*/ 569229 h 3267076"/>
                <a:gd name="connsiteX6902" fmla="*/ 3491365 w 7771752"/>
                <a:gd name="connsiteY6902" fmla="*/ 569229 h 3267076"/>
                <a:gd name="connsiteX6903" fmla="*/ 3491365 w 7771752"/>
                <a:gd name="connsiteY6903" fmla="*/ 568447 h 3267076"/>
                <a:gd name="connsiteX6904" fmla="*/ 3492364 w 7771752"/>
                <a:gd name="connsiteY6904" fmla="*/ 568447 h 3267076"/>
                <a:gd name="connsiteX6905" fmla="*/ 3492364 w 7771752"/>
                <a:gd name="connsiteY6905" fmla="*/ 567665 h 3267076"/>
                <a:gd name="connsiteX6906" fmla="*/ 3492484 w 7771752"/>
                <a:gd name="connsiteY6906" fmla="*/ 567665 h 3267076"/>
                <a:gd name="connsiteX6907" fmla="*/ 3492484 w 7771752"/>
                <a:gd name="connsiteY6907" fmla="*/ 566883 h 3267076"/>
                <a:gd name="connsiteX6908" fmla="*/ 3493723 w 7771752"/>
                <a:gd name="connsiteY6908" fmla="*/ 566883 h 3267076"/>
                <a:gd name="connsiteX6909" fmla="*/ 3493723 w 7771752"/>
                <a:gd name="connsiteY6909" fmla="*/ 566101 h 3267076"/>
                <a:gd name="connsiteX6910" fmla="*/ 3497048 w 7771752"/>
                <a:gd name="connsiteY6910" fmla="*/ 566101 h 3267076"/>
                <a:gd name="connsiteX6911" fmla="*/ 3497048 w 7771752"/>
                <a:gd name="connsiteY6911" fmla="*/ 565318 h 3267076"/>
                <a:gd name="connsiteX6912" fmla="*/ 3498654 w 7771752"/>
                <a:gd name="connsiteY6912" fmla="*/ 565318 h 3267076"/>
                <a:gd name="connsiteX6913" fmla="*/ 3498654 w 7771752"/>
                <a:gd name="connsiteY6913" fmla="*/ 564536 h 3267076"/>
                <a:gd name="connsiteX6914" fmla="*/ 3503068 w 7771752"/>
                <a:gd name="connsiteY6914" fmla="*/ 564536 h 3267076"/>
                <a:gd name="connsiteX6915" fmla="*/ 3503068 w 7771752"/>
                <a:gd name="connsiteY6915" fmla="*/ 563754 h 3267076"/>
                <a:gd name="connsiteX6916" fmla="*/ 3507157 w 7771752"/>
                <a:gd name="connsiteY6916" fmla="*/ 563754 h 3267076"/>
                <a:gd name="connsiteX6917" fmla="*/ 3507157 w 7771752"/>
                <a:gd name="connsiteY6917" fmla="*/ 562976 h 3267076"/>
                <a:gd name="connsiteX6918" fmla="*/ 3507861 w 7771752"/>
                <a:gd name="connsiteY6918" fmla="*/ 562976 h 3267076"/>
                <a:gd name="connsiteX6919" fmla="*/ 3507861 w 7771752"/>
                <a:gd name="connsiteY6919" fmla="*/ 562194 h 3267076"/>
                <a:gd name="connsiteX6920" fmla="*/ 3508252 w 7771752"/>
                <a:gd name="connsiteY6920" fmla="*/ 562194 h 3267076"/>
                <a:gd name="connsiteX6921" fmla="*/ 3508252 w 7771752"/>
                <a:gd name="connsiteY6921" fmla="*/ 561412 h 3267076"/>
                <a:gd name="connsiteX6922" fmla="*/ 3509238 w 7771752"/>
                <a:gd name="connsiteY6922" fmla="*/ 561412 h 3267076"/>
                <a:gd name="connsiteX6923" fmla="*/ 3509238 w 7771752"/>
                <a:gd name="connsiteY6923" fmla="*/ 560630 h 3267076"/>
                <a:gd name="connsiteX6924" fmla="*/ 3511511 w 7771752"/>
                <a:gd name="connsiteY6924" fmla="*/ 560630 h 3267076"/>
                <a:gd name="connsiteX6925" fmla="*/ 3511511 w 7771752"/>
                <a:gd name="connsiteY6925" fmla="*/ 559848 h 3267076"/>
                <a:gd name="connsiteX6926" fmla="*/ 3512888 w 7771752"/>
                <a:gd name="connsiteY6926" fmla="*/ 559848 h 3267076"/>
                <a:gd name="connsiteX6927" fmla="*/ 3512888 w 7771752"/>
                <a:gd name="connsiteY6927" fmla="*/ 559066 h 3267076"/>
                <a:gd name="connsiteX6928" fmla="*/ 3513032 w 7771752"/>
                <a:gd name="connsiteY6928" fmla="*/ 559066 h 3267076"/>
                <a:gd name="connsiteX6929" fmla="*/ 3513032 w 7771752"/>
                <a:gd name="connsiteY6929" fmla="*/ 558283 h 3267076"/>
                <a:gd name="connsiteX6930" fmla="*/ 3520333 w 7771752"/>
                <a:gd name="connsiteY6930" fmla="*/ 558283 h 3267076"/>
                <a:gd name="connsiteX6931" fmla="*/ 3520333 w 7771752"/>
                <a:gd name="connsiteY6931" fmla="*/ 557501 h 3267076"/>
                <a:gd name="connsiteX6932" fmla="*/ 3520549 w 7771752"/>
                <a:gd name="connsiteY6932" fmla="*/ 557501 h 3267076"/>
                <a:gd name="connsiteX6933" fmla="*/ 3520549 w 7771752"/>
                <a:gd name="connsiteY6933" fmla="*/ 556719 h 3267076"/>
                <a:gd name="connsiteX6934" fmla="*/ 3520598 w 7771752"/>
                <a:gd name="connsiteY6934" fmla="*/ 556719 h 3267076"/>
                <a:gd name="connsiteX6935" fmla="*/ 3520598 w 7771752"/>
                <a:gd name="connsiteY6935" fmla="*/ 555937 h 3267076"/>
                <a:gd name="connsiteX6936" fmla="*/ 3521650 w 7771752"/>
                <a:gd name="connsiteY6936" fmla="*/ 555937 h 3267076"/>
                <a:gd name="connsiteX6937" fmla="*/ 3521650 w 7771752"/>
                <a:gd name="connsiteY6937" fmla="*/ 555155 h 3267076"/>
                <a:gd name="connsiteX6938" fmla="*/ 3522480 w 7771752"/>
                <a:gd name="connsiteY6938" fmla="*/ 555155 h 3267076"/>
                <a:gd name="connsiteX6939" fmla="*/ 3522480 w 7771752"/>
                <a:gd name="connsiteY6939" fmla="*/ 554373 h 3267076"/>
                <a:gd name="connsiteX6940" fmla="*/ 3527014 w 7771752"/>
                <a:gd name="connsiteY6940" fmla="*/ 554373 h 3267076"/>
                <a:gd name="connsiteX6941" fmla="*/ 3527014 w 7771752"/>
                <a:gd name="connsiteY6941" fmla="*/ 553591 h 3267076"/>
                <a:gd name="connsiteX6942" fmla="*/ 3527417 w 7771752"/>
                <a:gd name="connsiteY6942" fmla="*/ 553591 h 3267076"/>
                <a:gd name="connsiteX6943" fmla="*/ 3527417 w 7771752"/>
                <a:gd name="connsiteY6943" fmla="*/ 552808 h 3267076"/>
                <a:gd name="connsiteX6944" fmla="*/ 3528355 w 7771752"/>
                <a:gd name="connsiteY6944" fmla="*/ 552808 h 3267076"/>
                <a:gd name="connsiteX6945" fmla="*/ 3528355 w 7771752"/>
                <a:gd name="connsiteY6945" fmla="*/ 552026 h 3267076"/>
                <a:gd name="connsiteX6946" fmla="*/ 3529131 w 7771752"/>
                <a:gd name="connsiteY6946" fmla="*/ 552026 h 3267076"/>
                <a:gd name="connsiteX6947" fmla="*/ 3529131 w 7771752"/>
                <a:gd name="connsiteY6947" fmla="*/ 551244 h 3267076"/>
                <a:gd name="connsiteX6948" fmla="*/ 3529780 w 7771752"/>
                <a:gd name="connsiteY6948" fmla="*/ 551244 h 3267076"/>
                <a:gd name="connsiteX6949" fmla="*/ 3529780 w 7771752"/>
                <a:gd name="connsiteY6949" fmla="*/ 550462 h 3267076"/>
                <a:gd name="connsiteX6950" fmla="*/ 3531049 w 7771752"/>
                <a:gd name="connsiteY6950" fmla="*/ 550462 h 3267076"/>
                <a:gd name="connsiteX6951" fmla="*/ 3531049 w 7771752"/>
                <a:gd name="connsiteY6951" fmla="*/ 549684 h 3267076"/>
                <a:gd name="connsiteX6952" fmla="*/ 3533376 w 7771752"/>
                <a:gd name="connsiteY6952" fmla="*/ 549684 h 3267076"/>
                <a:gd name="connsiteX6953" fmla="*/ 3533376 w 7771752"/>
                <a:gd name="connsiteY6953" fmla="*/ 548902 h 3267076"/>
                <a:gd name="connsiteX6954" fmla="*/ 3538121 w 7771752"/>
                <a:gd name="connsiteY6954" fmla="*/ 548902 h 3267076"/>
                <a:gd name="connsiteX6955" fmla="*/ 3538121 w 7771752"/>
                <a:gd name="connsiteY6955" fmla="*/ 548120 h 3267076"/>
                <a:gd name="connsiteX6956" fmla="*/ 3540129 w 7771752"/>
                <a:gd name="connsiteY6956" fmla="*/ 548120 h 3267076"/>
                <a:gd name="connsiteX6957" fmla="*/ 3540129 w 7771752"/>
                <a:gd name="connsiteY6957" fmla="*/ 547338 h 3267076"/>
                <a:gd name="connsiteX6958" fmla="*/ 3541801 w 7771752"/>
                <a:gd name="connsiteY6958" fmla="*/ 547338 h 3267076"/>
                <a:gd name="connsiteX6959" fmla="*/ 3541801 w 7771752"/>
                <a:gd name="connsiteY6959" fmla="*/ 546556 h 3267076"/>
                <a:gd name="connsiteX6960" fmla="*/ 3544147 w 7771752"/>
                <a:gd name="connsiteY6960" fmla="*/ 546556 h 3267076"/>
                <a:gd name="connsiteX6961" fmla="*/ 3544147 w 7771752"/>
                <a:gd name="connsiteY6961" fmla="*/ 545773 h 3267076"/>
                <a:gd name="connsiteX6962" fmla="*/ 3545951 w 7771752"/>
                <a:gd name="connsiteY6962" fmla="*/ 545773 h 3267076"/>
                <a:gd name="connsiteX6963" fmla="*/ 3545951 w 7771752"/>
                <a:gd name="connsiteY6963" fmla="*/ 544991 h 3267076"/>
                <a:gd name="connsiteX6964" fmla="*/ 3547009 w 7771752"/>
                <a:gd name="connsiteY6964" fmla="*/ 544991 h 3267076"/>
                <a:gd name="connsiteX6965" fmla="*/ 3547009 w 7771752"/>
                <a:gd name="connsiteY6965" fmla="*/ 544209 h 3267076"/>
                <a:gd name="connsiteX6966" fmla="*/ 3548753 w 7771752"/>
                <a:gd name="connsiteY6966" fmla="*/ 544209 h 3267076"/>
                <a:gd name="connsiteX6967" fmla="*/ 3548753 w 7771752"/>
                <a:gd name="connsiteY6967" fmla="*/ 543427 h 3267076"/>
                <a:gd name="connsiteX6968" fmla="*/ 3549084 w 7771752"/>
                <a:gd name="connsiteY6968" fmla="*/ 543427 h 3267076"/>
                <a:gd name="connsiteX6969" fmla="*/ 3549084 w 7771752"/>
                <a:gd name="connsiteY6969" fmla="*/ 542645 h 3267076"/>
                <a:gd name="connsiteX6970" fmla="*/ 3549932 w 7771752"/>
                <a:gd name="connsiteY6970" fmla="*/ 542645 h 3267076"/>
                <a:gd name="connsiteX6971" fmla="*/ 3549932 w 7771752"/>
                <a:gd name="connsiteY6971" fmla="*/ 541863 h 3267076"/>
                <a:gd name="connsiteX6972" fmla="*/ 3550359 w 7771752"/>
                <a:gd name="connsiteY6972" fmla="*/ 541863 h 3267076"/>
                <a:gd name="connsiteX6973" fmla="*/ 3550359 w 7771752"/>
                <a:gd name="connsiteY6973" fmla="*/ 541080 h 3267076"/>
                <a:gd name="connsiteX6974" fmla="*/ 3550978 w 7771752"/>
                <a:gd name="connsiteY6974" fmla="*/ 541080 h 3267076"/>
                <a:gd name="connsiteX6975" fmla="*/ 3550978 w 7771752"/>
                <a:gd name="connsiteY6975" fmla="*/ 540298 h 3267076"/>
                <a:gd name="connsiteX6976" fmla="*/ 3551218 w 7771752"/>
                <a:gd name="connsiteY6976" fmla="*/ 540298 h 3267076"/>
                <a:gd name="connsiteX6977" fmla="*/ 3551218 w 7771752"/>
                <a:gd name="connsiteY6977" fmla="*/ 539516 h 3267076"/>
                <a:gd name="connsiteX6978" fmla="*/ 3555386 w 7771752"/>
                <a:gd name="connsiteY6978" fmla="*/ 539516 h 3267076"/>
                <a:gd name="connsiteX6979" fmla="*/ 3555386 w 7771752"/>
                <a:gd name="connsiteY6979" fmla="*/ 538734 h 3267076"/>
                <a:gd name="connsiteX6980" fmla="*/ 3558357 w 7771752"/>
                <a:gd name="connsiteY6980" fmla="*/ 538734 h 3267076"/>
                <a:gd name="connsiteX6981" fmla="*/ 3558357 w 7771752"/>
                <a:gd name="connsiteY6981" fmla="*/ 537952 h 3267076"/>
                <a:gd name="connsiteX6982" fmla="*/ 3559920 w 7771752"/>
                <a:gd name="connsiteY6982" fmla="*/ 537952 h 3267076"/>
                <a:gd name="connsiteX6983" fmla="*/ 3559920 w 7771752"/>
                <a:gd name="connsiteY6983" fmla="*/ 537170 h 3267076"/>
                <a:gd name="connsiteX6984" fmla="*/ 3562584 w 7771752"/>
                <a:gd name="connsiteY6984" fmla="*/ 537170 h 3267076"/>
                <a:gd name="connsiteX6985" fmla="*/ 3562584 w 7771752"/>
                <a:gd name="connsiteY6985" fmla="*/ 536387 h 3267076"/>
                <a:gd name="connsiteX6986" fmla="*/ 3568327 w 7771752"/>
                <a:gd name="connsiteY6986" fmla="*/ 536387 h 3267076"/>
                <a:gd name="connsiteX6987" fmla="*/ 3568327 w 7771752"/>
                <a:gd name="connsiteY6987" fmla="*/ 535610 h 3267076"/>
                <a:gd name="connsiteX6988" fmla="*/ 3569548 w 7771752"/>
                <a:gd name="connsiteY6988" fmla="*/ 535610 h 3267076"/>
                <a:gd name="connsiteX6989" fmla="*/ 3569548 w 7771752"/>
                <a:gd name="connsiteY6989" fmla="*/ 534828 h 3267076"/>
                <a:gd name="connsiteX6990" fmla="*/ 3570378 w 7771752"/>
                <a:gd name="connsiteY6990" fmla="*/ 534828 h 3267076"/>
                <a:gd name="connsiteX6991" fmla="*/ 3570378 w 7771752"/>
                <a:gd name="connsiteY6991" fmla="*/ 534045 h 3267076"/>
                <a:gd name="connsiteX6992" fmla="*/ 3571683 w 7771752"/>
                <a:gd name="connsiteY6992" fmla="*/ 534045 h 3267076"/>
                <a:gd name="connsiteX6993" fmla="*/ 3571683 w 7771752"/>
                <a:gd name="connsiteY6993" fmla="*/ 533263 h 3267076"/>
                <a:gd name="connsiteX6994" fmla="*/ 3572392 w 7771752"/>
                <a:gd name="connsiteY6994" fmla="*/ 533263 h 3267076"/>
                <a:gd name="connsiteX6995" fmla="*/ 3572392 w 7771752"/>
                <a:gd name="connsiteY6995" fmla="*/ 532481 h 3267076"/>
                <a:gd name="connsiteX6996" fmla="*/ 3577660 w 7771752"/>
                <a:gd name="connsiteY6996" fmla="*/ 532481 h 3267076"/>
                <a:gd name="connsiteX6997" fmla="*/ 3577660 w 7771752"/>
                <a:gd name="connsiteY6997" fmla="*/ 531699 h 3267076"/>
                <a:gd name="connsiteX6998" fmla="*/ 3578394 w 7771752"/>
                <a:gd name="connsiteY6998" fmla="*/ 531699 h 3267076"/>
                <a:gd name="connsiteX6999" fmla="*/ 3578394 w 7771752"/>
                <a:gd name="connsiteY6999" fmla="*/ 530917 h 3267076"/>
                <a:gd name="connsiteX7000" fmla="*/ 3582423 w 7771752"/>
                <a:gd name="connsiteY7000" fmla="*/ 530917 h 3267076"/>
                <a:gd name="connsiteX7001" fmla="*/ 3582423 w 7771752"/>
                <a:gd name="connsiteY7001" fmla="*/ 530135 h 3267076"/>
                <a:gd name="connsiteX7002" fmla="*/ 3583523 w 7771752"/>
                <a:gd name="connsiteY7002" fmla="*/ 530135 h 3267076"/>
                <a:gd name="connsiteX7003" fmla="*/ 3583523 w 7771752"/>
                <a:gd name="connsiteY7003" fmla="*/ 529352 h 3267076"/>
                <a:gd name="connsiteX7004" fmla="*/ 3583566 w 7771752"/>
                <a:gd name="connsiteY7004" fmla="*/ 529352 h 3267076"/>
                <a:gd name="connsiteX7005" fmla="*/ 3583566 w 7771752"/>
                <a:gd name="connsiteY7005" fmla="*/ 528570 h 3267076"/>
                <a:gd name="connsiteX7006" fmla="*/ 3584431 w 7771752"/>
                <a:gd name="connsiteY7006" fmla="*/ 528570 h 3267076"/>
                <a:gd name="connsiteX7007" fmla="*/ 3584431 w 7771752"/>
                <a:gd name="connsiteY7007" fmla="*/ 527788 h 3267076"/>
                <a:gd name="connsiteX7008" fmla="*/ 3584997 w 7771752"/>
                <a:gd name="connsiteY7008" fmla="*/ 527788 h 3267076"/>
                <a:gd name="connsiteX7009" fmla="*/ 3584997 w 7771752"/>
                <a:gd name="connsiteY7009" fmla="*/ 527006 h 3267076"/>
                <a:gd name="connsiteX7010" fmla="*/ 3588419 w 7771752"/>
                <a:gd name="connsiteY7010" fmla="*/ 527006 h 3267076"/>
                <a:gd name="connsiteX7011" fmla="*/ 3588419 w 7771752"/>
                <a:gd name="connsiteY7011" fmla="*/ 526224 h 3267076"/>
                <a:gd name="connsiteX7012" fmla="*/ 3589266 w 7771752"/>
                <a:gd name="connsiteY7012" fmla="*/ 526224 h 3267076"/>
                <a:gd name="connsiteX7013" fmla="*/ 3589266 w 7771752"/>
                <a:gd name="connsiteY7013" fmla="*/ 525442 h 3267076"/>
                <a:gd name="connsiteX7014" fmla="*/ 3589519 w 7771752"/>
                <a:gd name="connsiteY7014" fmla="*/ 525442 h 3267076"/>
                <a:gd name="connsiteX7015" fmla="*/ 3589519 w 7771752"/>
                <a:gd name="connsiteY7015" fmla="*/ 524659 h 3267076"/>
                <a:gd name="connsiteX7016" fmla="*/ 3590860 w 7771752"/>
                <a:gd name="connsiteY7016" fmla="*/ 524659 h 3267076"/>
                <a:gd name="connsiteX7017" fmla="*/ 3590860 w 7771752"/>
                <a:gd name="connsiteY7017" fmla="*/ 523877 h 3267076"/>
                <a:gd name="connsiteX7018" fmla="*/ 3593374 w 7771752"/>
                <a:gd name="connsiteY7018" fmla="*/ 523877 h 3267076"/>
                <a:gd name="connsiteX7019" fmla="*/ 3593374 w 7771752"/>
                <a:gd name="connsiteY7019" fmla="*/ 523095 h 3267076"/>
                <a:gd name="connsiteX7020" fmla="*/ 3597222 w 7771752"/>
                <a:gd name="connsiteY7020" fmla="*/ 523095 h 3267076"/>
                <a:gd name="connsiteX7021" fmla="*/ 3597222 w 7771752"/>
                <a:gd name="connsiteY7021" fmla="*/ 522317 h 3267076"/>
                <a:gd name="connsiteX7022" fmla="*/ 3599502 w 7771752"/>
                <a:gd name="connsiteY7022" fmla="*/ 522317 h 3267076"/>
                <a:gd name="connsiteX7023" fmla="*/ 3599502 w 7771752"/>
                <a:gd name="connsiteY7023" fmla="*/ 521535 h 3267076"/>
                <a:gd name="connsiteX7024" fmla="*/ 3611210 w 7771752"/>
                <a:gd name="connsiteY7024" fmla="*/ 521535 h 3267076"/>
                <a:gd name="connsiteX7025" fmla="*/ 3611210 w 7771752"/>
                <a:gd name="connsiteY7025" fmla="*/ 520753 h 3267076"/>
                <a:gd name="connsiteX7026" fmla="*/ 3613844 w 7771752"/>
                <a:gd name="connsiteY7026" fmla="*/ 520753 h 3267076"/>
                <a:gd name="connsiteX7027" fmla="*/ 3613844 w 7771752"/>
                <a:gd name="connsiteY7027" fmla="*/ 519971 h 3267076"/>
                <a:gd name="connsiteX7028" fmla="*/ 3614199 w 7771752"/>
                <a:gd name="connsiteY7028" fmla="*/ 519971 h 3267076"/>
                <a:gd name="connsiteX7029" fmla="*/ 3614199 w 7771752"/>
                <a:gd name="connsiteY7029" fmla="*/ 519189 h 3267076"/>
                <a:gd name="connsiteX7030" fmla="*/ 3621012 w 7771752"/>
                <a:gd name="connsiteY7030" fmla="*/ 519189 h 3267076"/>
                <a:gd name="connsiteX7031" fmla="*/ 3621012 w 7771752"/>
                <a:gd name="connsiteY7031" fmla="*/ 518407 h 3267076"/>
                <a:gd name="connsiteX7032" fmla="*/ 3621649 w 7771752"/>
                <a:gd name="connsiteY7032" fmla="*/ 518407 h 3267076"/>
                <a:gd name="connsiteX7033" fmla="*/ 3621649 w 7771752"/>
                <a:gd name="connsiteY7033" fmla="*/ 517624 h 3267076"/>
                <a:gd name="connsiteX7034" fmla="*/ 3625318 w 7771752"/>
                <a:gd name="connsiteY7034" fmla="*/ 517624 h 3267076"/>
                <a:gd name="connsiteX7035" fmla="*/ 3625318 w 7771752"/>
                <a:gd name="connsiteY7035" fmla="*/ 516842 h 3267076"/>
                <a:gd name="connsiteX7036" fmla="*/ 3626947 w 7771752"/>
                <a:gd name="connsiteY7036" fmla="*/ 516842 h 3267076"/>
                <a:gd name="connsiteX7037" fmla="*/ 3626947 w 7771752"/>
                <a:gd name="connsiteY7037" fmla="*/ 516060 h 3267076"/>
                <a:gd name="connsiteX7038" fmla="*/ 3632366 w 7771752"/>
                <a:gd name="connsiteY7038" fmla="*/ 516060 h 3267076"/>
                <a:gd name="connsiteX7039" fmla="*/ 3632366 w 7771752"/>
                <a:gd name="connsiteY7039" fmla="*/ 515278 h 3267076"/>
                <a:gd name="connsiteX7040" fmla="*/ 3636894 w 7771752"/>
                <a:gd name="connsiteY7040" fmla="*/ 515278 h 3267076"/>
                <a:gd name="connsiteX7041" fmla="*/ 3636894 w 7771752"/>
                <a:gd name="connsiteY7041" fmla="*/ 514496 h 3267076"/>
                <a:gd name="connsiteX7042" fmla="*/ 3636942 w 7771752"/>
                <a:gd name="connsiteY7042" fmla="*/ 514496 h 3267076"/>
                <a:gd name="connsiteX7043" fmla="*/ 3636942 w 7771752"/>
                <a:gd name="connsiteY7043" fmla="*/ 513714 h 3267076"/>
                <a:gd name="connsiteX7044" fmla="*/ 3640279 w 7771752"/>
                <a:gd name="connsiteY7044" fmla="*/ 513714 h 3267076"/>
                <a:gd name="connsiteX7045" fmla="*/ 3640279 w 7771752"/>
                <a:gd name="connsiteY7045" fmla="*/ 512931 h 3267076"/>
                <a:gd name="connsiteX7046" fmla="*/ 3646191 w 7771752"/>
                <a:gd name="connsiteY7046" fmla="*/ 512931 h 3267076"/>
                <a:gd name="connsiteX7047" fmla="*/ 3646191 w 7771752"/>
                <a:gd name="connsiteY7047" fmla="*/ 512149 h 3267076"/>
                <a:gd name="connsiteX7048" fmla="*/ 3646269 w 7771752"/>
                <a:gd name="connsiteY7048" fmla="*/ 512149 h 3267076"/>
                <a:gd name="connsiteX7049" fmla="*/ 3646269 w 7771752"/>
                <a:gd name="connsiteY7049" fmla="*/ 511367 h 3267076"/>
                <a:gd name="connsiteX7050" fmla="*/ 3649510 w 7771752"/>
                <a:gd name="connsiteY7050" fmla="*/ 511367 h 3267076"/>
                <a:gd name="connsiteX7051" fmla="*/ 3649510 w 7771752"/>
                <a:gd name="connsiteY7051" fmla="*/ 510585 h 3267076"/>
                <a:gd name="connsiteX7052" fmla="*/ 3650575 w 7771752"/>
                <a:gd name="connsiteY7052" fmla="*/ 510585 h 3267076"/>
                <a:gd name="connsiteX7053" fmla="*/ 3650575 w 7771752"/>
                <a:gd name="connsiteY7053" fmla="*/ 509803 h 3267076"/>
                <a:gd name="connsiteX7054" fmla="*/ 3653070 w 7771752"/>
                <a:gd name="connsiteY7054" fmla="*/ 509803 h 3267076"/>
                <a:gd name="connsiteX7055" fmla="*/ 3653070 w 7771752"/>
                <a:gd name="connsiteY7055" fmla="*/ 509025 h 3267076"/>
                <a:gd name="connsiteX7056" fmla="*/ 3654333 w 7771752"/>
                <a:gd name="connsiteY7056" fmla="*/ 509025 h 3267076"/>
                <a:gd name="connsiteX7057" fmla="*/ 3654333 w 7771752"/>
                <a:gd name="connsiteY7057" fmla="*/ 508243 h 3267076"/>
                <a:gd name="connsiteX7058" fmla="*/ 3659024 w 7771752"/>
                <a:gd name="connsiteY7058" fmla="*/ 508243 h 3267076"/>
                <a:gd name="connsiteX7059" fmla="*/ 3659024 w 7771752"/>
                <a:gd name="connsiteY7059" fmla="*/ 507461 h 3267076"/>
                <a:gd name="connsiteX7060" fmla="*/ 3660353 w 7771752"/>
                <a:gd name="connsiteY7060" fmla="*/ 507461 h 3267076"/>
                <a:gd name="connsiteX7061" fmla="*/ 3660353 w 7771752"/>
                <a:gd name="connsiteY7061" fmla="*/ 506679 h 3267076"/>
                <a:gd name="connsiteX7062" fmla="*/ 3660575 w 7771752"/>
                <a:gd name="connsiteY7062" fmla="*/ 506679 h 3267076"/>
                <a:gd name="connsiteX7063" fmla="*/ 3660575 w 7771752"/>
                <a:gd name="connsiteY7063" fmla="*/ 505897 h 3267076"/>
                <a:gd name="connsiteX7064" fmla="*/ 3661989 w 7771752"/>
                <a:gd name="connsiteY7064" fmla="*/ 505897 h 3267076"/>
                <a:gd name="connsiteX7065" fmla="*/ 3661989 w 7771752"/>
                <a:gd name="connsiteY7065" fmla="*/ 505114 h 3267076"/>
                <a:gd name="connsiteX7066" fmla="*/ 3662445 w 7771752"/>
                <a:gd name="connsiteY7066" fmla="*/ 505114 h 3267076"/>
                <a:gd name="connsiteX7067" fmla="*/ 3662445 w 7771752"/>
                <a:gd name="connsiteY7067" fmla="*/ 504332 h 3267076"/>
                <a:gd name="connsiteX7068" fmla="*/ 3665055 w 7771752"/>
                <a:gd name="connsiteY7068" fmla="*/ 504332 h 3267076"/>
                <a:gd name="connsiteX7069" fmla="*/ 3665055 w 7771752"/>
                <a:gd name="connsiteY7069" fmla="*/ 503550 h 3267076"/>
                <a:gd name="connsiteX7070" fmla="*/ 3665073 w 7771752"/>
                <a:gd name="connsiteY7070" fmla="*/ 503550 h 3267076"/>
                <a:gd name="connsiteX7071" fmla="*/ 3665073 w 7771752"/>
                <a:gd name="connsiteY7071" fmla="*/ 502768 h 3267076"/>
                <a:gd name="connsiteX7072" fmla="*/ 3669692 w 7771752"/>
                <a:gd name="connsiteY7072" fmla="*/ 502768 h 3267076"/>
                <a:gd name="connsiteX7073" fmla="*/ 3669692 w 7771752"/>
                <a:gd name="connsiteY7073" fmla="*/ 501986 h 3267076"/>
                <a:gd name="connsiteX7074" fmla="*/ 3670913 w 7771752"/>
                <a:gd name="connsiteY7074" fmla="*/ 501986 h 3267076"/>
                <a:gd name="connsiteX7075" fmla="*/ 3670913 w 7771752"/>
                <a:gd name="connsiteY7075" fmla="*/ 501204 h 3267076"/>
                <a:gd name="connsiteX7076" fmla="*/ 3671544 w 7771752"/>
                <a:gd name="connsiteY7076" fmla="*/ 501204 h 3267076"/>
                <a:gd name="connsiteX7077" fmla="*/ 3671544 w 7771752"/>
                <a:gd name="connsiteY7077" fmla="*/ 500421 h 3267076"/>
                <a:gd name="connsiteX7078" fmla="*/ 3672656 w 7771752"/>
                <a:gd name="connsiteY7078" fmla="*/ 500421 h 3267076"/>
                <a:gd name="connsiteX7079" fmla="*/ 3672656 w 7771752"/>
                <a:gd name="connsiteY7079" fmla="*/ 499639 h 3267076"/>
                <a:gd name="connsiteX7080" fmla="*/ 3673529 w 7771752"/>
                <a:gd name="connsiteY7080" fmla="*/ 499639 h 3267076"/>
                <a:gd name="connsiteX7081" fmla="*/ 3673529 w 7771752"/>
                <a:gd name="connsiteY7081" fmla="*/ 498857 h 3267076"/>
                <a:gd name="connsiteX7082" fmla="*/ 3673601 w 7771752"/>
                <a:gd name="connsiteY7082" fmla="*/ 498857 h 3267076"/>
                <a:gd name="connsiteX7083" fmla="*/ 3673601 w 7771752"/>
                <a:gd name="connsiteY7083" fmla="*/ 498075 h 3267076"/>
                <a:gd name="connsiteX7084" fmla="*/ 3675417 w 7771752"/>
                <a:gd name="connsiteY7084" fmla="*/ 498075 h 3267076"/>
                <a:gd name="connsiteX7085" fmla="*/ 3675417 w 7771752"/>
                <a:gd name="connsiteY7085" fmla="*/ 497293 h 3267076"/>
                <a:gd name="connsiteX7086" fmla="*/ 3678069 w 7771752"/>
                <a:gd name="connsiteY7086" fmla="*/ 497293 h 3267076"/>
                <a:gd name="connsiteX7087" fmla="*/ 3678069 w 7771752"/>
                <a:gd name="connsiteY7087" fmla="*/ 496511 h 3267076"/>
                <a:gd name="connsiteX7088" fmla="*/ 3679103 w 7771752"/>
                <a:gd name="connsiteY7088" fmla="*/ 496511 h 3267076"/>
                <a:gd name="connsiteX7089" fmla="*/ 3679103 w 7771752"/>
                <a:gd name="connsiteY7089" fmla="*/ 495728 h 3267076"/>
                <a:gd name="connsiteX7090" fmla="*/ 3681893 w 7771752"/>
                <a:gd name="connsiteY7090" fmla="*/ 495728 h 3267076"/>
                <a:gd name="connsiteX7091" fmla="*/ 3681893 w 7771752"/>
                <a:gd name="connsiteY7091" fmla="*/ 494951 h 3267076"/>
                <a:gd name="connsiteX7092" fmla="*/ 3682380 w 7771752"/>
                <a:gd name="connsiteY7092" fmla="*/ 494951 h 3267076"/>
                <a:gd name="connsiteX7093" fmla="*/ 3682380 w 7771752"/>
                <a:gd name="connsiteY7093" fmla="*/ 494164 h 3267076"/>
                <a:gd name="connsiteX7094" fmla="*/ 3685057 w 7771752"/>
                <a:gd name="connsiteY7094" fmla="*/ 494164 h 3267076"/>
                <a:gd name="connsiteX7095" fmla="*/ 3685057 w 7771752"/>
                <a:gd name="connsiteY7095" fmla="*/ 493386 h 3267076"/>
                <a:gd name="connsiteX7096" fmla="*/ 3686506 w 7771752"/>
                <a:gd name="connsiteY7096" fmla="*/ 493386 h 3267076"/>
                <a:gd name="connsiteX7097" fmla="*/ 3686506 w 7771752"/>
                <a:gd name="connsiteY7097" fmla="*/ 492604 h 3267076"/>
                <a:gd name="connsiteX7098" fmla="*/ 3687763 w 7771752"/>
                <a:gd name="connsiteY7098" fmla="*/ 492604 h 3267076"/>
                <a:gd name="connsiteX7099" fmla="*/ 3687763 w 7771752"/>
                <a:gd name="connsiteY7099" fmla="*/ 491822 h 3267076"/>
                <a:gd name="connsiteX7100" fmla="*/ 3688995 w 7771752"/>
                <a:gd name="connsiteY7100" fmla="*/ 491822 h 3267076"/>
                <a:gd name="connsiteX7101" fmla="*/ 3688995 w 7771752"/>
                <a:gd name="connsiteY7101" fmla="*/ 491040 h 3267076"/>
                <a:gd name="connsiteX7102" fmla="*/ 3689524 w 7771752"/>
                <a:gd name="connsiteY7102" fmla="*/ 491040 h 3267076"/>
                <a:gd name="connsiteX7103" fmla="*/ 3689524 w 7771752"/>
                <a:gd name="connsiteY7103" fmla="*/ 490258 h 3267076"/>
                <a:gd name="connsiteX7104" fmla="*/ 3692176 w 7771752"/>
                <a:gd name="connsiteY7104" fmla="*/ 490258 h 3267076"/>
                <a:gd name="connsiteX7105" fmla="*/ 3692176 w 7771752"/>
                <a:gd name="connsiteY7105" fmla="*/ 489476 h 3267076"/>
                <a:gd name="connsiteX7106" fmla="*/ 3697156 w 7771752"/>
                <a:gd name="connsiteY7106" fmla="*/ 489476 h 3267076"/>
                <a:gd name="connsiteX7107" fmla="*/ 3697156 w 7771752"/>
                <a:gd name="connsiteY7107" fmla="*/ 488693 h 3267076"/>
                <a:gd name="connsiteX7108" fmla="*/ 3698136 w 7771752"/>
                <a:gd name="connsiteY7108" fmla="*/ 488693 h 3267076"/>
                <a:gd name="connsiteX7109" fmla="*/ 3698136 w 7771752"/>
                <a:gd name="connsiteY7109" fmla="*/ 487911 h 3267076"/>
                <a:gd name="connsiteX7110" fmla="*/ 3702075 w 7771752"/>
                <a:gd name="connsiteY7110" fmla="*/ 487911 h 3267076"/>
                <a:gd name="connsiteX7111" fmla="*/ 3702075 w 7771752"/>
                <a:gd name="connsiteY7111" fmla="*/ 487129 h 3267076"/>
                <a:gd name="connsiteX7112" fmla="*/ 3704612 w 7771752"/>
                <a:gd name="connsiteY7112" fmla="*/ 487129 h 3267076"/>
                <a:gd name="connsiteX7113" fmla="*/ 3704612 w 7771752"/>
                <a:gd name="connsiteY7113" fmla="*/ 486347 h 3267076"/>
                <a:gd name="connsiteX7114" fmla="*/ 3705009 w 7771752"/>
                <a:gd name="connsiteY7114" fmla="*/ 486347 h 3267076"/>
                <a:gd name="connsiteX7115" fmla="*/ 3705009 w 7771752"/>
                <a:gd name="connsiteY7115" fmla="*/ 485565 h 3267076"/>
                <a:gd name="connsiteX7116" fmla="*/ 3718119 w 7771752"/>
                <a:gd name="connsiteY7116" fmla="*/ 485565 h 3267076"/>
                <a:gd name="connsiteX7117" fmla="*/ 3718119 w 7771752"/>
                <a:gd name="connsiteY7117" fmla="*/ 484783 h 3267076"/>
                <a:gd name="connsiteX7118" fmla="*/ 3718901 w 7771752"/>
                <a:gd name="connsiteY7118" fmla="*/ 484783 h 3267076"/>
                <a:gd name="connsiteX7119" fmla="*/ 3718901 w 7771752"/>
                <a:gd name="connsiteY7119" fmla="*/ 484001 h 3267076"/>
                <a:gd name="connsiteX7120" fmla="*/ 3720182 w 7771752"/>
                <a:gd name="connsiteY7120" fmla="*/ 484001 h 3267076"/>
                <a:gd name="connsiteX7121" fmla="*/ 3720182 w 7771752"/>
                <a:gd name="connsiteY7121" fmla="*/ 483218 h 3267076"/>
                <a:gd name="connsiteX7122" fmla="*/ 3721312 w 7771752"/>
                <a:gd name="connsiteY7122" fmla="*/ 483218 h 3267076"/>
                <a:gd name="connsiteX7123" fmla="*/ 3721312 w 7771752"/>
                <a:gd name="connsiteY7123" fmla="*/ 482436 h 3267076"/>
                <a:gd name="connsiteX7124" fmla="*/ 3722370 w 7771752"/>
                <a:gd name="connsiteY7124" fmla="*/ 482436 h 3267076"/>
                <a:gd name="connsiteX7125" fmla="*/ 3722370 w 7771752"/>
                <a:gd name="connsiteY7125" fmla="*/ 481654 h 3267076"/>
                <a:gd name="connsiteX7126" fmla="*/ 3723760 w 7771752"/>
                <a:gd name="connsiteY7126" fmla="*/ 481654 h 3267076"/>
                <a:gd name="connsiteX7127" fmla="*/ 3723760 w 7771752"/>
                <a:gd name="connsiteY7127" fmla="*/ 480872 h 3267076"/>
                <a:gd name="connsiteX7128" fmla="*/ 3733917 w 7771752"/>
                <a:gd name="connsiteY7128" fmla="*/ 480872 h 3267076"/>
                <a:gd name="connsiteX7129" fmla="*/ 3733917 w 7771752"/>
                <a:gd name="connsiteY7129" fmla="*/ 480094 h 3267076"/>
                <a:gd name="connsiteX7130" fmla="*/ 3734470 w 7771752"/>
                <a:gd name="connsiteY7130" fmla="*/ 480094 h 3267076"/>
                <a:gd name="connsiteX7131" fmla="*/ 3734470 w 7771752"/>
                <a:gd name="connsiteY7131" fmla="*/ 479312 h 3267076"/>
                <a:gd name="connsiteX7132" fmla="*/ 3735282 w 7771752"/>
                <a:gd name="connsiteY7132" fmla="*/ 479312 h 3267076"/>
                <a:gd name="connsiteX7133" fmla="*/ 3735282 w 7771752"/>
                <a:gd name="connsiteY7133" fmla="*/ 478530 h 3267076"/>
                <a:gd name="connsiteX7134" fmla="*/ 3736496 w 7771752"/>
                <a:gd name="connsiteY7134" fmla="*/ 478530 h 3267076"/>
                <a:gd name="connsiteX7135" fmla="*/ 3736496 w 7771752"/>
                <a:gd name="connsiteY7135" fmla="*/ 477748 h 3267076"/>
                <a:gd name="connsiteX7136" fmla="*/ 3738992 w 7771752"/>
                <a:gd name="connsiteY7136" fmla="*/ 477748 h 3267076"/>
                <a:gd name="connsiteX7137" fmla="*/ 3738992 w 7771752"/>
                <a:gd name="connsiteY7137" fmla="*/ 476966 h 3267076"/>
                <a:gd name="connsiteX7138" fmla="*/ 3739455 w 7771752"/>
                <a:gd name="connsiteY7138" fmla="*/ 476966 h 3267076"/>
                <a:gd name="connsiteX7139" fmla="*/ 3739455 w 7771752"/>
                <a:gd name="connsiteY7139" fmla="*/ 476183 h 3267076"/>
                <a:gd name="connsiteX7140" fmla="*/ 3741770 w 7771752"/>
                <a:gd name="connsiteY7140" fmla="*/ 476183 h 3267076"/>
                <a:gd name="connsiteX7141" fmla="*/ 3741770 w 7771752"/>
                <a:gd name="connsiteY7141" fmla="*/ 475401 h 3267076"/>
                <a:gd name="connsiteX7142" fmla="*/ 3744458 w 7771752"/>
                <a:gd name="connsiteY7142" fmla="*/ 475401 h 3267076"/>
                <a:gd name="connsiteX7143" fmla="*/ 3744458 w 7771752"/>
                <a:gd name="connsiteY7143" fmla="*/ 474619 h 3267076"/>
                <a:gd name="connsiteX7144" fmla="*/ 3745727 w 7771752"/>
                <a:gd name="connsiteY7144" fmla="*/ 474619 h 3267076"/>
                <a:gd name="connsiteX7145" fmla="*/ 3745727 w 7771752"/>
                <a:gd name="connsiteY7145" fmla="*/ 473837 h 3267076"/>
                <a:gd name="connsiteX7146" fmla="*/ 3751332 w 7771752"/>
                <a:gd name="connsiteY7146" fmla="*/ 473837 h 3267076"/>
                <a:gd name="connsiteX7147" fmla="*/ 3751332 w 7771752"/>
                <a:gd name="connsiteY7147" fmla="*/ 473055 h 3267076"/>
                <a:gd name="connsiteX7148" fmla="*/ 3754705 w 7771752"/>
                <a:gd name="connsiteY7148" fmla="*/ 473055 h 3267076"/>
                <a:gd name="connsiteX7149" fmla="*/ 3754705 w 7771752"/>
                <a:gd name="connsiteY7149" fmla="*/ 472273 h 3267076"/>
                <a:gd name="connsiteX7150" fmla="*/ 3757820 w 7771752"/>
                <a:gd name="connsiteY7150" fmla="*/ 472273 h 3267076"/>
                <a:gd name="connsiteX7151" fmla="*/ 3757820 w 7771752"/>
                <a:gd name="connsiteY7151" fmla="*/ 471490 h 3267076"/>
                <a:gd name="connsiteX7152" fmla="*/ 3759853 w 7771752"/>
                <a:gd name="connsiteY7152" fmla="*/ 471490 h 3267076"/>
                <a:gd name="connsiteX7153" fmla="*/ 3759853 w 7771752"/>
                <a:gd name="connsiteY7153" fmla="*/ 470708 h 3267076"/>
                <a:gd name="connsiteX7154" fmla="*/ 3761014 w 7771752"/>
                <a:gd name="connsiteY7154" fmla="*/ 470708 h 3267076"/>
                <a:gd name="connsiteX7155" fmla="*/ 3761014 w 7771752"/>
                <a:gd name="connsiteY7155" fmla="*/ 469926 h 3267076"/>
                <a:gd name="connsiteX7156" fmla="*/ 3763930 w 7771752"/>
                <a:gd name="connsiteY7156" fmla="*/ 469926 h 3267076"/>
                <a:gd name="connsiteX7157" fmla="*/ 3763930 w 7771752"/>
                <a:gd name="connsiteY7157" fmla="*/ 469144 h 3267076"/>
                <a:gd name="connsiteX7158" fmla="*/ 3773943 w 7771752"/>
                <a:gd name="connsiteY7158" fmla="*/ 469144 h 3267076"/>
                <a:gd name="connsiteX7159" fmla="*/ 3773943 w 7771752"/>
                <a:gd name="connsiteY7159" fmla="*/ 468362 h 3267076"/>
                <a:gd name="connsiteX7160" fmla="*/ 3774484 w 7771752"/>
                <a:gd name="connsiteY7160" fmla="*/ 468362 h 3267076"/>
                <a:gd name="connsiteX7161" fmla="*/ 3774484 w 7771752"/>
                <a:gd name="connsiteY7161" fmla="*/ 467580 h 3267076"/>
                <a:gd name="connsiteX7162" fmla="*/ 3774562 w 7771752"/>
                <a:gd name="connsiteY7162" fmla="*/ 467580 h 3267076"/>
                <a:gd name="connsiteX7163" fmla="*/ 3774562 w 7771752"/>
                <a:gd name="connsiteY7163" fmla="*/ 466797 h 3267076"/>
                <a:gd name="connsiteX7164" fmla="*/ 3774797 w 7771752"/>
                <a:gd name="connsiteY7164" fmla="*/ 466797 h 3267076"/>
                <a:gd name="connsiteX7165" fmla="*/ 3774797 w 7771752"/>
                <a:gd name="connsiteY7165" fmla="*/ 466020 h 3267076"/>
                <a:gd name="connsiteX7166" fmla="*/ 3774959 w 7771752"/>
                <a:gd name="connsiteY7166" fmla="*/ 466020 h 3267076"/>
                <a:gd name="connsiteX7167" fmla="*/ 3774959 w 7771752"/>
                <a:gd name="connsiteY7167" fmla="*/ 465238 h 3267076"/>
                <a:gd name="connsiteX7168" fmla="*/ 3781207 w 7771752"/>
                <a:gd name="connsiteY7168" fmla="*/ 465238 h 3267076"/>
                <a:gd name="connsiteX7169" fmla="*/ 3781207 w 7771752"/>
                <a:gd name="connsiteY7169" fmla="*/ 464455 h 3267076"/>
                <a:gd name="connsiteX7170" fmla="*/ 3785958 w 7771752"/>
                <a:gd name="connsiteY7170" fmla="*/ 464455 h 3267076"/>
                <a:gd name="connsiteX7171" fmla="*/ 3785958 w 7771752"/>
                <a:gd name="connsiteY7171" fmla="*/ 463673 h 3267076"/>
                <a:gd name="connsiteX7172" fmla="*/ 3789374 w 7771752"/>
                <a:gd name="connsiteY7172" fmla="*/ 463673 h 3267076"/>
                <a:gd name="connsiteX7173" fmla="*/ 3789374 w 7771752"/>
                <a:gd name="connsiteY7173" fmla="*/ 462891 h 3267076"/>
                <a:gd name="connsiteX7174" fmla="*/ 3791821 w 7771752"/>
                <a:gd name="connsiteY7174" fmla="*/ 462891 h 3267076"/>
                <a:gd name="connsiteX7175" fmla="*/ 3791821 w 7771752"/>
                <a:gd name="connsiteY7175" fmla="*/ 462109 h 3267076"/>
                <a:gd name="connsiteX7176" fmla="*/ 3802002 w 7771752"/>
                <a:gd name="connsiteY7176" fmla="*/ 462109 h 3267076"/>
                <a:gd name="connsiteX7177" fmla="*/ 3802002 w 7771752"/>
                <a:gd name="connsiteY7177" fmla="*/ 461327 h 3267076"/>
                <a:gd name="connsiteX7178" fmla="*/ 3802459 w 7771752"/>
                <a:gd name="connsiteY7178" fmla="*/ 461327 h 3267076"/>
                <a:gd name="connsiteX7179" fmla="*/ 3802459 w 7771752"/>
                <a:gd name="connsiteY7179" fmla="*/ 460545 h 3267076"/>
                <a:gd name="connsiteX7180" fmla="*/ 3802538 w 7771752"/>
                <a:gd name="connsiteY7180" fmla="*/ 460545 h 3267076"/>
                <a:gd name="connsiteX7181" fmla="*/ 3802538 w 7771752"/>
                <a:gd name="connsiteY7181" fmla="*/ 459763 h 3267076"/>
                <a:gd name="connsiteX7182" fmla="*/ 3802916 w 7771752"/>
                <a:gd name="connsiteY7182" fmla="*/ 459763 h 3267076"/>
                <a:gd name="connsiteX7183" fmla="*/ 3802916 w 7771752"/>
                <a:gd name="connsiteY7183" fmla="*/ 458980 h 3267076"/>
                <a:gd name="connsiteX7184" fmla="*/ 3803650 w 7771752"/>
                <a:gd name="connsiteY7184" fmla="*/ 458980 h 3267076"/>
                <a:gd name="connsiteX7185" fmla="*/ 3803650 w 7771752"/>
                <a:gd name="connsiteY7185" fmla="*/ 458198 h 3267076"/>
                <a:gd name="connsiteX7186" fmla="*/ 3805099 w 7771752"/>
                <a:gd name="connsiteY7186" fmla="*/ 458198 h 3267076"/>
                <a:gd name="connsiteX7187" fmla="*/ 3805099 w 7771752"/>
                <a:gd name="connsiteY7187" fmla="*/ 457416 h 3267076"/>
                <a:gd name="connsiteX7188" fmla="*/ 3807384 w 7771752"/>
                <a:gd name="connsiteY7188" fmla="*/ 457416 h 3267076"/>
                <a:gd name="connsiteX7189" fmla="*/ 3807384 w 7771752"/>
                <a:gd name="connsiteY7189" fmla="*/ 456634 h 3267076"/>
                <a:gd name="connsiteX7190" fmla="*/ 3809014 w 7771752"/>
                <a:gd name="connsiteY7190" fmla="*/ 456634 h 3267076"/>
                <a:gd name="connsiteX7191" fmla="*/ 3809014 w 7771752"/>
                <a:gd name="connsiteY7191" fmla="*/ 455852 h 3267076"/>
                <a:gd name="connsiteX7192" fmla="*/ 3809874 w 7771752"/>
                <a:gd name="connsiteY7192" fmla="*/ 455852 h 3267076"/>
                <a:gd name="connsiteX7193" fmla="*/ 3809874 w 7771752"/>
                <a:gd name="connsiteY7193" fmla="*/ 455070 h 3267076"/>
                <a:gd name="connsiteX7194" fmla="*/ 3812772 w 7771752"/>
                <a:gd name="connsiteY7194" fmla="*/ 455070 h 3267076"/>
                <a:gd name="connsiteX7195" fmla="*/ 3812772 w 7771752"/>
                <a:gd name="connsiteY7195" fmla="*/ 454287 h 3267076"/>
                <a:gd name="connsiteX7196" fmla="*/ 3815256 w 7771752"/>
                <a:gd name="connsiteY7196" fmla="*/ 454287 h 3267076"/>
                <a:gd name="connsiteX7197" fmla="*/ 3815256 w 7771752"/>
                <a:gd name="connsiteY7197" fmla="*/ 453505 h 3267076"/>
                <a:gd name="connsiteX7198" fmla="*/ 3815316 w 7771752"/>
                <a:gd name="connsiteY7198" fmla="*/ 453505 h 3267076"/>
                <a:gd name="connsiteX7199" fmla="*/ 3815316 w 7771752"/>
                <a:gd name="connsiteY7199" fmla="*/ 452728 h 3267076"/>
                <a:gd name="connsiteX7200" fmla="*/ 3816104 w 7771752"/>
                <a:gd name="connsiteY7200" fmla="*/ 452728 h 3267076"/>
                <a:gd name="connsiteX7201" fmla="*/ 3816104 w 7771752"/>
                <a:gd name="connsiteY7201" fmla="*/ 451945 h 3267076"/>
                <a:gd name="connsiteX7202" fmla="*/ 3817072 w 7771752"/>
                <a:gd name="connsiteY7202" fmla="*/ 451945 h 3267076"/>
                <a:gd name="connsiteX7203" fmla="*/ 3817072 w 7771752"/>
                <a:gd name="connsiteY7203" fmla="*/ 451163 h 3267076"/>
                <a:gd name="connsiteX7204" fmla="*/ 3818227 w 7771752"/>
                <a:gd name="connsiteY7204" fmla="*/ 451163 h 3267076"/>
                <a:gd name="connsiteX7205" fmla="*/ 3818227 w 7771752"/>
                <a:gd name="connsiteY7205" fmla="*/ 450381 h 3267076"/>
                <a:gd name="connsiteX7206" fmla="*/ 3818636 w 7771752"/>
                <a:gd name="connsiteY7206" fmla="*/ 450381 h 3267076"/>
                <a:gd name="connsiteX7207" fmla="*/ 3818636 w 7771752"/>
                <a:gd name="connsiteY7207" fmla="*/ 449599 h 3267076"/>
                <a:gd name="connsiteX7208" fmla="*/ 3818912 w 7771752"/>
                <a:gd name="connsiteY7208" fmla="*/ 449599 h 3267076"/>
                <a:gd name="connsiteX7209" fmla="*/ 3818912 w 7771752"/>
                <a:gd name="connsiteY7209" fmla="*/ 448817 h 3267076"/>
                <a:gd name="connsiteX7210" fmla="*/ 3819213 w 7771752"/>
                <a:gd name="connsiteY7210" fmla="*/ 448817 h 3267076"/>
                <a:gd name="connsiteX7211" fmla="*/ 3819213 w 7771752"/>
                <a:gd name="connsiteY7211" fmla="*/ 448035 h 3267076"/>
                <a:gd name="connsiteX7212" fmla="*/ 3824270 w 7771752"/>
                <a:gd name="connsiteY7212" fmla="*/ 448035 h 3267076"/>
                <a:gd name="connsiteX7213" fmla="*/ 3824270 w 7771752"/>
                <a:gd name="connsiteY7213" fmla="*/ 447252 h 3267076"/>
                <a:gd name="connsiteX7214" fmla="*/ 3825167 w 7771752"/>
                <a:gd name="connsiteY7214" fmla="*/ 447252 h 3267076"/>
                <a:gd name="connsiteX7215" fmla="*/ 3825167 w 7771752"/>
                <a:gd name="connsiteY7215" fmla="*/ 446470 h 3267076"/>
                <a:gd name="connsiteX7216" fmla="*/ 3827470 w 7771752"/>
                <a:gd name="connsiteY7216" fmla="*/ 446470 h 3267076"/>
                <a:gd name="connsiteX7217" fmla="*/ 3827470 w 7771752"/>
                <a:gd name="connsiteY7217" fmla="*/ 445688 h 3267076"/>
                <a:gd name="connsiteX7218" fmla="*/ 3828931 w 7771752"/>
                <a:gd name="connsiteY7218" fmla="*/ 445688 h 3267076"/>
                <a:gd name="connsiteX7219" fmla="*/ 3828931 w 7771752"/>
                <a:gd name="connsiteY7219" fmla="*/ 444906 h 3267076"/>
                <a:gd name="connsiteX7220" fmla="*/ 3830813 w 7771752"/>
                <a:gd name="connsiteY7220" fmla="*/ 444906 h 3267076"/>
                <a:gd name="connsiteX7221" fmla="*/ 3830813 w 7771752"/>
                <a:gd name="connsiteY7221" fmla="*/ 444124 h 3267076"/>
                <a:gd name="connsiteX7222" fmla="*/ 3833110 w 7771752"/>
                <a:gd name="connsiteY7222" fmla="*/ 444124 h 3267076"/>
                <a:gd name="connsiteX7223" fmla="*/ 3833110 w 7771752"/>
                <a:gd name="connsiteY7223" fmla="*/ 443342 h 3267076"/>
                <a:gd name="connsiteX7224" fmla="*/ 3834890 w 7771752"/>
                <a:gd name="connsiteY7224" fmla="*/ 443342 h 3267076"/>
                <a:gd name="connsiteX7225" fmla="*/ 3834890 w 7771752"/>
                <a:gd name="connsiteY7225" fmla="*/ 442559 h 3267076"/>
                <a:gd name="connsiteX7226" fmla="*/ 3835925 w 7771752"/>
                <a:gd name="connsiteY7226" fmla="*/ 442559 h 3267076"/>
                <a:gd name="connsiteX7227" fmla="*/ 3835925 w 7771752"/>
                <a:gd name="connsiteY7227" fmla="*/ 441777 h 3267076"/>
                <a:gd name="connsiteX7228" fmla="*/ 3840681 w 7771752"/>
                <a:gd name="connsiteY7228" fmla="*/ 441777 h 3267076"/>
                <a:gd name="connsiteX7229" fmla="*/ 3840681 w 7771752"/>
                <a:gd name="connsiteY7229" fmla="*/ 440995 h 3267076"/>
                <a:gd name="connsiteX7230" fmla="*/ 3846442 w 7771752"/>
                <a:gd name="connsiteY7230" fmla="*/ 440995 h 3267076"/>
                <a:gd name="connsiteX7231" fmla="*/ 3846442 w 7771752"/>
                <a:gd name="connsiteY7231" fmla="*/ 440213 h 3267076"/>
                <a:gd name="connsiteX7232" fmla="*/ 3847110 w 7771752"/>
                <a:gd name="connsiteY7232" fmla="*/ 440213 h 3267076"/>
                <a:gd name="connsiteX7233" fmla="*/ 3847110 w 7771752"/>
                <a:gd name="connsiteY7233" fmla="*/ 439431 h 3267076"/>
                <a:gd name="connsiteX7234" fmla="*/ 3848000 w 7771752"/>
                <a:gd name="connsiteY7234" fmla="*/ 439431 h 3267076"/>
                <a:gd name="connsiteX7235" fmla="*/ 3848000 w 7771752"/>
                <a:gd name="connsiteY7235" fmla="*/ 438653 h 3267076"/>
                <a:gd name="connsiteX7236" fmla="*/ 3852841 w 7771752"/>
                <a:gd name="connsiteY7236" fmla="*/ 438653 h 3267076"/>
                <a:gd name="connsiteX7237" fmla="*/ 3852841 w 7771752"/>
                <a:gd name="connsiteY7237" fmla="*/ 437871 h 3267076"/>
                <a:gd name="connsiteX7238" fmla="*/ 3854368 w 7771752"/>
                <a:gd name="connsiteY7238" fmla="*/ 437871 h 3267076"/>
                <a:gd name="connsiteX7239" fmla="*/ 3854368 w 7771752"/>
                <a:gd name="connsiteY7239" fmla="*/ 437089 h 3267076"/>
                <a:gd name="connsiteX7240" fmla="*/ 3855228 w 7771752"/>
                <a:gd name="connsiteY7240" fmla="*/ 437089 h 3267076"/>
                <a:gd name="connsiteX7241" fmla="*/ 3855228 w 7771752"/>
                <a:gd name="connsiteY7241" fmla="*/ 436307 h 3267076"/>
                <a:gd name="connsiteX7242" fmla="*/ 3858512 w 7771752"/>
                <a:gd name="connsiteY7242" fmla="*/ 436307 h 3267076"/>
                <a:gd name="connsiteX7243" fmla="*/ 3858512 w 7771752"/>
                <a:gd name="connsiteY7243" fmla="*/ 435524 h 3267076"/>
                <a:gd name="connsiteX7244" fmla="*/ 3865596 w 7771752"/>
                <a:gd name="connsiteY7244" fmla="*/ 435524 h 3267076"/>
                <a:gd name="connsiteX7245" fmla="*/ 3865596 w 7771752"/>
                <a:gd name="connsiteY7245" fmla="*/ 434742 h 3267076"/>
                <a:gd name="connsiteX7246" fmla="*/ 3868049 w 7771752"/>
                <a:gd name="connsiteY7246" fmla="*/ 434742 h 3267076"/>
                <a:gd name="connsiteX7247" fmla="*/ 3868049 w 7771752"/>
                <a:gd name="connsiteY7247" fmla="*/ 433960 h 3267076"/>
                <a:gd name="connsiteX7248" fmla="*/ 3869510 w 7771752"/>
                <a:gd name="connsiteY7248" fmla="*/ 433960 h 3267076"/>
                <a:gd name="connsiteX7249" fmla="*/ 3869510 w 7771752"/>
                <a:gd name="connsiteY7249" fmla="*/ 433178 h 3267076"/>
                <a:gd name="connsiteX7250" fmla="*/ 3870473 w 7771752"/>
                <a:gd name="connsiteY7250" fmla="*/ 433178 h 3267076"/>
                <a:gd name="connsiteX7251" fmla="*/ 3870473 w 7771752"/>
                <a:gd name="connsiteY7251" fmla="*/ 432396 h 3267076"/>
                <a:gd name="connsiteX7252" fmla="*/ 3878585 w 7771752"/>
                <a:gd name="connsiteY7252" fmla="*/ 432396 h 3267076"/>
                <a:gd name="connsiteX7253" fmla="*/ 3878585 w 7771752"/>
                <a:gd name="connsiteY7253" fmla="*/ 431614 h 3267076"/>
                <a:gd name="connsiteX7254" fmla="*/ 3880004 w 7771752"/>
                <a:gd name="connsiteY7254" fmla="*/ 431614 h 3267076"/>
                <a:gd name="connsiteX7255" fmla="*/ 3880004 w 7771752"/>
                <a:gd name="connsiteY7255" fmla="*/ 430831 h 3267076"/>
                <a:gd name="connsiteX7256" fmla="*/ 3891075 w 7771752"/>
                <a:gd name="connsiteY7256" fmla="*/ 430831 h 3267076"/>
                <a:gd name="connsiteX7257" fmla="*/ 3891075 w 7771752"/>
                <a:gd name="connsiteY7257" fmla="*/ 430049 h 3267076"/>
                <a:gd name="connsiteX7258" fmla="*/ 3894791 w 7771752"/>
                <a:gd name="connsiteY7258" fmla="*/ 430049 h 3267076"/>
                <a:gd name="connsiteX7259" fmla="*/ 3894791 w 7771752"/>
                <a:gd name="connsiteY7259" fmla="*/ 429267 h 3267076"/>
                <a:gd name="connsiteX7260" fmla="*/ 3896962 w 7771752"/>
                <a:gd name="connsiteY7260" fmla="*/ 429267 h 3267076"/>
                <a:gd name="connsiteX7261" fmla="*/ 3896962 w 7771752"/>
                <a:gd name="connsiteY7261" fmla="*/ 428485 h 3267076"/>
                <a:gd name="connsiteX7262" fmla="*/ 3897293 w 7771752"/>
                <a:gd name="connsiteY7262" fmla="*/ 428485 h 3267076"/>
                <a:gd name="connsiteX7263" fmla="*/ 3897293 w 7771752"/>
                <a:gd name="connsiteY7263" fmla="*/ 427703 h 3267076"/>
                <a:gd name="connsiteX7264" fmla="*/ 3898712 w 7771752"/>
                <a:gd name="connsiteY7264" fmla="*/ 427703 h 3267076"/>
                <a:gd name="connsiteX7265" fmla="*/ 3898712 w 7771752"/>
                <a:gd name="connsiteY7265" fmla="*/ 426921 h 3267076"/>
                <a:gd name="connsiteX7266" fmla="*/ 3902044 w 7771752"/>
                <a:gd name="connsiteY7266" fmla="*/ 426921 h 3267076"/>
                <a:gd name="connsiteX7267" fmla="*/ 3902044 w 7771752"/>
                <a:gd name="connsiteY7267" fmla="*/ 426138 h 3267076"/>
                <a:gd name="connsiteX7268" fmla="*/ 3903018 w 7771752"/>
                <a:gd name="connsiteY7268" fmla="*/ 426138 h 3267076"/>
                <a:gd name="connsiteX7269" fmla="*/ 3903018 w 7771752"/>
                <a:gd name="connsiteY7269" fmla="*/ 425361 h 3267076"/>
                <a:gd name="connsiteX7270" fmla="*/ 3904630 w 7771752"/>
                <a:gd name="connsiteY7270" fmla="*/ 425361 h 3267076"/>
                <a:gd name="connsiteX7271" fmla="*/ 3904630 w 7771752"/>
                <a:gd name="connsiteY7271" fmla="*/ 424579 h 3267076"/>
                <a:gd name="connsiteX7272" fmla="*/ 3906692 w 7771752"/>
                <a:gd name="connsiteY7272" fmla="*/ 424579 h 3267076"/>
                <a:gd name="connsiteX7273" fmla="*/ 3906692 w 7771752"/>
                <a:gd name="connsiteY7273" fmla="*/ 423797 h 3267076"/>
                <a:gd name="connsiteX7274" fmla="*/ 3908129 w 7771752"/>
                <a:gd name="connsiteY7274" fmla="*/ 423797 h 3267076"/>
                <a:gd name="connsiteX7275" fmla="*/ 3908129 w 7771752"/>
                <a:gd name="connsiteY7275" fmla="*/ 423014 h 3267076"/>
                <a:gd name="connsiteX7276" fmla="*/ 3908623 w 7771752"/>
                <a:gd name="connsiteY7276" fmla="*/ 423014 h 3267076"/>
                <a:gd name="connsiteX7277" fmla="*/ 3908623 w 7771752"/>
                <a:gd name="connsiteY7277" fmla="*/ 422232 h 3267076"/>
                <a:gd name="connsiteX7278" fmla="*/ 3911082 w 7771752"/>
                <a:gd name="connsiteY7278" fmla="*/ 422232 h 3267076"/>
                <a:gd name="connsiteX7279" fmla="*/ 3911082 w 7771752"/>
                <a:gd name="connsiteY7279" fmla="*/ 421450 h 3267076"/>
                <a:gd name="connsiteX7280" fmla="*/ 3911816 w 7771752"/>
                <a:gd name="connsiteY7280" fmla="*/ 421450 h 3267076"/>
                <a:gd name="connsiteX7281" fmla="*/ 3911816 w 7771752"/>
                <a:gd name="connsiteY7281" fmla="*/ 420668 h 3267076"/>
                <a:gd name="connsiteX7282" fmla="*/ 3916482 w 7771752"/>
                <a:gd name="connsiteY7282" fmla="*/ 420668 h 3267076"/>
                <a:gd name="connsiteX7283" fmla="*/ 3916482 w 7771752"/>
                <a:gd name="connsiteY7283" fmla="*/ 419886 h 3267076"/>
                <a:gd name="connsiteX7284" fmla="*/ 3920499 w 7771752"/>
                <a:gd name="connsiteY7284" fmla="*/ 419886 h 3267076"/>
                <a:gd name="connsiteX7285" fmla="*/ 3920499 w 7771752"/>
                <a:gd name="connsiteY7285" fmla="*/ 419104 h 3267076"/>
                <a:gd name="connsiteX7286" fmla="*/ 3923079 w 7771752"/>
                <a:gd name="connsiteY7286" fmla="*/ 419104 h 3267076"/>
                <a:gd name="connsiteX7287" fmla="*/ 3923079 w 7771752"/>
                <a:gd name="connsiteY7287" fmla="*/ 418321 h 3267076"/>
                <a:gd name="connsiteX7288" fmla="*/ 3927529 w 7771752"/>
                <a:gd name="connsiteY7288" fmla="*/ 418321 h 3267076"/>
                <a:gd name="connsiteX7289" fmla="*/ 3927529 w 7771752"/>
                <a:gd name="connsiteY7289" fmla="*/ 417539 h 3267076"/>
                <a:gd name="connsiteX7290" fmla="*/ 3927794 w 7771752"/>
                <a:gd name="connsiteY7290" fmla="*/ 417539 h 3267076"/>
                <a:gd name="connsiteX7291" fmla="*/ 3927794 w 7771752"/>
                <a:gd name="connsiteY7291" fmla="*/ 416757 h 3267076"/>
                <a:gd name="connsiteX7292" fmla="*/ 3928894 w 7771752"/>
                <a:gd name="connsiteY7292" fmla="*/ 416757 h 3267076"/>
                <a:gd name="connsiteX7293" fmla="*/ 3928894 w 7771752"/>
                <a:gd name="connsiteY7293" fmla="*/ 415975 h 3267076"/>
                <a:gd name="connsiteX7294" fmla="*/ 3929436 w 7771752"/>
                <a:gd name="connsiteY7294" fmla="*/ 415975 h 3267076"/>
                <a:gd name="connsiteX7295" fmla="*/ 3929436 w 7771752"/>
                <a:gd name="connsiteY7295" fmla="*/ 415193 h 3267076"/>
                <a:gd name="connsiteX7296" fmla="*/ 3930211 w 7771752"/>
                <a:gd name="connsiteY7296" fmla="*/ 415193 h 3267076"/>
                <a:gd name="connsiteX7297" fmla="*/ 3930211 w 7771752"/>
                <a:gd name="connsiteY7297" fmla="*/ 414411 h 3267076"/>
                <a:gd name="connsiteX7298" fmla="*/ 3931534 w 7771752"/>
                <a:gd name="connsiteY7298" fmla="*/ 414411 h 3267076"/>
                <a:gd name="connsiteX7299" fmla="*/ 3931534 w 7771752"/>
                <a:gd name="connsiteY7299" fmla="*/ 413628 h 3267076"/>
                <a:gd name="connsiteX7300" fmla="*/ 3935142 w 7771752"/>
                <a:gd name="connsiteY7300" fmla="*/ 413628 h 3267076"/>
                <a:gd name="connsiteX7301" fmla="*/ 3935142 w 7771752"/>
                <a:gd name="connsiteY7301" fmla="*/ 412846 h 3267076"/>
                <a:gd name="connsiteX7302" fmla="*/ 3936429 w 7771752"/>
                <a:gd name="connsiteY7302" fmla="*/ 412846 h 3267076"/>
                <a:gd name="connsiteX7303" fmla="*/ 3936429 w 7771752"/>
                <a:gd name="connsiteY7303" fmla="*/ 412064 h 3267076"/>
                <a:gd name="connsiteX7304" fmla="*/ 3937891 w 7771752"/>
                <a:gd name="connsiteY7304" fmla="*/ 412064 h 3267076"/>
                <a:gd name="connsiteX7305" fmla="*/ 3937891 w 7771752"/>
                <a:gd name="connsiteY7305" fmla="*/ 411286 h 3267076"/>
                <a:gd name="connsiteX7306" fmla="*/ 3938576 w 7771752"/>
                <a:gd name="connsiteY7306" fmla="*/ 411286 h 3267076"/>
                <a:gd name="connsiteX7307" fmla="*/ 3938576 w 7771752"/>
                <a:gd name="connsiteY7307" fmla="*/ 410504 h 3267076"/>
                <a:gd name="connsiteX7308" fmla="*/ 3940428 w 7771752"/>
                <a:gd name="connsiteY7308" fmla="*/ 410504 h 3267076"/>
                <a:gd name="connsiteX7309" fmla="*/ 3940428 w 7771752"/>
                <a:gd name="connsiteY7309" fmla="*/ 409722 h 3267076"/>
                <a:gd name="connsiteX7310" fmla="*/ 3941186 w 7771752"/>
                <a:gd name="connsiteY7310" fmla="*/ 409722 h 3267076"/>
                <a:gd name="connsiteX7311" fmla="*/ 3941186 w 7771752"/>
                <a:gd name="connsiteY7311" fmla="*/ 408940 h 3267076"/>
                <a:gd name="connsiteX7312" fmla="*/ 3942443 w 7771752"/>
                <a:gd name="connsiteY7312" fmla="*/ 408940 h 3267076"/>
                <a:gd name="connsiteX7313" fmla="*/ 3942443 w 7771752"/>
                <a:gd name="connsiteY7313" fmla="*/ 408158 h 3267076"/>
                <a:gd name="connsiteX7314" fmla="*/ 3943483 w 7771752"/>
                <a:gd name="connsiteY7314" fmla="*/ 408158 h 3267076"/>
                <a:gd name="connsiteX7315" fmla="*/ 3943483 w 7771752"/>
                <a:gd name="connsiteY7315" fmla="*/ 407376 h 3267076"/>
                <a:gd name="connsiteX7316" fmla="*/ 3947308 w 7771752"/>
                <a:gd name="connsiteY7316" fmla="*/ 407376 h 3267076"/>
                <a:gd name="connsiteX7317" fmla="*/ 3947308 w 7771752"/>
                <a:gd name="connsiteY7317" fmla="*/ 406593 h 3267076"/>
                <a:gd name="connsiteX7318" fmla="*/ 3955342 w 7771752"/>
                <a:gd name="connsiteY7318" fmla="*/ 406593 h 3267076"/>
                <a:gd name="connsiteX7319" fmla="*/ 3955342 w 7771752"/>
                <a:gd name="connsiteY7319" fmla="*/ 405811 h 3267076"/>
                <a:gd name="connsiteX7320" fmla="*/ 3955943 w 7771752"/>
                <a:gd name="connsiteY7320" fmla="*/ 405811 h 3267076"/>
                <a:gd name="connsiteX7321" fmla="*/ 3955943 w 7771752"/>
                <a:gd name="connsiteY7321" fmla="*/ 405029 h 3267076"/>
                <a:gd name="connsiteX7322" fmla="*/ 3956226 w 7771752"/>
                <a:gd name="connsiteY7322" fmla="*/ 405029 h 3267076"/>
                <a:gd name="connsiteX7323" fmla="*/ 3956226 w 7771752"/>
                <a:gd name="connsiteY7323" fmla="*/ 404247 h 3267076"/>
                <a:gd name="connsiteX7324" fmla="*/ 3956671 w 7771752"/>
                <a:gd name="connsiteY7324" fmla="*/ 404247 h 3267076"/>
                <a:gd name="connsiteX7325" fmla="*/ 3956671 w 7771752"/>
                <a:gd name="connsiteY7325" fmla="*/ 403465 h 3267076"/>
                <a:gd name="connsiteX7326" fmla="*/ 3958222 w 7771752"/>
                <a:gd name="connsiteY7326" fmla="*/ 403465 h 3267076"/>
                <a:gd name="connsiteX7327" fmla="*/ 3958222 w 7771752"/>
                <a:gd name="connsiteY7327" fmla="*/ 402683 h 3267076"/>
                <a:gd name="connsiteX7328" fmla="*/ 3958307 w 7771752"/>
                <a:gd name="connsiteY7328" fmla="*/ 402683 h 3267076"/>
                <a:gd name="connsiteX7329" fmla="*/ 3958307 w 7771752"/>
                <a:gd name="connsiteY7329" fmla="*/ 401900 h 3267076"/>
                <a:gd name="connsiteX7330" fmla="*/ 3964338 w 7771752"/>
                <a:gd name="connsiteY7330" fmla="*/ 401900 h 3267076"/>
                <a:gd name="connsiteX7331" fmla="*/ 3964338 w 7771752"/>
                <a:gd name="connsiteY7331" fmla="*/ 401118 h 3267076"/>
                <a:gd name="connsiteX7332" fmla="*/ 3967489 w 7771752"/>
                <a:gd name="connsiteY7332" fmla="*/ 401118 h 3267076"/>
                <a:gd name="connsiteX7333" fmla="*/ 3967489 w 7771752"/>
                <a:gd name="connsiteY7333" fmla="*/ 400336 h 3267076"/>
                <a:gd name="connsiteX7334" fmla="*/ 3968403 w 7771752"/>
                <a:gd name="connsiteY7334" fmla="*/ 400336 h 3267076"/>
                <a:gd name="connsiteX7335" fmla="*/ 3968403 w 7771752"/>
                <a:gd name="connsiteY7335" fmla="*/ 399554 h 3267076"/>
                <a:gd name="connsiteX7336" fmla="*/ 3976991 w 7771752"/>
                <a:gd name="connsiteY7336" fmla="*/ 399554 h 3267076"/>
                <a:gd name="connsiteX7337" fmla="*/ 3976991 w 7771752"/>
                <a:gd name="connsiteY7337" fmla="*/ 398772 h 3267076"/>
                <a:gd name="connsiteX7338" fmla="*/ 3978170 w 7771752"/>
                <a:gd name="connsiteY7338" fmla="*/ 398772 h 3267076"/>
                <a:gd name="connsiteX7339" fmla="*/ 3978170 w 7771752"/>
                <a:gd name="connsiteY7339" fmla="*/ 397994 h 3267076"/>
                <a:gd name="connsiteX7340" fmla="*/ 3978807 w 7771752"/>
                <a:gd name="connsiteY7340" fmla="*/ 397994 h 3267076"/>
                <a:gd name="connsiteX7341" fmla="*/ 3978807 w 7771752"/>
                <a:gd name="connsiteY7341" fmla="*/ 397208 h 3267076"/>
                <a:gd name="connsiteX7342" fmla="*/ 3983768 w 7771752"/>
                <a:gd name="connsiteY7342" fmla="*/ 397208 h 3267076"/>
                <a:gd name="connsiteX7343" fmla="*/ 3983768 w 7771752"/>
                <a:gd name="connsiteY7343" fmla="*/ 396430 h 3267076"/>
                <a:gd name="connsiteX7344" fmla="*/ 3992229 w 7771752"/>
                <a:gd name="connsiteY7344" fmla="*/ 396430 h 3267076"/>
                <a:gd name="connsiteX7345" fmla="*/ 3992229 w 7771752"/>
                <a:gd name="connsiteY7345" fmla="*/ 395648 h 3267076"/>
                <a:gd name="connsiteX7346" fmla="*/ 3994743 w 7771752"/>
                <a:gd name="connsiteY7346" fmla="*/ 395648 h 3267076"/>
                <a:gd name="connsiteX7347" fmla="*/ 3994743 w 7771752"/>
                <a:gd name="connsiteY7347" fmla="*/ 394865 h 3267076"/>
                <a:gd name="connsiteX7348" fmla="*/ 3998676 w 7771752"/>
                <a:gd name="connsiteY7348" fmla="*/ 394865 h 3267076"/>
                <a:gd name="connsiteX7349" fmla="*/ 3998676 w 7771752"/>
                <a:gd name="connsiteY7349" fmla="*/ 394083 h 3267076"/>
                <a:gd name="connsiteX7350" fmla="*/ 4000648 w 7771752"/>
                <a:gd name="connsiteY7350" fmla="*/ 394083 h 3267076"/>
                <a:gd name="connsiteX7351" fmla="*/ 4000648 w 7771752"/>
                <a:gd name="connsiteY7351" fmla="*/ 393301 h 3267076"/>
                <a:gd name="connsiteX7352" fmla="*/ 4001580 w 7771752"/>
                <a:gd name="connsiteY7352" fmla="*/ 393301 h 3267076"/>
                <a:gd name="connsiteX7353" fmla="*/ 4001580 w 7771752"/>
                <a:gd name="connsiteY7353" fmla="*/ 392519 h 3267076"/>
                <a:gd name="connsiteX7354" fmla="*/ 4002272 w 7771752"/>
                <a:gd name="connsiteY7354" fmla="*/ 392519 h 3267076"/>
                <a:gd name="connsiteX7355" fmla="*/ 4002272 w 7771752"/>
                <a:gd name="connsiteY7355" fmla="*/ 391737 h 3267076"/>
                <a:gd name="connsiteX7356" fmla="*/ 4003017 w 7771752"/>
                <a:gd name="connsiteY7356" fmla="*/ 391737 h 3267076"/>
                <a:gd name="connsiteX7357" fmla="*/ 4003017 w 7771752"/>
                <a:gd name="connsiteY7357" fmla="*/ 390955 h 3267076"/>
                <a:gd name="connsiteX7358" fmla="*/ 4005254 w 7771752"/>
                <a:gd name="connsiteY7358" fmla="*/ 390955 h 3267076"/>
                <a:gd name="connsiteX7359" fmla="*/ 4005254 w 7771752"/>
                <a:gd name="connsiteY7359" fmla="*/ 390173 h 3267076"/>
                <a:gd name="connsiteX7360" fmla="*/ 4007137 w 7771752"/>
                <a:gd name="connsiteY7360" fmla="*/ 390173 h 3267076"/>
                <a:gd name="connsiteX7361" fmla="*/ 4007137 w 7771752"/>
                <a:gd name="connsiteY7361" fmla="*/ 389390 h 3267076"/>
                <a:gd name="connsiteX7362" fmla="*/ 4007732 w 7771752"/>
                <a:gd name="connsiteY7362" fmla="*/ 389390 h 3267076"/>
                <a:gd name="connsiteX7363" fmla="*/ 4007732 w 7771752"/>
                <a:gd name="connsiteY7363" fmla="*/ 388608 h 3267076"/>
                <a:gd name="connsiteX7364" fmla="*/ 4009560 w 7771752"/>
                <a:gd name="connsiteY7364" fmla="*/ 388608 h 3267076"/>
                <a:gd name="connsiteX7365" fmla="*/ 4009560 w 7771752"/>
                <a:gd name="connsiteY7365" fmla="*/ 387826 h 3267076"/>
                <a:gd name="connsiteX7366" fmla="*/ 4009849 w 7771752"/>
                <a:gd name="connsiteY7366" fmla="*/ 387826 h 3267076"/>
                <a:gd name="connsiteX7367" fmla="*/ 4009849 w 7771752"/>
                <a:gd name="connsiteY7367" fmla="*/ 387044 h 3267076"/>
                <a:gd name="connsiteX7368" fmla="*/ 4010053 w 7771752"/>
                <a:gd name="connsiteY7368" fmla="*/ 387044 h 3267076"/>
                <a:gd name="connsiteX7369" fmla="*/ 4010053 w 7771752"/>
                <a:gd name="connsiteY7369" fmla="*/ 386262 h 3267076"/>
                <a:gd name="connsiteX7370" fmla="*/ 4016109 w 7771752"/>
                <a:gd name="connsiteY7370" fmla="*/ 386262 h 3267076"/>
                <a:gd name="connsiteX7371" fmla="*/ 4016109 w 7771752"/>
                <a:gd name="connsiteY7371" fmla="*/ 385480 h 3267076"/>
                <a:gd name="connsiteX7372" fmla="*/ 4020331 w 7771752"/>
                <a:gd name="connsiteY7372" fmla="*/ 385480 h 3267076"/>
                <a:gd name="connsiteX7373" fmla="*/ 4020331 w 7771752"/>
                <a:gd name="connsiteY7373" fmla="*/ 384697 h 3267076"/>
                <a:gd name="connsiteX7374" fmla="*/ 4029213 w 7771752"/>
                <a:gd name="connsiteY7374" fmla="*/ 384697 h 3267076"/>
                <a:gd name="connsiteX7375" fmla="*/ 4029213 w 7771752"/>
                <a:gd name="connsiteY7375" fmla="*/ 383915 h 3267076"/>
                <a:gd name="connsiteX7376" fmla="*/ 4029634 w 7771752"/>
                <a:gd name="connsiteY7376" fmla="*/ 383915 h 3267076"/>
                <a:gd name="connsiteX7377" fmla="*/ 4029634 w 7771752"/>
                <a:gd name="connsiteY7377" fmla="*/ 383138 h 3267076"/>
                <a:gd name="connsiteX7378" fmla="*/ 4033747 w 7771752"/>
                <a:gd name="connsiteY7378" fmla="*/ 383138 h 3267076"/>
                <a:gd name="connsiteX7379" fmla="*/ 4033747 w 7771752"/>
                <a:gd name="connsiteY7379" fmla="*/ 382355 h 3267076"/>
                <a:gd name="connsiteX7380" fmla="*/ 4038023 w 7771752"/>
                <a:gd name="connsiteY7380" fmla="*/ 382355 h 3267076"/>
                <a:gd name="connsiteX7381" fmla="*/ 4038023 w 7771752"/>
                <a:gd name="connsiteY7381" fmla="*/ 381573 h 3267076"/>
                <a:gd name="connsiteX7382" fmla="*/ 4039135 w 7771752"/>
                <a:gd name="connsiteY7382" fmla="*/ 381573 h 3267076"/>
                <a:gd name="connsiteX7383" fmla="*/ 4039135 w 7771752"/>
                <a:gd name="connsiteY7383" fmla="*/ 380791 h 3267076"/>
                <a:gd name="connsiteX7384" fmla="*/ 4040867 w 7771752"/>
                <a:gd name="connsiteY7384" fmla="*/ 380791 h 3267076"/>
                <a:gd name="connsiteX7385" fmla="*/ 4040867 w 7771752"/>
                <a:gd name="connsiteY7385" fmla="*/ 380009 h 3267076"/>
                <a:gd name="connsiteX7386" fmla="*/ 4041600 w 7771752"/>
                <a:gd name="connsiteY7386" fmla="*/ 380009 h 3267076"/>
                <a:gd name="connsiteX7387" fmla="*/ 4041600 w 7771752"/>
                <a:gd name="connsiteY7387" fmla="*/ 379227 h 3267076"/>
                <a:gd name="connsiteX7388" fmla="*/ 4042695 w 7771752"/>
                <a:gd name="connsiteY7388" fmla="*/ 379227 h 3267076"/>
                <a:gd name="connsiteX7389" fmla="*/ 4042695 w 7771752"/>
                <a:gd name="connsiteY7389" fmla="*/ 378445 h 3267076"/>
                <a:gd name="connsiteX7390" fmla="*/ 4045864 w 7771752"/>
                <a:gd name="connsiteY7390" fmla="*/ 378445 h 3267076"/>
                <a:gd name="connsiteX7391" fmla="*/ 4045864 w 7771752"/>
                <a:gd name="connsiteY7391" fmla="*/ 377662 h 3267076"/>
                <a:gd name="connsiteX7392" fmla="*/ 4046526 w 7771752"/>
                <a:gd name="connsiteY7392" fmla="*/ 377662 h 3267076"/>
                <a:gd name="connsiteX7393" fmla="*/ 4046526 w 7771752"/>
                <a:gd name="connsiteY7393" fmla="*/ 376880 h 3267076"/>
                <a:gd name="connsiteX7394" fmla="*/ 4046562 w 7771752"/>
                <a:gd name="connsiteY7394" fmla="*/ 376880 h 3267076"/>
                <a:gd name="connsiteX7395" fmla="*/ 4046562 w 7771752"/>
                <a:gd name="connsiteY7395" fmla="*/ 376098 h 3267076"/>
                <a:gd name="connsiteX7396" fmla="*/ 4047704 w 7771752"/>
                <a:gd name="connsiteY7396" fmla="*/ 376098 h 3267076"/>
                <a:gd name="connsiteX7397" fmla="*/ 4047704 w 7771752"/>
                <a:gd name="connsiteY7397" fmla="*/ 375316 h 3267076"/>
                <a:gd name="connsiteX7398" fmla="*/ 4052160 w 7771752"/>
                <a:gd name="connsiteY7398" fmla="*/ 375316 h 3267076"/>
                <a:gd name="connsiteX7399" fmla="*/ 4052160 w 7771752"/>
                <a:gd name="connsiteY7399" fmla="*/ 374534 h 3267076"/>
                <a:gd name="connsiteX7400" fmla="*/ 4053459 w 7771752"/>
                <a:gd name="connsiteY7400" fmla="*/ 374534 h 3267076"/>
                <a:gd name="connsiteX7401" fmla="*/ 4053459 w 7771752"/>
                <a:gd name="connsiteY7401" fmla="*/ 373752 h 3267076"/>
                <a:gd name="connsiteX7402" fmla="*/ 4056622 w 7771752"/>
                <a:gd name="connsiteY7402" fmla="*/ 373752 h 3267076"/>
                <a:gd name="connsiteX7403" fmla="*/ 4056622 w 7771752"/>
                <a:gd name="connsiteY7403" fmla="*/ 372970 h 3267076"/>
                <a:gd name="connsiteX7404" fmla="*/ 4057861 w 7771752"/>
                <a:gd name="connsiteY7404" fmla="*/ 372970 h 3267076"/>
                <a:gd name="connsiteX7405" fmla="*/ 4057861 w 7771752"/>
                <a:gd name="connsiteY7405" fmla="*/ 372187 h 3267076"/>
                <a:gd name="connsiteX7406" fmla="*/ 4057981 w 7771752"/>
                <a:gd name="connsiteY7406" fmla="*/ 372187 h 3267076"/>
                <a:gd name="connsiteX7407" fmla="*/ 4057981 w 7771752"/>
                <a:gd name="connsiteY7407" fmla="*/ 371405 h 3267076"/>
                <a:gd name="connsiteX7408" fmla="*/ 4058871 w 7771752"/>
                <a:gd name="connsiteY7408" fmla="*/ 371405 h 3267076"/>
                <a:gd name="connsiteX7409" fmla="*/ 4058871 w 7771752"/>
                <a:gd name="connsiteY7409" fmla="*/ 370623 h 3267076"/>
                <a:gd name="connsiteX7410" fmla="*/ 4058986 w 7771752"/>
                <a:gd name="connsiteY7410" fmla="*/ 370623 h 3267076"/>
                <a:gd name="connsiteX7411" fmla="*/ 4058986 w 7771752"/>
                <a:gd name="connsiteY7411" fmla="*/ 369841 h 3267076"/>
                <a:gd name="connsiteX7412" fmla="*/ 4065751 w 7771752"/>
                <a:gd name="connsiteY7412" fmla="*/ 369841 h 3267076"/>
                <a:gd name="connsiteX7413" fmla="*/ 4065751 w 7771752"/>
                <a:gd name="connsiteY7413" fmla="*/ 369063 h 3267076"/>
                <a:gd name="connsiteX7414" fmla="*/ 4069305 w 7771752"/>
                <a:gd name="connsiteY7414" fmla="*/ 369063 h 3267076"/>
                <a:gd name="connsiteX7415" fmla="*/ 4069305 w 7771752"/>
                <a:gd name="connsiteY7415" fmla="*/ 368281 h 3267076"/>
                <a:gd name="connsiteX7416" fmla="*/ 4073051 w 7771752"/>
                <a:gd name="connsiteY7416" fmla="*/ 368281 h 3267076"/>
                <a:gd name="connsiteX7417" fmla="*/ 4073051 w 7771752"/>
                <a:gd name="connsiteY7417" fmla="*/ 367499 h 3267076"/>
                <a:gd name="connsiteX7418" fmla="*/ 4085746 w 7771752"/>
                <a:gd name="connsiteY7418" fmla="*/ 367499 h 3267076"/>
                <a:gd name="connsiteX7419" fmla="*/ 4085746 w 7771752"/>
                <a:gd name="connsiteY7419" fmla="*/ 366717 h 3267076"/>
                <a:gd name="connsiteX7420" fmla="*/ 4087731 w 7771752"/>
                <a:gd name="connsiteY7420" fmla="*/ 366717 h 3267076"/>
                <a:gd name="connsiteX7421" fmla="*/ 4087731 w 7771752"/>
                <a:gd name="connsiteY7421" fmla="*/ 365935 h 3267076"/>
                <a:gd name="connsiteX7422" fmla="*/ 4090340 w 7771752"/>
                <a:gd name="connsiteY7422" fmla="*/ 365935 h 3267076"/>
                <a:gd name="connsiteX7423" fmla="*/ 4090340 w 7771752"/>
                <a:gd name="connsiteY7423" fmla="*/ 365152 h 3267076"/>
                <a:gd name="connsiteX7424" fmla="*/ 4090473 w 7771752"/>
                <a:gd name="connsiteY7424" fmla="*/ 365152 h 3267076"/>
                <a:gd name="connsiteX7425" fmla="*/ 4090473 w 7771752"/>
                <a:gd name="connsiteY7425" fmla="*/ 364370 h 3267076"/>
                <a:gd name="connsiteX7426" fmla="*/ 4091044 w 7771752"/>
                <a:gd name="connsiteY7426" fmla="*/ 364370 h 3267076"/>
                <a:gd name="connsiteX7427" fmla="*/ 4091044 w 7771752"/>
                <a:gd name="connsiteY7427" fmla="*/ 363588 h 3267076"/>
                <a:gd name="connsiteX7428" fmla="*/ 4093077 w 7771752"/>
                <a:gd name="connsiteY7428" fmla="*/ 363588 h 3267076"/>
                <a:gd name="connsiteX7429" fmla="*/ 4093077 w 7771752"/>
                <a:gd name="connsiteY7429" fmla="*/ 362806 h 3267076"/>
                <a:gd name="connsiteX7430" fmla="*/ 4094784 w 7771752"/>
                <a:gd name="connsiteY7430" fmla="*/ 362806 h 3267076"/>
                <a:gd name="connsiteX7431" fmla="*/ 4094784 w 7771752"/>
                <a:gd name="connsiteY7431" fmla="*/ 362024 h 3267076"/>
                <a:gd name="connsiteX7432" fmla="*/ 4094959 w 7771752"/>
                <a:gd name="connsiteY7432" fmla="*/ 362024 h 3267076"/>
                <a:gd name="connsiteX7433" fmla="*/ 4094959 w 7771752"/>
                <a:gd name="connsiteY7433" fmla="*/ 361242 h 3267076"/>
                <a:gd name="connsiteX7434" fmla="*/ 4095253 w 7771752"/>
                <a:gd name="connsiteY7434" fmla="*/ 361242 h 3267076"/>
                <a:gd name="connsiteX7435" fmla="*/ 4095253 w 7771752"/>
                <a:gd name="connsiteY7435" fmla="*/ 360459 h 3267076"/>
                <a:gd name="connsiteX7436" fmla="*/ 4099505 w 7771752"/>
                <a:gd name="connsiteY7436" fmla="*/ 360459 h 3267076"/>
                <a:gd name="connsiteX7437" fmla="*/ 4099505 w 7771752"/>
                <a:gd name="connsiteY7437" fmla="*/ 359677 h 3267076"/>
                <a:gd name="connsiteX7438" fmla="*/ 4100215 w 7771752"/>
                <a:gd name="connsiteY7438" fmla="*/ 359677 h 3267076"/>
                <a:gd name="connsiteX7439" fmla="*/ 4100215 w 7771752"/>
                <a:gd name="connsiteY7439" fmla="*/ 358895 h 3267076"/>
                <a:gd name="connsiteX7440" fmla="*/ 4101995 w 7771752"/>
                <a:gd name="connsiteY7440" fmla="*/ 358895 h 3267076"/>
                <a:gd name="connsiteX7441" fmla="*/ 4101995 w 7771752"/>
                <a:gd name="connsiteY7441" fmla="*/ 358113 h 3267076"/>
                <a:gd name="connsiteX7442" fmla="*/ 4105500 w 7771752"/>
                <a:gd name="connsiteY7442" fmla="*/ 358113 h 3267076"/>
                <a:gd name="connsiteX7443" fmla="*/ 4105500 w 7771752"/>
                <a:gd name="connsiteY7443" fmla="*/ 357331 h 3267076"/>
                <a:gd name="connsiteX7444" fmla="*/ 4109524 w 7771752"/>
                <a:gd name="connsiteY7444" fmla="*/ 357331 h 3267076"/>
                <a:gd name="connsiteX7445" fmla="*/ 4109524 w 7771752"/>
                <a:gd name="connsiteY7445" fmla="*/ 356549 h 3267076"/>
                <a:gd name="connsiteX7446" fmla="*/ 4112007 w 7771752"/>
                <a:gd name="connsiteY7446" fmla="*/ 356549 h 3267076"/>
                <a:gd name="connsiteX7447" fmla="*/ 4112007 w 7771752"/>
                <a:gd name="connsiteY7447" fmla="*/ 355771 h 3267076"/>
                <a:gd name="connsiteX7448" fmla="*/ 4114485 w 7771752"/>
                <a:gd name="connsiteY7448" fmla="*/ 355771 h 3267076"/>
                <a:gd name="connsiteX7449" fmla="*/ 4114485 w 7771752"/>
                <a:gd name="connsiteY7449" fmla="*/ 354989 h 3267076"/>
                <a:gd name="connsiteX7450" fmla="*/ 4118682 w 7771752"/>
                <a:gd name="connsiteY7450" fmla="*/ 354989 h 3267076"/>
                <a:gd name="connsiteX7451" fmla="*/ 4118682 w 7771752"/>
                <a:gd name="connsiteY7451" fmla="*/ 354207 h 3267076"/>
                <a:gd name="connsiteX7452" fmla="*/ 4120228 w 7771752"/>
                <a:gd name="connsiteY7452" fmla="*/ 354207 h 3267076"/>
                <a:gd name="connsiteX7453" fmla="*/ 4120228 w 7771752"/>
                <a:gd name="connsiteY7453" fmla="*/ 353424 h 3267076"/>
                <a:gd name="connsiteX7454" fmla="*/ 4123096 w 7771752"/>
                <a:gd name="connsiteY7454" fmla="*/ 353424 h 3267076"/>
                <a:gd name="connsiteX7455" fmla="*/ 4123096 w 7771752"/>
                <a:gd name="connsiteY7455" fmla="*/ 352642 h 3267076"/>
                <a:gd name="connsiteX7456" fmla="*/ 4124864 w 7771752"/>
                <a:gd name="connsiteY7456" fmla="*/ 352642 h 3267076"/>
                <a:gd name="connsiteX7457" fmla="*/ 4124864 w 7771752"/>
                <a:gd name="connsiteY7457" fmla="*/ 351860 h 3267076"/>
                <a:gd name="connsiteX7458" fmla="*/ 4125165 w 7771752"/>
                <a:gd name="connsiteY7458" fmla="*/ 351860 h 3267076"/>
                <a:gd name="connsiteX7459" fmla="*/ 4125165 w 7771752"/>
                <a:gd name="connsiteY7459" fmla="*/ 351078 h 3267076"/>
                <a:gd name="connsiteX7460" fmla="*/ 4125712 w 7771752"/>
                <a:gd name="connsiteY7460" fmla="*/ 351078 h 3267076"/>
                <a:gd name="connsiteX7461" fmla="*/ 4125712 w 7771752"/>
                <a:gd name="connsiteY7461" fmla="*/ 350296 h 3267076"/>
                <a:gd name="connsiteX7462" fmla="*/ 4127606 w 7771752"/>
                <a:gd name="connsiteY7462" fmla="*/ 350296 h 3267076"/>
                <a:gd name="connsiteX7463" fmla="*/ 4127606 w 7771752"/>
                <a:gd name="connsiteY7463" fmla="*/ 349514 h 3267076"/>
                <a:gd name="connsiteX7464" fmla="*/ 4131353 w 7771752"/>
                <a:gd name="connsiteY7464" fmla="*/ 349514 h 3267076"/>
                <a:gd name="connsiteX7465" fmla="*/ 4131353 w 7771752"/>
                <a:gd name="connsiteY7465" fmla="*/ 348731 h 3267076"/>
                <a:gd name="connsiteX7466" fmla="*/ 4131678 w 7771752"/>
                <a:gd name="connsiteY7466" fmla="*/ 348731 h 3267076"/>
                <a:gd name="connsiteX7467" fmla="*/ 4131678 w 7771752"/>
                <a:gd name="connsiteY7467" fmla="*/ 347949 h 3267076"/>
                <a:gd name="connsiteX7468" fmla="*/ 4132231 w 7771752"/>
                <a:gd name="connsiteY7468" fmla="*/ 347949 h 3267076"/>
                <a:gd name="connsiteX7469" fmla="*/ 4132231 w 7771752"/>
                <a:gd name="connsiteY7469" fmla="*/ 347167 h 3267076"/>
                <a:gd name="connsiteX7470" fmla="*/ 4132387 w 7771752"/>
                <a:gd name="connsiteY7470" fmla="*/ 347167 h 3267076"/>
                <a:gd name="connsiteX7471" fmla="*/ 4132387 w 7771752"/>
                <a:gd name="connsiteY7471" fmla="*/ 346385 h 3267076"/>
                <a:gd name="connsiteX7472" fmla="*/ 4139598 w 7771752"/>
                <a:gd name="connsiteY7472" fmla="*/ 346385 h 3267076"/>
                <a:gd name="connsiteX7473" fmla="*/ 4139598 w 7771752"/>
                <a:gd name="connsiteY7473" fmla="*/ 345603 h 3267076"/>
                <a:gd name="connsiteX7474" fmla="*/ 4141149 w 7771752"/>
                <a:gd name="connsiteY7474" fmla="*/ 345603 h 3267076"/>
                <a:gd name="connsiteX7475" fmla="*/ 4141149 w 7771752"/>
                <a:gd name="connsiteY7475" fmla="*/ 344821 h 3267076"/>
                <a:gd name="connsiteX7476" fmla="*/ 4141528 w 7771752"/>
                <a:gd name="connsiteY7476" fmla="*/ 344821 h 3267076"/>
                <a:gd name="connsiteX7477" fmla="*/ 4141528 w 7771752"/>
                <a:gd name="connsiteY7477" fmla="*/ 344038 h 3267076"/>
                <a:gd name="connsiteX7478" fmla="*/ 4142683 w 7771752"/>
                <a:gd name="connsiteY7478" fmla="*/ 344038 h 3267076"/>
                <a:gd name="connsiteX7479" fmla="*/ 4142683 w 7771752"/>
                <a:gd name="connsiteY7479" fmla="*/ 343256 h 3267076"/>
                <a:gd name="connsiteX7480" fmla="*/ 4144595 w 7771752"/>
                <a:gd name="connsiteY7480" fmla="*/ 343256 h 3267076"/>
                <a:gd name="connsiteX7481" fmla="*/ 4144595 w 7771752"/>
                <a:gd name="connsiteY7481" fmla="*/ 342474 h 3267076"/>
                <a:gd name="connsiteX7482" fmla="*/ 4144872 w 7771752"/>
                <a:gd name="connsiteY7482" fmla="*/ 342474 h 3267076"/>
                <a:gd name="connsiteX7483" fmla="*/ 4144872 w 7771752"/>
                <a:gd name="connsiteY7483" fmla="*/ 341697 h 3267076"/>
                <a:gd name="connsiteX7484" fmla="*/ 4145695 w 7771752"/>
                <a:gd name="connsiteY7484" fmla="*/ 341697 h 3267076"/>
                <a:gd name="connsiteX7485" fmla="*/ 4145695 w 7771752"/>
                <a:gd name="connsiteY7485" fmla="*/ 340914 h 3267076"/>
                <a:gd name="connsiteX7486" fmla="*/ 4149676 w 7771752"/>
                <a:gd name="connsiteY7486" fmla="*/ 340914 h 3267076"/>
                <a:gd name="connsiteX7487" fmla="*/ 4149676 w 7771752"/>
                <a:gd name="connsiteY7487" fmla="*/ 340132 h 3267076"/>
                <a:gd name="connsiteX7488" fmla="*/ 4152887 w 7771752"/>
                <a:gd name="connsiteY7488" fmla="*/ 340132 h 3267076"/>
                <a:gd name="connsiteX7489" fmla="*/ 4152887 w 7771752"/>
                <a:gd name="connsiteY7489" fmla="*/ 339350 h 3267076"/>
                <a:gd name="connsiteX7490" fmla="*/ 4155106 w 7771752"/>
                <a:gd name="connsiteY7490" fmla="*/ 339350 h 3267076"/>
                <a:gd name="connsiteX7491" fmla="*/ 4155106 w 7771752"/>
                <a:gd name="connsiteY7491" fmla="*/ 338568 h 3267076"/>
                <a:gd name="connsiteX7492" fmla="*/ 4157229 w 7771752"/>
                <a:gd name="connsiteY7492" fmla="*/ 338568 h 3267076"/>
                <a:gd name="connsiteX7493" fmla="*/ 4157229 w 7771752"/>
                <a:gd name="connsiteY7493" fmla="*/ 337786 h 3267076"/>
                <a:gd name="connsiteX7494" fmla="*/ 4157650 w 7771752"/>
                <a:gd name="connsiteY7494" fmla="*/ 337786 h 3267076"/>
                <a:gd name="connsiteX7495" fmla="*/ 4157650 w 7771752"/>
                <a:gd name="connsiteY7495" fmla="*/ 337004 h 3267076"/>
                <a:gd name="connsiteX7496" fmla="*/ 4168559 w 7771752"/>
                <a:gd name="connsiteY7496" fmla="*/ 337004 h 3267076"/>
                <a:gd name="connsiteX7497" fmla="*/ 4168559 w 7771752"/>
                <a:gd name="connsiteY7497" fmla="*/ 336221 h 3267076"/>
                <a:gd name="connsiteX7498" fmla="*/ 4168643 w 7771752"/>
                <a:gd name="connsiteY7498" fmla="*/ 336221 h 3267076"/>
                <a:gd name="connsiteX7499" fmla="*/ 4168643 w 7771752"/>
                <a:gd name="connsiteY7499" fmla="*/ 335439 h 3267076"/>
                <a:gd name="connsiteX7500" fmla="*/ 4169804 w 7771752"/>
                <a:gd name="connsiteY7500" fmla="*/ 335439 h 3267076"/>
                <a:gd name="connsiteX7501" fmla="*/ 4169804 w 7771752"/>
                <a:gd name="connsiteY7501" fmla="*/ 334657 h 3267076"/>
                <a:gd name="connsiteX7502" fmla="*/ 4169996 w 7771752"/>
                <a:gd name="connsiteY7502" fmla="*/ 334657 h 3267076"/>
                <a:gd name="connsiteX7503" fmla="*/ 4169996 w 7771752"/>
                <a:gd name="connsiteY7503" fmla="*/ 333875 h 3267076"/>
                <a:gd name="connsiteX7504" fmla="*/ 4169996 w 7771752"/>
                <a:gd name="connsiteY7504" fmla="*/ 333875 h 3267076"/>
                <a:gd name="connsiteX7505" fmla="*/ 4169996 w 7771752"/>
                <a:gd name="connsiteY7505" fmla="*/ 333093 h 3267076"/>
                <a:gd name="connsiteX7506" fmla="*/ 4171295 w 7771752"/>
                <a:gd name="connsiteY7506" fmla="*/ 333093 h 3267076"/>
                <a:gd name="connsiteX7507" fmla="*/ 4171295 w 7771752"/>
                <a:gd name="connsiteY7507" fmla="*/ 332311 h 3267076"/>
                <a:gd name="connsiteX7508" fmla="*/ 4174488 w 7771752"/>
                <a:gd name="connsiteY7508" fmla="*/ 332311 h 3267076"/>
                <a:gd name="connsiteX7509" fmla="*/ 4174488 w 7771752"/>
                <a:gd name="connsiteY7509" fmla="*/ 331528 h 3267076"/>
                <a:gd name="connsiteX7510" fmla="*/ 4175366 w 7771752"/>
                <a:gd name="connsiteY7510" fmla="*/ 331528 h 3267076"/>
                <a:gd name="connsiteX7511" fmla="*/ 4175366 w 7771752"/>
                <a:gd name="connsiteY7511" fmla="*/ 330746 h 3267076"/>
                <a:gd name="connsiteX7512" fmla="*/ 4177645 w 7771752"/>
                <a:gd name="connsiteY7512" fmla="*/ 330746 h 3267076"/>
                <a:gd name="connsiteX7513" fmla="*/ 4177645 w 7771752"/>
                <a:gd name="connsiteY7513" fmla="*/ 329964 h 3267076"/>
                <a:gd name="connsiteX7514" fmla="*/ 4179768 w 7771752"/>
                <a:gd name="connsiteY7514" fmla="*/ 329964 h 3267076"/>
                <a:gd name="connsiteX7515" fmla="*/ 4179768 w 7771752"/>
                <a:gd name="connsiteY7515" fmla="*/ 329182 h 3267076"/>
                <a:gd name="connsiteX7516" fmla="*/ 4186599 w 7771752"/>
                <a:gd name="connsiteY7516" fmla="*/ 329182 h 3267076"/>
                <a:gd name="connsiteX7517" fmla="*/ 4186599 w 7771752"/>
                <a:gd name="connsiteY7517" fmla="*/ 328404 h 3267076"/>
                <a:gd name="connsiteX7518" fmla="*/ 4188271 w 7771752"/>
                <a:gd name="connsiteY7518" fmla="*/ 328404 h 3267076"/>
                <a:gd name="connsiteX7519" fmla="*/ 4188271 w 7771752"/>
                <a:gd name="connsiteY7519" fmla="*/ 327622 h 3267076"/>
                <a:gd name="connsiteX7520" fmla="*/ 4193233 w 7771752"/>
                <a:gd name="connsiteY7520" fmla="*/ 327622 h 3267076"/>
                <a:gd name="connsiteX7521" fmla="*/ 4193233 w 7771752"/>
                <a:gd name="connsiteY7521" fmla="*/ 326840 h 3267076"/>
                <a:gd name="connsiteX7522" fmla="*/ 4196690 w 7771752"/>
                <a:gd name="connsiteY7522" fmla="*/ 326840 h 3267076"/>
                <a:gd name="connsiteX7523" fmla="*/ 4196690 w 7771752"/>
                <a:gd name="connsiteY7523" fmla="*/ 326058 h 3267076"/>
                <a:gd name="connsiteX7524" fmla="*/ 4198278 w 7771752"/>
                <a:gd name="connsiteY7524" fmla="*/ 326058 h 3267076"/>
                <a:gd name="connsiteX7525" fmla="*/ 4198278 w 7771752"/>
                <a:gd name="connsiteY7525" fmla="*/ 325276 h 3267076"/>
                <a:gd name="connsiteX7526" fmla="*/ 4198543 w 7771752"/>
                <a:gd name="connsiteY7526" fmla="*/ 325276 h 3267076"/>
                <a:gd name="connsiteX7527" fmla="*/ 4198543 w 7771752"/>
                <a:gd name="connsiteY7527" fmla="*/ 324493 h 3267076"/>
                <a:gd name="connsiteX7528" fmla="*/ 4205248 w 7771752"/>
                <a:gd name="connsiteY7528" fmla="*/ 324493 h 3267076"/>
                <a:gd name="connsiteX7529" fmla="*/ 4205248 w 7771752"/>
                <a:gd name="connsiteY7529" fmla="*/ 323711 h 3267076"/>
                <a:gd name="connsiteX7530" fmla="*/ 4209481 w 7771752"/>
                <a:gd name="connsiteY7530" fmla="*/ 323711 h 3267076"/>
                <a:gd name="connsiteX7531" fmla="*/ 4209481 w 7771752"/>
                <a:gd name="connsiteY7531" fmla="*/ 322929 h 3267076"/>
                <a:gd name="connsiteX7532" fmla="*/ 4213059 w 7771752"/>
                <a:gd name="connsiteY7532" fmla="*/ 322929 h 3267076"/>
                <a:gd name="connsiteX7533" fmla="*/ 4213059 w 7771752"/>
                <a:gd name="connsiteY7533" fmla="*/ 322147 h 3267076"/>
                <a:gd name="connsiteX7534" fmla="*/ 4217341 w 7771752"/>
                <a:gd name="connsiteY7534" fmla="*/ 322147 h 3267076"/>
                <a:gd name="connsiteX7535" fmla="*/ 4217341 w 7771752"/>
                <a:gd name="connsiteY7535" fmla="*/ 321365 h 3267076"/>
                <a:gd name="connsiteX7536" fmla="*/ 4218002 w 7771752"/>
                <a:gd name="connsiteY7536" fmla="*/ 321365 h 3267076"/>
                <a:gd name="connsiteX7537" fmla="*/ 4218002 w 7771752"/>
                <a:gd name="connsiteY7537" fmla="*/ 320583 h 3267076"/>
                <a:gd name="connsiteX7538" fmla="*/ 4218682 w 7771752"/>
                <a:gd name="connsiteY7538" fmla="*/ 320583 h 3267076"/>
                <a:gd name="connsiteX7539" fmla="*/ 4218682 w 7771752"/>
                <a:gd name="connsiteY7539" fmla="*/ 319800 h 3267076"/>
                <a:gd name="connsiteX7540" fmla="*/ 4223589 w 7771752"/>
                <a:gd name="connsiteY7540" fmla="*/ 319800 h 3267076"/>
                <a:gd name="connsiteX7541" fmla="*/ 4223589 w 7771752"/>
                <a:gd name="connsiteY7541" fmla="*/ 319018 h 3267076"/>
                <a:gd name="connsiteX7542" fmla="*/ 4224154 w 7771752"/>
                <a:gd name="connsiteY7542" fmla="*/ 319018 h 3267076"/>
                <a:gd name="connsiteX7543" fmla="*/ 4224154 w 7771752"/>
                <a:gd name="connsiteY7543" fmla="*/ 318236 h 3267076"/>
                <a:gd name="connsiteX7544" fmla="*/ 4225279 w 7771752"/>
                <a:gd name="connsiteY7544" fmla="*/ 318236 h 3267076"/>
                <a:gd name="connsiteX7545" fmla="*/ 4225279 w 7771752"/>
                <a:gd name="connsiteY7545" fmla="*/ 317454 h 3267076"/>
                <a:gd name="connsiteX7546" fmla="*/ 4227155 w 7771752"/>
                <a:gd name="connsiteY7546" fmla="*/ 317454 h 3267076"/>
                <a:gd name="connsiteX7547" fmla="*/ 4227155 w 7771752"/>
                <a:gd name="connsiteY7547" fmla="*/ 316672 h 3267076"/>
                <a:gd name="connsiteX7548" fmla="*/ 4238888 w 7771752"/>
                <a:gd name="connsiteY7548" fmla="*/ 316672 h 3267076"/>
                <a:gd name="connsiteX7549" fmla="*/ 4238888 w 7771752"/>
                <a:gd name="connsiteY7549" fmla="*/ 315890 h 3267076"/>
                <a:gd name="connsiteX7550" fmla="*/ 4239850 w 7771752"/>
                <a:gd name="connsiteY7550" fmla="*/ 315890 h 3267076"/>
                <a:gd name="connsiteX7551" fmla="*/ 4239850 w 7771752"/>
                <a:gd name="connsiteY7551" fmla="*/ 315107 h 3267076"/>
                <a:gd name="connsiteX7552" fmla="*/ 4241768 w 7771752"/>
                <a:gd name="connsiteY7552" fmla="*/ 315107 h 3267076"/>
                <a:gd name="connsiteX7553" fmla="*/ 4241768 w 7771752"/>
                <a:gd name="connsiteY7553" fmla="*/ 314330 h 3267076"/>
                <a:gd name="connsiteX7554" fmla="*/ 4244919 w 7771752"/>
                <a:gd name="connsiteY7554" fmla="*/ 314330 h 3267076"/>
                <a:gd name="connsiteX7555" fmla="*/ 4244919 w 7771752"/>
                <a:gd name="connsiteY7555" fmla="*/ 313548 h 3267076"/>
                <a:gd name="connsiteX7556" fmla="*/ 4250722 w 7771752"/>
                <a:gd name="connsiteY7556" fmla="*/ 313548 h 3267076"/>
                <a:gd name="connsiteX7557" fmla="*/ 4250722 w 7771752"/>
                <a:gd name="connsiteY7557" fmla="*/ 312765 h 3267076"/>
                <a:gd name="connsiteX7558" fmla="*/ 4256194 w 7771752"/>
                <a:gd name="connsiteY7558" fmla="*/ 312765 h 3267076"/>
                <a:gd name="connsiteX7559" fmla="*/ 4256194 w 7771752"/>
                <a:gd name="connsiteY7559" fmla="*/ 311983 h 3267076"/>
                <a:gd name="connsiteX7560" fmla="*/ 4256201 w 7771752"/>
                <a:gd name="connsiteY7560" fmla="*/ 311983 h 3267076"/>
                <a:gd name="connsiteX7561" fmla="*/ 4256201 w 7771752"/>
                <a:gd name="connsiteY7561" fmla="*/ 311201 h 3267076"/>
                <a:gd name="connsiteX7562" fmla="*/ 4257560 w 7771752"/>
                <a:gd name="connsiteY7562" fmla="*/ 311201 h 3267076"/>
                <a:gd name="connsiteX7563" fmla="*/ 4257560 w 7771752"/>
                <a:gd name="connsiteY7563" fmla="*/ 310419 h 3267076"/>
                <a:gd name="connsiteX7564" fmla="*/ 4261775 w 7771752"/>
                <a:gd name="connsiteY7564" fmla="*/ 310419 h 3267076"/>
                <a:gd name="connsiteX7565" fmla="*/ 4261775 w 7771752"/>
                <a:gd name="connsiteY7565" fmla="*/ 309637 h 3267076"/>
                <a:gd name="connsiteX7566" fmla="*/ 4264866 w 7771752"/>
                <a:gd name="connsiteY7566" fmla="*/ 309637 h 3267076"/>
                <a:gd name="connsiteX7567" fmla="*/ 4264866 w 7771752"/>
                <a:gd name="connsiteY7567" fmla="*/ 308855 h 3267076"/>
                <a:gd name="connsiteX7568" fmla="*/ 4268534 w 7771752"/>
                <a:gd name="connsiteY7568" fmla="*/ 308855 h 3267076"/>
                <a:gd name="connsiteX7569" fmla="*/ 4268534 w 7771752"/>
                <a:gd name="connsiteY7569" fmla="*/ 308072 h 3267076"/>
                <a:gd name="connsiteX7570" fmla="*/ 4274536 w 7771752"/>
                <a:gd name="connsiteY7570" fmla="*/ 308072 h 3267076"/>
                <a:gd name="connsiteX7571" fmla="*/ 4274536 w 7771752"/>
                <a:gd name="connsiteY7571" fmla="*/ 307290 h 3267076"/>
                <a:gd name="connsiteX7572" fmla="*/ 4275835 w 7771752"/>
                <a:gd name="connsiteY7572" fmla="*/ 307290 h 3267076"/>
                <a:gd name="connsiteX7573" fmla="*/ 4275835 w 7771752"/>
                <a:gd name="connsiteY7573" fmla="*/ 306508 h 3267076"/>
                <a:gd name="connsiteX7574" fmla="*/ 4279533 w 7771752"/>
                <a:gd name="connsiteY7574" fmla="*/ 306508 h 3267076"/>
                <a:gd name="connsiteX7575" fmla="*/ 4279533 w 7771752"/>
                <a:gd name="connsiteY7575" fmla="*/ 305726 h 3267076"/>
                <a:gd name="connsiteX7576" fmla="*/ 4283238 w 7771752"/>
                <a:gd name="connsiteY7576" fmla="*/ 305726 h 3267076"/>
                <a:gd name="connsiteX7577" fmla="*/ 4283238 w 7771752"/>
                <a:gd name="connsiteY7577" fmla="*/ 304944 h 3267076"/>
                <a:gd name="connsiteX7578" fmla="*/ 4284951 w 7771752"/>
                <a:gd name="connsiteY7578" fmla="*/ 304944 h 3267076"/>
                <a:gd name="connsiteX7579" fmla="*/ 4284951 w 7771752"/>
                <a:gd name="connsiteY7579" fmla="*/ 304162 h 3267076"/>
                <a:gd name="connsiteX7580" fmla="*/ 4290171 w 7771752"/>
                <a:gd name="connsiteY7580" fmla="*/ 304162 h 3267076"/>
                <a:gd name="connsiteX7581" fmla="*/ 4290171 w 7771752"/>
                <a:gd name="connsiteY7581" fmla="*/ 303380 h 3267076"/>
                <a:gd name="connsiteX7582" fmla="*/ 4293791 w 7771752"/>
                <a:gd name="connsiteY7582" fmla="*/ 303380 h 3267076"/>
                <a:gd name="connsiteX7583" fmla="*/ 4293791 w 7771752"/>
                <a:gd name="connsiteY7583" fmla="*/ 302597 h 3267076"/>
                <a:gd name="connsiteX7584" fmla="*/ 4297039 w 7771752"/>
                <a:gd name="connsiteY7584" fmla="*/ 302597 h 3267076"/>
                <a:gd name="connsiteX7585" fmla="*/ 4297039 w 7771752"/>
                <a:gd name="connsiteY7585" fmla="*/ 301815 h 3267076"/>
                <a:gd name="connsiteX7586" fmla="*/ 4304484 w 7771752"/>
                <a:gd name="connsiteY7586" fmla="*/ 301815 h 3267076"/>
                <a:gd name="connsiteX7587" fmla="*/ 4304484 w 7771752"/>
                <a:gd name="connsiteY7587" fmla="*/ 301038 h 3267076"/>
                <a:gd name="connsiteX7588" fmla="*/ 4310443 w 7771752"/>
                <a:gd name="connsiteY7588" fmla="*/ 301038 h 3267076"/>
                <a:gd name="connsiteX7589" fmla="*/ 4310443 w 7771752"/>
                <a:gd name="connsiteY7589" fmla="*/ 300251 h 3267076"/>
                <a:gd name="connsiteX7590" fmla="*/ 4311832 w 7771752"/>
                <a:gd name="connsiteY7590" fmla="*/ 300251 h 3267076"/>
                <a:gd name="connsiteX7591" fmla="*/ 4311832 w 7771752"/>
                <a:gd name="connsiteY7591" fmla="*/ 299473 h 3267076"/>
                <a:gd name="connsiteX7592" fmla="*/ 4312187 w 7771752"/>
                <a:gd name="connsiteY7592" fmla="*/ 299473 h 3267076"/>
                <a:gd name="connsiteX7593" fmla="*/ 4312187 w 7771752"/>
                <a:gd name="connsiteY7593" fmla="*/ 298691 h 3267076"/>
                <a:gd name="connsiteX7594" fmla="*/ 4313293 w 7771752"/>
                <a:gd name="connsiteY7594" fmla="*/ 298691 h 3267076"/>
                <a:gd name="connsiteX7595" fmla="*/ 4313293 w 7771752"/>
                <a:gd name="connsiteY7595" fmla="*/ 297909 h 3267076"/>
                <a:gd name="connsiteX7596" fmla="*/ 4314261 w 7771752"/>
                <a:gd name="connsiteY7596" fmla="*/ 297909 h 3267076"/>
                <a:gd name="connsiteX7597" fmla="*/ 4314261 w 7771752"/>
                <a:gd name="connsiteY7597" fmla="*/ 297127 h 3267076"/>
                <a:gd name="connsiteX7598" fmla="*/ 4319932 w 7771752"/>
                <a:gd name="connsiteY7598" fmla="*/ 297127 h 3267076"/>
                <a:gd name="connsiteX7599" fmla="*/ 4319932 w 7771752"/>
                <a:gd name="connsiteY7599" fmla="*/ 296345 h 3267076"/>
                <a:gd name="connsiteX7600" fmla="*/ 4324869 w 7771752"/>
                <a:gd name="connsiteY7600" fmla="*/ 296345 h 3267076"/>
                <a:gd name="connsiteX7601" fmla="*/ 4324869 w 7771752"/>
                <a:gd name="connsiteY7601" fmla="*/ 295562 h 3267076"/>
                <a:gd name="connsiteX7602" fmla="*/ 4326866 w 7771752"/>
                <a:gd name="connsiteY7602" fmla="*/ 295562 h 3267076"/>
                <a:gd name="connsiteX7603" fmla="*/ 4326866 w 7771752"/>
                <a:gd name="connsiteY7603" fmla="*/ 294780 h 3267076"/>
                <a:gd name="connsiteX7604" fmla="*/ 4327557 w 7771752"/>
                <a:gd name="connsiteY7604" fmla="*/ 294780 h 3267076"/>
                <a:gd name="connsiteX7605" fmla="*/ 4327557 w 7771752"/>
                <a:gd name="connsiteY7605" fmla="*/ 293998 h 3267076"/>
                <a:gd name="connsiteX7606" fmla="*/ 4327918 w 7771752"/>
                <a:gd name="connsiteY7606" fmla="*/ 293998 h 3267076"/>
                <a:gd name="connsiteX7607" fmla="*/ 4327918 w 7771752"/>
                <a:gd name="connsiteY7607" fmla="*/ 293216 h 3267076"/>
                <a:gd name="connsiteX7608" fmla="*/ 4334599 w 7771752"/>
                <a:gd name="connsiteY7608" fmla="*/ 293216 h 3267076"/>
                <a:gd name="connsiteX7609" fmla="*/ 4334599 w 7771752"/>
                <a:gd name="connsiteY7609" fmla="*/ 292434 h 3267076"/>
                <a:gd name="connsiteX7610" fmla="*/ 4345285 w 7771752"/>
                <a:gd name="connsiteY7610" fmla="*/ 292434 h 3267076"/>
                <a:gd name="connsiteX7611" fmla="*/ 4345285 w 7771752"/>
                <a:gd name="connsiteY7611" fmla="*/ 291652 h 3267076"/>
                <a:gd name="connsiteX7612" fmla="*/ 4345730 w 7771752"/>
                <a:gd name="connsiteY7612" fmla="*/ 291652 h 3267076"/>
                <a:gd name="connsiteX7613" fmla="*/ 4345730 w 7771752"/>
                <a:gd name="connsiteY7613" fmla="*/ 290869 h 3267076"/>
                <a:gd name="connsiteX7614" fmla="*/ 4351419 w 7771752"/>
                <a:gd name="connsiteY7614" fmla="*/ 290869 h 3267076"/>
                <a:gd name="connsiteX7615" fmla="*/ 4351419 w 7771752"/>
                <a:gd name="connsiteY7615" fmla="*/ 290087 h 3267076"/>
                <a:gd name="connsiteX7616" fmla="*/ 4353650 w 7771752"/>
                <a:gd name="connsiteY7616" fmla="*/ 290087 h 3267076"/>
                <a:gd name="connsiteX7617" fmla="*/ 4353650 w 7771752"/>
                <a:gd name="connsiteY7617" fmla="*/ 289305 h 3267076"/>
                <a:gd name="connsiteX7618" fmla="*/ 4353891 w 7771752"/>
                <a:gd name="connsiteY7618" fmla="*/ 289305 h 3267076"/>
                <a:gd name="connsiteX7619" fmla="*/ 4353891 w 7771752"/>
                <a:gd name="connsiteY7619" fmla="*/ 288523 h 3267076"/>
                <a:gd name="connsiteX7620" fmla="*/ 4354246 w 7771752"/>
                <a:gd name="connsiteY7620" fmla="*/ 288523 h 3267076"/>
                <a:gd name="connsiteX7621" fmla="*/ 4354246 w 7771752"/>
                <a:gd name="connsiteY7621" fmla="*/ 287741 h 3267076"/>
                <a:gd name="connsiteX7622" fmla="*/ 4361696 w 7771752"/>
                <a:gd name="connsiteY7622" fmla="*/ 287741 h 3267076"/>
                <a:gd name="connsiteX7623" fmla="*/ 4361696 w 7771752"/>
                <a:gd name="connsiteY7623" fmla="*/ 286959 h 3267076"/>
                <a:gd name="connsiteX7624" fmla="*/ 4362442 w 7771752"/>
                <a:gd name="connsiteY7624" fmla="*/ 286959 h 3267076"/>
                <a:gd name="connsiteX7625" fmla="*/ 4362442 w 7771752"/>
                <a:gd name="connsiteY7625" fmla="*/ 286176 h 3267076"/>
                <a:gd name="connsiteX7626" fmla="*/ 4366778 w 7771752"/>
                <a:gd name="connsiteY7626" fmla="*/ 286176 h 3267076"/>
                <a:gd name="connsiteX7627" fmla="*/ 4366778 w 7771752"/>
                <a:gd name="connsiteY7627" fmla="*/ 285399 h 3267076"/>
                <a:gd name="connsiteX7628" fmla="*/ 4374066 w 7771752"/>
                <a:gd name="connsiteY7628" fmla="*/ 285399 h 3267076"/>
                <a:gd name="connsiteX7629" fmla="*/ 4374066 w 7771752"/>
                <a:gd name="connsiteY7629" fmla="*/ 284617 h 3267076"/>
                <a:gd name="connsiteX7630" fmla="*/ 4375961 w 7771752"/>
                <a:gd name="connsiteY7630" fmla="*/ 284617 h 3267076"/>
                <a:gd name="connsiteX7631" fmla="*/ 4375961 w 7771752"/>
                <a:gd name="connsiteY7631" fmla="*/ 283834 h 3267076"/>
                <a:gd name="connsiteX7632" fmla="*/ 4378059 w 7771752"/>
                <a:gd name="connsiteY7632" fmla="*/ 283834 h 3267076"/>
                <a:gd name="connsiteX7633" fmla="*/ 4378059 w 7771752"/>
                <a:gd name="connsiteY7633" fmla="*/ 283052 h 3267076"/>
                <a:gd name="connsiteX7634" fmla="*/ 4386304 w 7771752"/>
                <a:gd name="connsiteY7634" fmla="*/ 283052 h 3267076"/>
                <a:gd name="connsiteX7635" fmla="*/ 4386304 w 7771752"/>
                <a:gd name="connsiteY7635" fmla="*/ 282270 h 3267076"/>
                <a:gd name="connsiteX7636" fmla="*/ 4394140 w 7771752"/>
                <a:gd name="connsiteY7636" fmla="*/ 282270 h 3267076"/>
                <a:gd name="connsiteX7637" fmla="*/ 4394140 w 7771752"/>
                <a:gd name="connsiteY7637" fmla="*/ 281488 h 3267076"/>
                <a:gd name="connsiteX7638" fmla="*/ 4400586 w 7771752"/>
                <a:gd name="connsiteY7638" fmla="*/ 281488 h 3267076"/>
                <a:gd name="connsiteX7639" fmla="*/ 4400586 w 7771752"/>
                <a:gd name="connsiteY7639" fmla="*/ 280706 h 3267076"/>
                <a:gd name="connsiteX7640" fmla="*/ 4402144 w 7771752"/>
                <a:gd name="connsiteY7640" fmla="*/ 280706 h 3267076"/>
                <a:gd name="connsiteX7641" fmla="*/ 4402144 w 7771752"/>
                <a:gd name="connsiteY7641" fmla="*/ 279924 h 3267076"/>
                <a:gd name="connsiteX7642" fmla="*/ 4403443 w 7771752"/>
                <a:gd name="connsiteY7642" fmla="*/ 279924 h 3267076"/>
                <a:gd name="connsiteX7643" fmla="*/ 4403443 w 7771752"/>
                <a:gd name="connsiteY7643" fmla="*/ 279142 h 3267076"/>
                <a:gd name="connsiteX7644" fmla="*/ 4407712 w 7771752"/>
                <a:gd name="connsiteY7644" fmla="*/ 279142 h 3267076"/>
                <a:gd name="connsiteX7645" fmla="*/ 4407712 w 7771752"/>
                <a:gd name="connsiteY7645" fmla="*/ 278359 h 3267076"/>
                <a:gd name="connsiteX7646" fmla="*/ 4409949 w 7771752"/>
                <a:gd name="connsiteY7646" fmla="*/ 278359 h 3267076"/>
                <a:gd name="connsiteX7647" fmla="*/ 4409949 w 7771752"/>
                <a:gd name="connsiteY7647" fmla="*/ 277577 h 3267076"/>
                <a:gd name="connsiteX7648" fmla="*/ 4418609 w 7771752"/>
                <a:gd name="connsiteY7648" fmla="*/ 277577 h 3267076"/>
                <a:gd name="connsiteX7649" fmla="*/ 4418609 w 7771752"/>
                <a:gd name="connsiteY7649" fmla="*/ 276795 h 3267076"/>
                <a:gd name="connsiteX7650" fmla="*/ 4424177 w 7771752"/>
                <a:gd name="connsiteY7650" fmla="*/ 276795 h 3267076"/>
                <a:gd name="connsiteX7651" fmla="*/ 4424177 w 7771752"/>
                <a:gd name="connsiteY7651" fmla="*/ 276013 h 3267076"/>
                <a:gd name="connsiteX7652" fmla="*/ 4425146 w 7771752"/>
                <a:gd name="connsiteY7652" fmla="*/ 276013 h 3267076"/>
                <a:gd name="connsiteX7653" fmla="*/ 4425146 w 7771752"/>
                <a:gd name="connsiteY7653" fmla="*/ 275231 h 3267076"/>
                <a:gd name="connsiteX7654" fmla="*/ 4425729 w 7771752"/>
                <a:gd name="connsiteY7654" fmla="*/ 275231 h 3267076"/>
                <a:gd name="connsiteX7655" fmla="*/ 4425729 w 7771752"/>
                <a:gd name="connsiteY7655" fmla="*/ 274449 h 3267076"/>
                <a:gd name="connsiteX7656" fmla="*/ 4427888 w 7771752"/>
                <a:gd name="connsiteY7656" fmla="*/ 274449 h 3267076"/>
                <a:gd name="connsiteX7657" fmla="*/ 4427888 w 7771752"/>
                <a:gd name="connsiteY7657" fmla="*/ 273666 h 3267076"/>
                <a:gd name="connsiteX7658" fmla="*/ 4434677 w 7771752"/>
                <a:gd name="connsiteY7658" fmla="*/ 273666 h 3267076"/>
                <a:gd name="connsiteX7659" fmla="*/ 4434677 w 7771752"/>
                <a:gd name="connsiteY7659" fmla="*/ 272884 h 3267076"/>
                <a:gd name="connsiteX7660" fmla="*/ 4438159 w 7771752"/>
                <a:gd name="connsiteY7660" fmla="*/ 272884 h 3267076"/>
                <a:gd name="connsiteX7661" fmla="*/ 4438159 w 7771752"/>
                <a:gd name="connsiteY7661" fmla="*/ 272107 h 3267076"/>
                <a:gd name="connsiteX7662" fmla="*/ 4444082 w 7771752"/>
                <a:gd name="connsiteY7662" fmla="*/ 272107 h 3267076"/>
                <a:gd name="connsiteX7663" fmla="*/ 4444082 w 7771752"/>
                <a:gd name="connsiteY7663" fmla="*/ 271324 h 3267076"/>
                <a:gd name="connsiteX7664" fmla="*/ 4451401 w 7771752"/>
                <a:gd name="connsiteY7664" fmla="*/ 271324 h 3267076"/>
                <a:gd name="connsiteX7665" fmla="*/ 4451401 w 7771752"/>
                <a:gd name="connsiteY7665" fmla="*/ 270542 h 3267076"/>
                <a:gd name="connsiteX7666" fmla="*/ 4451954 w 7771752"/>
                <a:gd name="connsiteY7666" fmla="*/ 270542 h 3267076"/>
                <a:gd name="connsiteX7667" fmla="*/ 4451954 w 7771752"/>
                <a:gd name="connsiteY7667" fmla="*/ 269760 h 3267076"/>
                <a:gd name="connsiteX7668" fmla="*/ 4460998 w 7771752"/>
                <a:gd name="connsiteY7668" fmla="*/ 269760 h 3267076"/>
                <a:gd name="connsiteX7669" fmla="*/ 4460998 w 7771752"/>
                <a:gd name="connsiteY7669" fmla="*/ 268978 h 3267076"/>
                <a:gd name="connsiteX7670" fmla="*/ 4464925 w 7771752"/>
                <a:gd name="connsiteY7670" fmla="*/ 268978 h 3267076"/>
                <a:gd name="connsiteX7671" fmla="*/ 4464925 w 7771752"/>
                <a:gd name="connsiteY7671" fmla="*/ 268196 h 3267076"/>
                <a:gd name="connsiteX7672" fmla="*/ 4465797 w 7771752"/>
                <a:gd name="connsiteY7672" fmla="*/ 268196 h 3267076"/>
                <a:gd name="connsiteX7673" fmla="*/ 4465797 w 7771752"/>
                <a:gd name="connsiteY7673" fmla="*/ 267414 h 3267076"/>
                <a:gd name="connsiteX7674" fmla="*/ 4468768 w 7771752"/>
                <a:gd name="connsiteY7674" fmla="*/ 267414 h 3267076"/>
                <a:gd name="connsiteX7675" fmla="*/ 4468768 w 7771752"/>
                <a:gd name="connsiteY7675" fmla="*/ 266631 h 3267076"/>
                <a:gd name="connsiteX7676" fmla="*/ 4470145 w 7771752"/>
                <a:gd name="connsiteY7676" fmla="*/ 266631 h 3267076"/>
                <a:gd name="connsiteX7677" fmla="*/ 4470145 w 7771752"/>
                <a:gd name="connsiteY7677" fmla="*/ 265849 h 3267076"/>
                <a:gd name="connsiteX7678" fmla="*/ 4471119 w 7771752"/>
                <a:gd name="connsiteY7678" fmla="*/ 265849 h 3267076"/>
                <a:gd name="connsiteX7679" fmla="*/ 4471119 w 7771752"/>
                <a:gd name="connsiteY7679" fmla="*/ 265067 h 3267076"/>
                <a:gd name="connsiteX7680" fmla="*/ 4474162 w 7771752"/>
                <a:gd name="connsiteY7680" fmla="*/ 265067 h 3267076"/>
                <a:gd name="connsiteX7681" fmla="*/ 4474162 w 7771752"/>
                <a:gd name="connsiteY7681" fmla="*/ 264285 h 3267076"/>
                <a:gd name="connsiteX7682" fmla="*/ 4478125 w 7771752"/>
                <a:gd name="connsiteY7682" fmla="*/ 264285 h 3267076"/>
                <a:gd name="connsiteX7683" fmla="*/ 4478125 w 7771752"/>
                <a:gd name="connsiteY7683" fmla="*/ 263503 h 3267076"/>
                <a:gd name="connsiteX7684" fmla="*/ 4479929 w 7771752"/>
                <a:gd name="connsiteY7684" fmla="*/ 263503 h 3267076"/>
                <a:gd name="connsiteX7685" fmla="*/ 4479929 w 7771752"/>
                <a:gd name="connsiteY7685" fmla="*/ 262721 h 3267076"/>
                <a:gd name="connsiteX7686" fmla="*/ 4481733 w 7771752"/>
                <a:gd name="connsiteY7686" fmla="*/ 262721 h 3267076"/>
                <a:gd name="connsiteX7687" fmla="*/ 4481733 w 7771752"/>
                <a:gd name="connsiteY7687" fmla="*/ 261938 h 3267076"/>
                <a:gd name="connsiteX7688" fmla="*/ 4495745 w 7771752"/>
                <a:gd name="connsiteY7688" fmla="*/ 261938 h 3267076"/>
                <a:gd name="connsiteX7689" fmla="*/ 4495745 w 7771752"/>
                <a:gd name="connsiteY7689" fmla="*/ 261156 h 3267076"/>
                <a:gd name="connsiteX7690" fmla="*/ 4504284 w 7771752"/>
                <a:gd name="connsiteY7690" fmla="*/ 261156 h 3267076"/>
                <a:gd name="connsiteX7691" fmla="*/ 4504284 w 7771752"/>
                <a:gd name="connsiteY7691" fmla="*/ 260374 h 3267076"/>
                <a:gd name="connsiteX7692" fmla="*/ 4507351 w 7771752"/>
                <a:gd name="connsiteY7692" fmla="*/ 260374 h 3267076"/>
                <a:gd name="connsiteX7693" fmla="*/ 4507351 w 7771752"/>
                <a:gd name="connsiteY7693" fmla="*/ 259592 h 3267076"/>
                <a:gd name="connsiteX7694" fmla="*/ 4508794 w 7771752"/>
                <a:gd name="connsiteY7694" fmla="*/ 259592 h 3267076"/>
                <a:gd name="connsiteX7695" fmla="*/ 4508794 w 7771752"/>
                <a:gd name="connsiteY7695" fmla="*/ 258810 h 3267076"/>
                <a:gd name="connsiteX7696" fmla="*/ 4511380 w 7771752"/>
                <a:gd name="connsiteY7696" fmla="*/ 258810 h 3267076"/>
                <a:gd name="connsiteX7697" fmla="*/ 4511380 w 7771752"/>
                <a:gd name="connsiteY7697" fmla="*/ 258032 h 3267076"/>
                <a:gd name="connsiteX7698" fmla="*/ 4514146 w 7771752"/>
                <a:gd name="connsiteY7698" fmla="*/ 258032 h 3267076"/>
                <a:gd name="connsiteX7699" fmla="*/ 4514146 w 7771752"/>
                <a:gd name="connsiteY7699" fmla="*/ 257250 h 3267076"/>
                <a:gd name="connsiteX7700" fmla="*/ 4514447 w 7771752"/>
                <a:gd name="connsiteY7700" fmla="*/ 257250 h 3267076"/>
                <a:gd name="connsiteX7701" fmla="*/ 4514447 w 7771752"/>
                <a:gd name="connsiteY7701" fmla="*/ 256468 h 3267076"/>
                <a:gd name="connsiteX7702" fmla="*/ 4518236 w 7771752"/>
                <a:gd name="connsiteY7702" fmla="*/ 256468 h 3267076"/>
                <a:gd name="connsiteX7703" fmla="*/ 4518236 w 7771752"/>
                <a:gd name="connsiteY7703" fmla="*/ 255686 h 3267076"/>
                <a:gd name="connsiteX7704" fmla="*/ 4526173 w 7771752"/>
                <a:gd name="connsiteY7704" fmla="*/ 255686 h 3267076"/>
                <a:gd name="connsiteX7705" fmla="*/ 4526173 w 7771752"/>
                <a:gd name="connsiteY7705" fmla="*/ 254903 h 3267076"/>
                <a:gd name="connsiteX7706" fmla="*/ 4531826 w 7771752"/>
                <a:gd name="connsiteY7706" fmla="*/ 254903 h 3267076"/>
                <a:gd name="connsiteX7707" fmla="*/ 4531826 w 7771752"/>
                <a:gd name="connsiteY7707" fmla="*/ 254121 h 3267076"/>
                <a:gd name="connsiteX7708" fmla="*/ 4533029 w 7771752"/>
                <a:gd name="connsiteY7708" fmla="*/ 254121 h 3267076"/>
                <a:gd name="connsiteX7709" fmla="*/ 4533029 w 7771752"/>
                <a:gd name="connsiteY7709" fmla="*/ 253339 h 3267076"/>
                <a:gd name="connsiteX7710" fmla="*/ 4540786 w 7771752"/>
                <a:gd name="connsiteY7710" fmla="*/ 253339 h 3267076"/>
                <a:gd name="connsiteX7711" fmla="*/ 4540786 w 7771752"/>
                <a:gd name="connsiteY7711" fmla="*/ 252557 h 3267076"/>
                <a:gd name="connsiteX7712" fmla="*/ 4559428 w 7771752"/>
                <a:gd name="connsiteY7712" fmla="*/ 252557 h 3267076"/>
                <a:gd name="connsiteX7713" fmla="*/ 4559428 w 7771752"/>
                <a:gd name="connsiteY7713" fmla="*/ 251775 h 3267076"/>
                <a:gd name="connsiteX7714" fmla="*/ 4593465 w 7771752"/>
                <a:gd name="connsiteY7714" fmla="*/ 251775 h 3267076"/>
                <a:gd name="connsiteX7715" fmla="*/ 4593465 w 7771752"/>
                <a:gd name="connsiteY7715" fmla="*/ 250993 h 3267076"/>
                <a:gd name="connsiteX7716" fmla="*/ 4594728 w 7771752"/>
                <a:gd name="connsiteY7716" fmla="*/ 250993 h 3267076"/>
                <a:gd name="connsiteX7717" fmla="*/ 4594728 w 7771752"/>
                <a:gd name="connsiteY7717" fmla="*/ 250210 h 3267076"/>
                <a:gd name="connsiteX7718" fmla="*/ 4594848 w 7771752"/>
                <a:gd name="connsiteY7718" fmla="*/ 250210 h 3267076"/>
                <a:gd name="connsiteX7719" fmla="*/ 4594848 w 7771752"/>
                <a:gd name="connsiteY7719" fmla="*/ 249428 h 3267076"/>
                <a:gd name="connsiteX7720" fmla="*/ 4608980 w 7771752"/>
                <a:gd name="connsiteY7720" fmla="*/ 249428 h 3267076"/>
                <a:gd name="connsiteX7721" fmla="*/ 4608980 w 7771752"/>
                <a:gd name="connsiteY7721" fmla="*/ 248646 h 3267076"/>
                <a:gd name="connsiteX7722" fmla="*/ 4609521 w 7771752"/>
                <a:gd name="connsiteY7722" fmla="*/ 248646 h 3267076"/>
                <a:gd name="connsiteX7723" fmla="*/ 4609521 w 7771752"/>
                <a:gd name="connsiteY7723" fmla="*/ 247864 h 3267076"/>
                <a:gd name="connsiteX7724" fmla="*/ 4613490 w 7771752"/>
                <a:gd name="connsiteY7724" fmla="*/ 247864 h 3267076"/>
                <a:gd name="connsiteX7725" fmla="*/ 4613490 w 7771752"/>
                <a:gd name="connsiteY7725" fmla="*/ 247082 h 3267076"/>
                <a:gd name="connsiteX7726" fmla="*/ 4617880 w 7771752"/>
                <a:gd name="connsiteY7726" fmla="*/ 247082 h 3267076"/>
                <a:gd name="connsiteX7727" fmla="*/ 4617880 w 7771752"/>
                <a:gd name="connsiteY7727" fmla="*/ 246300 h 3267076"/>
                <a:gd name="connsiteX7728" fmla="*/ 4618000 w 7771752"/>
                <a:gd name="connsiteY7728" fmla="*/ 246300 h 3267076"/>
                <a:gd name="connsiteX7729" fmla="*/ 4618000 w 7771752"/>
                <a:gd name="connsiteY7729" fmla="*/ 245517 h 3267076"/>
                <a:gd name="connsiteX7730" fmla="*/ 4621729 w 7771752"/>
                <a:gd name="connsiteY7730" fmla="*/ 245517 h 3267076"/>
                <a:gd name="connsiteX7731" fmla="*/ 4621729 w 7771752"/>
                <a:gd name="connsiteY7731" fmla="*/ 244740 h 3267076"/>
                <a:gd name="connsiteX7732" fmla="*/ 4627622 w 7771752"/>
                <a:gd name="connsiteY7732" fmla="*/ 244740 h 3267076"/>
                <a:gd name="connsiteX7733" fmla="*/ 4627622 w 7771752"/>
                <a:gd name="connsiteY7733" fmla="*/ 243958 h 3267076"/>
                <a:gd name="connsiteX7734" fmla="*/ 4627923 w 7771752"/>
                <a:gd name="connsiteY7734" fmla="*/ 243958 h 3267076"/>
                <a:gd name="connsiteX7735" fmla="*/ 4627923 w 7771752"/>
                <a:gd name="connsiteY7735" fmla="*/ 243176 h 3267076"/>
                <a:gd name="connsiteX7736" fmla="*/ 4635380 w 7771752"/>
                <a:gd name="connsiteY7736" fmla="*/ 243176 h 3267076"/>
                <a:gd name="connsiteX7737" fmla="*/ 4635380 w 7771752"/>
                <a:gd name="connsiteY7737" fmla="*/ 242393 h 3267076"/>
                <a:gd name="connsiteX7738" fmla="*/ 4637544 w 7771752"/>
                <a:gd name="connsiteY7738" fmla="*/ 242393 h 3267076"/>
                <a:gd name="connsiteX7739" fmla="*/ 4637544 w 7771752"/>
                <a:gd name="connsiteY7739" fmla="*/ 241611 h 3267076"/>
                <a:gd name="connsiteX7740" fmla="*/ 4641634 w 7771752"/>
                <a:gd name="connsiteY7740" fmla="*/ 241611 h 3267076"/>
                <a:gd name="connsiteX7741" fmla="*/ 4641634 w 7771752"/>
                <a:gd name="connsiteY7741" fmla="*/ 240829 h 3267076"/>
                <a:gd name="connsiteX7742" fmla="*/ 4646866 w 7771752"/>
                <a:gd name="connsiteY7742" fmla="*/ 240829 h 3267076"/>
                <a:gd name="connsiteX7743" fmla="*/ 4646866 w 7771752"/>
                <a:gd name="connsiteY7743" fmla="*/ 240047 h 3267076"/>
                <a:gd name="connsiteX7744" fmla="*/ 4653601 w 7771752"/>
                <a:gd name="connsiteY7744" fmla="*/ 240047 h 3267076"/>
                <a:gd name="connsiteX7745" fmla="*/ 4653601 w 7771752"/>
                <a:gd name="connsiteY7745" fmla="*/ 239265 h 3267076"/>
                <a:gd name="connsiteX7746" fmla="*/ 4654924 w 7771752"/>
                <a:gd name="connsiteY7746" fmla="*/ 239265 h 3267076"/>
                <a:gd name="connsiteX7747" fmla="*/ 4654924 w 7771752"/>
                <a:gd name="connsiteY7747" fmla="*/ 238483 h 3267076"/>
                <a:gd name="connsiteX7748" fmla="*/ 4678136 w 7771752"/>
                <a:gd name="connsiteY7748" fmla="*/ 238483 h 3267076"/>
                <a:gd name="connsiteX7749" fmla="*/ 4678136 w 7771752"/>
                <a:gd name="connsiteY7749" fmla="*/ 237700 h 3267076"/>
                <a:gd name="connsiteX7750" fmla="*/ 4681383 w 7771752"/>
                <a:gd name="connsiteY7750" fmla="*/ 237700 h 3267076"/>
                <a:gd name="connsiteX7751" fmla="*/ 4681383 w 7771752"/>
                <a:gd name="connsiteY7751" fmla="*/ 236918 h 3267076"/>
                <a:gd name="connsiteX7752" fmla="*/ 4687096 w 7771752"/>
                <a:gd name="connsiteY7752" fmla="*/ 236918 h 3267076"/>
                <a:gd name="connsiteX7753" fmla="*/ 4687096 w 7771752"/>
                <a:gd name="connsiteY7753" fmla="*/ 236136 h 3267076"/>
                <a:gd name="connsiteX7754" fmla="*/ 4691186 w 7771752"/>
                <a:gd name="connsiteY7754" fmla="*/ 236136 h 3267076"/>
                <a:gd name="connsiteX7755" fmla="*/ 4691186 w 7771752"/>
                <a:gd name="connsiteY7755" fmla="*/ 235354 h 3267076"/>
                <a:gd name="connsiteX7756" fmla="*/ 4696598 w 7771752"/>
                <a:gd name="connsiteY7756" fmla="*/ 235354 h 3267076"/>
                <a:gd name="connsiteX7757" fmla="*/ 4696598 w 7771752"/>
                <a:gd name="connsiteY7757" fmla="*/ 234572 h 3267076"/>
                <a:gd name="connsiteX7758" fmla="*/ 4696958 w 7771752"/>
                <a:gd name="connsiteY7758" fmla="*/ 234572 h 3267076"/>
                <a:gd name="connsiteX7759" fmla="*/ 4696958 w 7771752"/>
                <a:gd name="connsiteY7759" fmla="*/ 233790 h 3267076"/>
                <a:gd name="connsiteX7760" fmla="*/ 4700747 w 7771752"/>
                <a:gd name="connsiteY7760" fmla="*/ 233790 h 3267076"/>
                <a:gd name="connsiteX7761" fmla="*/ 4700747 w 7771752"/>
                <a:gd name="connsiteY7761" fmla="*/ 233007 h 3267076"/>
                <a:gd name="connsiteX7762" fmla="*/ 4702130 w 7771752"/>
                <a:gd name="connsiteY7762" fmla="*/ 233007 h 3267076"/>
                <a:gd name="connsiteX7763" fmla="*/ 4702130 w 7771752"/>
                <a:gd name="connsiteY7763" fmla="*/ 232225 h 3267076"/>
                <a:gd name="connsiteX7764" fmla="*/ 4704415 w 7771752"/>
                <a:gd name="connsiteY7764" fmla="*/ 232225 h 3267076"/>
                <a:gd name="connsiteX7765" fmla="*/ 4704415 w 7771752"/>
                <a:gd name="connsiteY7765" fmla="*/ 231448 h 3267076"/>
                <a:gd name="connsiteX7766" fmla="*/ 4710790 w 7771752"/>
                <a:gd name="connsiteY7766" fmla="*/ 231448 h 3267076"/>
                <a:gd name="connsiteX7767" fmla="*/ 4710790 w 7771752"/>
                <a:gd name="connsiteY7767" fmla="*/ 230665 h 3267076"/>
                <a:gd name="connsiteX7768" fmla="*/ 4711030 w 7771752"/>
                <a:gd name="connsiteY7768" fmla="*/ 230665 h 3267076"/>
                <a:gd name="connsiteX7769" fmla="*/ 4711030 w 7771752"/>
                <a:gd name="connsiteY7769" fmla="*/ 229883 h 3267076"/>
                <a:gd name="connsiteX7770" fmla="*/ 4711150 w 7771752"/>
                <a:gd name="connsiteY7770" fmla="*/ 229883 h 3267076"/>
                <a:gd name="connsiteX7771" fmla="*/ 4711150 w 7771752"/>
                <a:gd name="connsiteY7771" fmla="*/ 229101 h 3267076"/>
                <a:gd name="connsiteX7772" fmla="*/ 4718126 w 7771752"/>
                <a:gd name="connsiteY7772" fmla="*/ 229101 h 3267076"/>
                <a:gd name="connsiteX7773" fmla="*/ 4718126 w 7771752"/>
                <a:gd name="connsiteY7773" fmla="*/ 228319 h 3267076"/>
                <a:gd name="connsiteX7774" fmla="*/ 4727207 w 7771752"/>
                <a:gd name="connsiteY7774" fmla="*/ 228319 h 3267076"/>
                <a:gd name="connsiteX7775" fmla="*/ 4727207 w 7771752"/>
                <a:gd name="connsiteY7775" fmla="*/ 227537 h 3267076"/>
                <a:gd name="connsiteX7776" fmla="*/ 4732077 w 7771752"/>
                <a:gd name="connsiteY7776" fmla="*/ 227537 h 3267076"/>
                <a:gd name="connsiteX7777" fmla="*/ 4732077 w 7771752"/>
                <a:gd name="connsiteY7777" fmla="*/ 226755 h 3267076"/>
                <a:gd name="connsiteX7778" fmla="*/ 4737189 w 7771752"/>
                <a:gd name="connsiteY7778" fmla="*/ 226755 h 3267076"/>
                <a:gd name="connsiteX7779" fmla="*/ 4737189 w 7771752"/>
                <a:gd name="connsiteY7779" fmla="*/ 225972 h 3267076"/>
                <a:gd name="connsiteX7780" fmla="*/ 4750059 w 7771752"/>
                <a:gd name="connsiteY7780" fmla="*/ 225972 h 3267076"/>
                <a:gd name="connsiteX7781" fmla="*/ 4750059 w 7771752"/>
                <a:gd name="connsiteY7781" fmla="*/ 225190 h 3267076"/>
                <a:gd name="connsiteX7782" fmla="*/ 4752403 w 7771752"/>
                <a:gd name="connsiteY7782" fmla="*/ 225190 h 3267076"/>
                <a:gd name="connsiteX7783" fmla="*/ 4752403 w 7771752"/>
                <a:gd name="connsiteY7783" fmla="*/ 224408 h 3267076"/>
                <a:gd name="connsiteX7784" fmla="*/ 4755470 w 7771752"/>
                <a:gd name="connsiteY7784" fmla="*/ 224408 h 3267076"/>
                <a:gd name="connsiteX7785" fmla="*/ 4755470 w 7771752"/>
                <a:gd name="connsiteY7785" fmla="*/ 223626 h 3267076"/>
                <a:gd name="connsiteX7786" fmla="*/ 4764972 w 7771752"/>
                <a:gd name="connsiteY7786" fmla="*/ 223626 h 3267076"/>
                <a:gd name="connsiteX7787" fmla="*/ 4764972 w 7771752"/>
                <a:gd name="connsiteY7787" fmla="*/ 222844 h 3267076"/>
                <a:gd name="connsiteX7788" fmla="*/ 4777480 w 7771752"/>
                <a:gd name="connsiteY7788" fmla="*/ 222844 h 3267076"/>
                <a:gd name="connsiteX7789" fmla="*/ 4777480 w 7771752"/>
                <a:gd name="connsiteY7789" fmla="*/ 222062 h 3267076"/>
                <a:gd name="connsiteX7790" fmla="*/ 4778442 w 7771752"/>
                <a:gd name="connsiteY7790" fmla="*/ 222062 h 3267076"/>
                <a:gd name="connsiteX7791" fmla="*/ 4778442 w 7771752"/>
                <a:gd name="connsiteY7791" fmla="*/ 221279 h 3267076"/>
                <a:gd name="connsiteX7792" fmla="*/ 4779405 w 7771752"/>
                <a:gd name="connsiteY7792" fmla="*/ 221279 h 3267076"/>
                <a:gd name="connsiteX7793" fmla="*/ 4779405 w 7771752"/>
                <a:gd name="connsiteY7793" fmla="*/ 220497 h 3267076"/>
                <a:gd name="connsiteX7794" fmla="*/ 4780968 w 7771752"/>
                <a:gd name="connsiteY7794" fmla="*/ 220497 h 3267076"/>
                <a:gd name="connsiteX7795" fmla="*/ 4780968 w 7771752"/>
                <a:gd name="connsiteY7795" fmla="*/ 219715 h 3267076"/>
                <a:gd name="connsiteX7796" fmla="*/ 4791011 w 7771752"/>
                <a:gd name="connsiteY7796" fmla="*/ 219715 h 3267076"/>
                <a:gd name="connsiteX7797" fmla="*/ 4791011 w 7771752"/>
                <a:gd name="connsiteY7797" fmla="*/ 218933 h 3267076"/>
                <a:gd name="connsiteX7798" fmla="*/ 4791732 w 7771752"/>
                <a:gd name="connsiteY7798" fmla="*/ 218933 h 3267076"/>
                <a:gd name="connsiteX7799" fmla="*/ 4791732 w 7771752"/>
                <a:gd name="connsiteY7799" fmla="*/ 218151 h 3267076"/>
                <a:gd name="connsiteX7800" fmla="*/ 4804000 w 7771752"/>
                <a:gd name="connsiteY7800" fmla="*/ 218151 h 3267076"/>
                <a:gd name="connsiteX7801" fmla="*/ 4804000 w 7771752"/>
                <a:gd name="connsiteY7801" fmla="*/ 217373 h 3267076"/>
                <a:gd name="connsiteX7802" fmla="*/ 4805924 w 7771752"/>
                <a:gd name="connsiteY7802" fmla="*/ 217373 h 3267076"/>
                <a:gd name="connsiteX7803" fmla="*/ 4805924 w 7771752"/>
                <a:gd name="connsiteY7803" fmla="*/ 216587 h 3267076"/>
                <a:gd name="connsiteX7804" fmla="*/ 4806766 w 7771752"/>
                <a:gd name="connsiteY7804" fmla="*/ 216587 h 3267076"/>
                <a:gd name="connsiteX7805" fmla="*/ 4806766 w 7771752"/>
                <a:gd name="connsiteY7805" fmla="*/ 215809 h 3267076"/>
                <a:gd name="connsiteX7806" fmla="*/ 4814524 w 7771752"/>
                <a:gd name="connsiteY7806" fmla="*/ 215809 h 3267076"/>
                <a:gd name="connsiteX7807" fmla="*/ 4814524 w 7771752"/>
                <a:gd name="connsiteY7807" fmla="*/ 215027 h 3267076"/>
                <a:gd name="connsiteX7808" fmla="*/ 4822943 w 7771752"/>
                <a:gd name="connsiteY7808" fmla="*/ 215027 h 3267076"/>
                <a:gd name="connsiteX7809" fmla="*/ 4822943 w 7771752"/>
                <a:gd name="connsiteY7809" fmla="*/ 214245 h 3267076"/>
                <a:gd name="connsiteX7810" fmla="*/ 4828054 w 7771752"/>
                <a:gd name="connsiteY7810" fmla="*/ 214245 h 3267076"/>
                <a:gd name="connsiteX7811" fmla="*/ 4828054 w 7771752"/>
                <a:gd name="connsiteY7811" fmla="*/ 213462 h 3267076"/>
                <a:gd name="connsiteX7812" fmla="*/ 4828115 w 7771752"/>
                <a:gd name="connsiteY7812" fmla="*/ 213462 h 3267076"/>
                <a:gd name="connsiteX7813" fmla="*/ 4828115 w 7771752"/>
                <a:gd name="connsiteY7813" fmla="*/ 212680 h 3267076"/>
                <a:gd name="connsiteX7814" fmla="*/ 4829377 w 7771752"/>
                <a:gd name="connsiteY7814" fmla="*/ 212680 h 3267076"/>
                <a:gd name="connsiteX7815" fmla="*/ 4829377 w 7771752"/>
                <a:gd name="connsiteY7815" fmla="*/ 211898 h 3267076"/>
                <a:gd name="connsiteX7816" fmla="*/ 4833166 w 7771752"/>
                <a:gd name="connsiteY7816" fmla="*/ 211898 h 3267076"/>
                <a:gd name="connsiteX7817" fmla="*/ 4833166 w 7771752"/>
                <a:gd name="connsiteY7817" fmla="*/ 211116 h 3267076"/>
                <a:gd name="connsiteX7818" fmla="*/ 4833947 w 7771752"/>
                <a:gd name="connsiteY7818" fmla="*/ 211116 h 3267076"/>
                <a:gd name="connsiteX7819" fmla="*/ 4833947 w 7771752"/>
                <a:gd name="connsiteY7819" fmla="*/ 210334 h 3267076"/>
                <a:gd name="connsiteX7820" fmla="*/ 4850845 w 7771752"/>
                <a:gd name="connsiteY7820" fmla="*/ 210334 h 3267076"/>
                <a:gd name="connsiteX7821" fmla="*/ 4850845 w 7771752"/>
                <a:gd name="connsiteY7821" fmla="*/ 209552 h 3267076"/>
                <a:gd name="connsiteX7822" fmla="*/ 4851146 w 7771752"/>
                <a:gd name="connsiteY7822" fmla="*/ 209552 h 3267076"/>
                <a:gd name="connsiteX7823" fmla="*/ 4851146 w 7771752"/>
                <a:gd name="connsiteY7823" fmla="*/ 208769 h 3267076"/>
                <a:gd name="connsiteX7824" fmla="*/ 4852770 w 7771752"/>
                <a:gd name="connsiteY7824" fmla="*/ 208769 h 3267076"/>
                <a:gd name="connsiteX7825" fmla="*/ 4852770 w 7771752"/>
                <a:gd name="connsiteY7825" fmla="*/ 207987 h 3267076"/>
                <a:gd name="connsiteX7826" fmla="*/ 4855656 w 7771752"/>
                <a:gd name="connsiteY7826" fmla="*/ 207987 h 3267076"/>
                <a:gd name="connsiteX7827" fmla="*/ 4855656 w 7771752"/>
                <a:gd name="connsiteY7827" fmla="*/ 207205 h 3267076"/>
                <a:gd name="connsiteX7828" fmla="*/ 4866180 w 7771752"/>
                <a:gd name="connsiteY7828" fmla="*/ 207205 h 3267076"/>
                <a:gd name="connsiteX7829" fmla="*/ 4866180 w 7771752"/>
                <a:gd name="connsiteY7829" fmla="*/ 206423 h 3267076"/>
                <a:gd name="connsiteX7830" fmla="*/ 4874659 w 7771752"/>
                <a:gd name="connsiteY7830" fmla="*/ 206423 h 3267076"/>
                <a:gd name="connsiteX7831" fmla="*/ 4874659 w 7771752"/>
                <a:gd name="connsiteY7831" fmla="*/ 205641 h 3267076"/>
                <a:gd name="connsiteX7832" fmla="*/ 4875381 w 7771752"/>
                <a:gd name="connsiteY7832" fmla="*/ 205641 h 3267076"/>
                <a:gd name="connsiteX7833" fmla="*/ 4875381 w 7771752"/>
                <a:gd name="connsiteY7833" fmla="*/ 204859 h 3267076"/>
                <a:gd name="connsiteX7834" fmla="*/ 4885304 w 7771752"/>
                <a:gd name="connsiteY7834" fmla="*/ 204859 h 3267076"/>
                <a:gd name="connsiteX7835" fmla="*/ 4885304 w 7771752"/>
                <a:gd name="connsiteY7835" fmla="*/ 204076 h 3267076"/>
                <a:gd name="connsiteX7836" fmla="*/ 4887408 w 7771752"/>
                <a:gd name="connsiteY7836" fmla="*/ 204076 h 3267076"/>
                <a:gd name="connsiteX7837" fmla="*/ 4887408 w 7771752"/>
                <a:gd name="connsiteY7837" fmla="*/ 203294 h 3267076"/>
                <a:gd name="connsiteX7838" fmla="*/ 4890956 w 7771752"/>
                <a:gd name="connsiteY7838" fmla="*/ 203294 h 3267076"/>
                <a:gd name="connsiteX7839" fmla="*/ 4890956 w 7771752"/>
                <a:gd name="connsiteY7839" fmla="*/ 202512 h 3267076"/>
                <a:gd name="connsiteX7840" fmla="*/ 4892760 w 7771752"/>
                <a:gd name="connsiteY7840" fmla="*/ 202512 h 3267076"/>
                <a:gd name="connsiteX7841" fmla="*/ 4892760 w 7771752"/>
                <a:gd name="connsiteY7841" fmla="*/ 201734 h 3267076"/>
                <a:gd name="connsiteX7842" fmla="*/ 4912665 w 7771752"/>
                <a:gd name="connsiteY7842" fmla="*/ 201734 h 3267076"/>
                <a:gd name="connsiteX7843" fmla="*/ 4912665 w 7771752"/>
                <a:gd name="connsiteY7843" fmla="*/ 200952 h 3267076"/>
                <a:gd name="connsiteX7844" fmla="*/ 4918017 w 7771752"/>
                <a:gd name="connsiteY7844" fmla="*/ 200952 h 3267076"/>
                <a:gd name="connsiteX7845" fmla="*/ 4918017 w 7771752"/>
                <a:gd name="connsiteY7845" fmla="*/ 200170 h 3267076"/>
                <a:gd name="connsiteX7846" fmla="*/ 4918077 w 7771752"/>
                <a:gd name="connsiteY7846" fmla="*/ 200170 h 3267076"/>
                <a:gd name="connsiteX7847" fmla="*/ 4918077 w 7771752"/>
                <a:gd name="connsiteY7847" fmla="*/ 199388 h 3267076"/>
                <a:gd name="connsiteX7848" fmla="*/ 4923670 w 7771752"/>
                <a:gd name="connsiteY7848" fmla="*/ 199388 h 3267076"/>
                <a:gd name="connsiteX7849" fmla="*/ 4923670 w 7771752"/>
                <a:gd name="connsiteY7849" fmla="*/ 198606 h 3267076"/>
                <a:gd name="connsiteX7850" fmla="*/ 4933712 w 7771752"/>
                <a:gd name="connsiteY7850" fmla="*/ 198606 h 3267076"/>
                <a:gd name="connsiteX7851" fmla="*/ 4933712 w 7771752"/>
                <a:gd name="connsiteY7851" fmla="*/ 197824 h 3267076"/>
                <a:gd name="connsiteX7852" fmla="*/ 4937140 w 7771752"/>
                <a:gd name="connsiteY7852" fmla="*/ 197824 h 3267076"/>
                <a:gd name="connsiteX7853" fmla="*/ 4937140 w 7771752"/>
                <a:gd name="connsiteY7853" fmla="*/ 197041 h 3267076"/>
                <a:gd name="connsiteX7854" fmla="*/ 4947122 w 7771752"/>
                <a:gd name="connsiteY7854" fmla="*/ 197041 h 3267076"/>
                <a:gd name="connsiteX7855" fmla="*/ 4947122 w 7771752"/>
                <a:gd name="connsiteY7855" fmla="*/ 196259 h 3267076"/>
                <a:gd name="connsiteX7856" fmla="*/ 4956083 w 7771752"/>
                <a:gd name="connsiteY7856" fmla="*/ 196259 h 3267076"/>
                <a:gd name="connsiteX7857" fmla="*/ 4956083 w 7771752"/>
                <a:gd name="connsiteY7857" fmla="*/ 195477 h 3267076"/>
                <a:gd name="connsiteX7858" fmla="*/ 4974304 w 7771752"/>
                <a:gd name="connsiteY7858" fmla="*/ 195477 h 3267076"/>
                <a:gd name="connsiteX7859" fmla="*/ 4974304 w 7771752"/>
                <a:gd name="connsiteY7859" fmla="*/ 194695 h 3267076"/>
                <a:gd name="connsiteX7860" fmla="*/ 4983685 w 7771752"/>
                <a:gd name="connsiteY7860" fmla="*/ 194695 h 3267076"/>
                <a:gd name="connsiteX7861" fmla="*/ 4983685 w 7771752"/>
                <a:gd name="connsiteY7861" fmla="*/ 193913 h 3267076"/>
                <a:gd name="connsiteX7862" fmla="*/ 4988195 w 7771752"/>
                <a:gd name="connsiteY7862" fmla="*/ 193913 h 3267076"/>
                <a:gd name="connsiteX7863" fmla="*/ 4988195 w 7771752"/>
                <a:gd name="connsiteY7863" fmla="*/ 193131 h 3267076"/>
                <a:gd name="connsiteX7864" fmla="*/ 4989098 w 7771752"/>
                <a:gd name="connsiteY7864" fmla="*/ 193131 h 3267076"/>
                <a:gd name="connsiteX7865" fmla="*/ 4989098 w 7771752"/>
                <a:gd name="connsiteY7865" fmla="*/ 192348 h 3267076"/>
                <a:gd name="connsiteX7866" fmla="*/ 5000162 w 7771752"/>
                <a:gd name="connsiteY7866" fmla="*/ 192348 h 3267076"/>
                <a:gd name="connsiteX7867" fmla="*/ 5000162 w 7771752"/>
                <a:gd name="connsiteY7867" fmla="*/ 191566 h 3267076"/>
                <a:gd name="connsiteX7868" fmla="*/ 5003469 w 7771752"/>
                <a:gd name="connsiteY7868" fmla="*/ 191566 h 3267076"/>
                <a:gd name="connsiteX7869" fmla="*/ 5003469 w 7771752"/>
                <a:gd name="connsiteY7869" fmla="*/ 190784 h 3267076"/>
                <a:gd name="connsiteX7870" fmla="*/ 5004612 w 7771752"/>
                <a:gd name="connsiteY7870" fmla="*/ 190784 h 3267076"/>
                <a:gd name="connsiteX7871" fmla="*/ 5004612 w 7771752"/>
                <a:gd name="connsiteY7871" fmla="*/ 190002 h 3267076"/>
                <a:gd name="connsiteX7872" fmla="*/ 5007740 w 7771752"/>
                <a:gd name="connsiteY7872" fmla="*/ 190002 h 3267076"/>
                <a:gd name="connsiteX7873" fmla="*/ 5007740 w 7771752"/>
                <a:gd name="connsiteY7873" fmla="*/ 189220 h 3267076"/>
                <a:gd name="connsiteX7874" fmla="*/ 5011528 w 7771752"/>
                <a:gd name="connsiteY7874" fmla="*/ 189220 h 3267076"/>
                <a:gd name="connsiteX7875" fmla="*/ 5011528 w 7771752"/>
                <a:gd name="connsiteY7875" fmla="*/ 188442 h 3267076"/>
                <a:gd name="connsiteX7876" fmla="*/ 5014775 w 7771752"/>
                <a:gd name="connsiteY7876" fmla="*/ 188442 h 3267076"/>
                <a:gd name="connsiteX7877" fmla="*/ 5014775 w 7771752"/>
                <a:gd name="connsiteY7877" fmla="*/ 187660 h 3267076"/>
                <a:gd name="connsiteX7878" fmla="*/ 5020187 w 7771752"/>
                <a:gd name="connsiteY7878" fmla="*/ 187660 h 3267076"/>
                <a:gd name="connsiteX7879" fmla="*/ 5020187 w 7771752"/>
                <a:gd name="connsiteY7879" fmla="*/ 186878 h 3267076"/>
                <a:gd name="connsiteX7880" fmla="*/ 5022232 w 7771752"/>
                <a:gd name="connsiteY7880" fmla="*/ 186878 h 3267076"/>
                <a:gd name="connsiteX7881" fmla="*/ 5022232 w 7771752"/>
                <a:gd name="connsiteY7881" fmla="*/ 186096 h 3267076"/>
                <a:gd name="connsiteX7882" fmla="*/ 5023855 w 7771752"/>
                <a:gd name="connsiteY7882" fmla="*/ 186096 h 3267076"/>
                <a:gd name="connsiteX7883" fmla="*/ 5023855 w 7771752"/>
                <a:gd name="connsiteY7883" fmla="*/ 185314 h 3267076"/>
                <a:gd name="connsiteX7884" fmla="*/ 5024637 w 7771752"/>
                <a:gd name="connsiteY7884" fmla="*/ 185314 h 3267076"/>
                <a:gd name="connsiteX7885" fmla="*/ 5024637 w 7771752"/>
                <a:gd name="connsiteY7885" fmla="*/ 184531 h 3267076"/>
                <a:gd name="connsiteX7886" fmla="*/ 5032996 w 7771752"/>
                <a:gd name="connsiteY7886" fmla="*/ 184531 h 3267076"/>
                <a:gd name="connsiteX7887" fmla="*/ 5032996 w 7771752"/>
                <a:gd name="connsiteY7887" fmla="*/ 183749 h 3267076"/>
                <a:gd name="connsiteX7888" fmla="*/ 5032996 w 7771752"/>
                <a:gd name="connsiteY7888" fmla="*/ 183749 h 3267076"/>
                <a:gd name="connsiteX7889" fmla="*/ 5032996 w 7771752"/>
                <a:gd name="connsiteY7889" fmla="*/ 182967 h 3267076"/>
                <a:gd name="connsiteX7890" fmla="*/ 5048151 w 7771752"/>
                <a:gd name="connsiteY7890" fmla="*/ 182967 h 3267076"/>
                <a:gd name="connsiteX7891" fmla="*/ 5048151 w 7771752"/>
                <a:gd name="connsiteY7891" fmla="*/ 182185 h 3267076"/>
                <a:gd name="connsiteX7892" fmla="*/ 5048151 w 7771752"/>
                <a:gd name="connsiteY7892" fmla="*/ 182185 h 3267076"/>
                <a:gd name="connsiteX7893" fmla="*/ 5048151 w 7771752"/>
                <a:gd name="connsiteY7893" fmla="*/ 181403 h 3267076"/>
                <a:gd name="connsiteX7894" fmla="*/ 5053382 w 7771752"/>
                <a:gd name="connsiteY7894" fmla="*/ 181403 h 3267076"/>
                <a:gd name="connsiteX7895" fmla="*/ 5053382 w 7771752"/>
                <a:gd name="connsiteY7895" fmla="*/ 180621 h 3267076"/>
                <a:gd name="connsiteX7896" fmla="*/ 5068236 w 7771752"/>
                <a:gd name="connsiteY7896" fmla="*/ 180621 h 3267076"/>
                <a:gd name="connsiteX7897" fmla="*/ 5068236 w 7771752"/>
                <a:gd name="connsiteY7897" fmla="*/ 179838 h 3267076"/>
                <a:gd name="connsiteX7898" fmla="*/ 5080564 w 7771752"/>
                <a:gd name="connsiteY7898" fmla="*/ 179838 h 3267076"/>
                <a:gd name="connsiteX7899" fmla="*/ 5080564 w 7771752"/>
                <a:gd name="connsiteY7899" fmla="*/ 179056 h 3267076"/>
                <a:gd name="connsiteX7900" fmla="*/ 5086517 w 7771752"/>
                <a:gd name="connsiteY7900" fmla="*/ 179056 h 3267076"/>
                <a:gd name="connsiteX7901" fmla="*/ 5086517 w 7771752"/>
                <a:gd name="connsiteY7901" fmla="*/ 178274 h 3267076"/>
                <a:gd name="connsiteX7902" fmla="*/ 5089944 w 7771752"/>
                <a:gd name="connsiteY7902" fmla="*/ 178274 h 3267076"/>
                <a:gd name="connsiteX7903" fmla="*/ 5089944 w 7771752"/>
                <a:gd name="connsiteY7903" fmla="*/ 177492 h 3267076"/>
                <a:gd name="connsiteX7904" fmla="*/ 5092230 w 7771752"/>
                <a:gd name="connsiteY7904" fmla="*/ 177492 h 3267076"/>
                <a:gd name="connsiteX7905" fmla="*/ 5092230 w 7771752"/>
                <a:gd name="connsiteY7905" fmla="*/ 176710 h 3267076"/>
                <a:gd name="connsiteX7906" fmla="*/ 5093433 w 7771752"/>
                <a:gd name="connsiteY7906" fmla="*/ 176710 h 3267076"/>
                <a:gd name="connsiteX7907" fmla="*/ 5093433 w 7771752"/>
                <a:gd name="connsiteY7907" fmla="*/ 175928 h 3267076"/>
                <a:gd name="connsiteX7908" fmla="*/ 5096319 w 7771752"/>
                <a:gd name="connsiteY7908" fmla="*/ 175928 h 3267076"/>
                <a:gd name="connsiteX7909" fmla="*/ 5096319 w 7771752"/>
                <a:gd name="connsiteY7909" fmla="*/ 175150 h 3267076"/>
                <a:gd name="connsiteX7910" fmla="*/ 5106001 w 7771752"/>
                <a:gd name="connsiteY7910" fmla="*/ 175150 h 3267076"/>
                <a:gd name="connsiteX7911" fmla="*/ 5106001 w 7771752"/>
                <a:gd name="connsiteY7911" fmla="*/ 174368 h 3267076"/>
                <a:gd name="connsiteX7912" fmla="*/ 5111293 w 7771752"/>
                <a:gd name="connsiteY7912" fmla="*/ 174368 h 3267076"/>
                <a:gd name="connsiteX7913" fmla="*/ 5111293 w 7771752"/>
                <a:gd name="connsiteY7913" fmla="*/ 173586 h 3267076"/>
                <a:gd name="connsiteX7914" fmla="*/ 5116284 w 7771752"/>
                <a:gd name="connsiteY7914" fmla="*/ 173586 h 3267076"/>
                <a:gd name="connsiteX7915" fmla="*/ 5116284 w 7771752"/>
                <a:gd name="connsiteY7915" fmla="*/ 172803 h 3267076"/>
                <a:gd name="connsiteX7916" fmla="*/ 5135227 w 7771752"/>
                <a:gd name="connsiteY7916" fmla="*/ 172803 h 3267076"/>
                <a:gd name="connsiteX7917" fmla="*/ 5135227 w 7771752"/>
                <a:gd name="connsiteY7917" fmla="*/ 172021 h 3267076"/>
                <a:gd name="connsiteX7918" fmla="*/ 5136670 w 7771752"/>
                <a:gd name="connsiteY7918" fmla="*/ 172021 h 3267076"/>
                <a:gd name="connsiteX7919" fmla="*/ 5136670 w 7771752"/>
                <a:gd name="connsiteY7919" fmla="*/ 171239 h 3267076"/>
                <a:gd name="connsiteX7920" fmla="*/ 5147254 w 7771752"/>
                <a:gd name="connsiteY7920" fmla="*/ 171239 h 3267076"/>
                <a:gd name="connsiteX7921" fmla="*/ 5147254 w 7771752"/>
                <a:gd name="connsiteY7921" fmla="*/ 170457 h 3267076"/>
                <a:gd name="connsiteX7922" fmla="*/ 5147795 w 7771752"/>
                <a:gd name="connsiteY7922" fmla="*/ 170457 h 3267076"/>
                <a:gd name="connsiteX7923" fmla="*/ 5147795 w 7771752"/>
                <a:gd name="connsiteY7923" fmla="*/ 169675 h 3267076"/>
                <a:gd name="connsiteX7924" fmla="*/ 5158680 w 7771752"/>
                <a:gd name="connsiteY7924" fmla="*/ 169675 h 3267076"/>
                <a:gd name="connsiteX7925" fmla="*/ 5158680 w 7771752"/>
                <a:gd name="connsiteY7925" fmla="*/ 168893 h 3267076"/>
                <a:gd name="connsiteX7926" fmla="*/ 5164213 w 7771752"/>
                <a:gd name="connsiteY7926" fmla="*/ 168893 h 3267076"/>
                <a:gd name="connsiteX7927" fmla="*/ 5164213 w 7771752"/>
                <a:gd name="connsiteY7927" fmla="*/ 168110 h 3267076"/>
                <a:gd name="connsiteX7928" fmla="*/ 5168542 w 7771752"/>
                <a:gd name="connsiteY7928" fmla="*/ 168110 h 3267076"/>
                <a:gd name="connsiteX7929" fmla="*/ 5168542 w 7771752"/>
                <a:gd name="connsiteY7929" fmla="*/ 167328 h 3267076"/>
                <a:gd name="connsiteX7930" fmla="*/ 5168783 w 7771752"/>
                <a:gd name="connsiteY7930" fmla="*/ 167328 h 3267076"/>
                <a:gd name="connsiteX7931" fmla="*/ 5168783 w 7771752"/>
                <a:gd name="connsiteY7931" fmla="*/ 166546 h 3267076"/>
                <a:gd name="connsiteX7932" fmla="*/ 5169384 w 7771752"/>
                <a:gd name="connsiteY7932" fmla="*/ 166546 h 3267076"/>
                <a:gd name="connsiteX7933" fmla="*/ 5169384 w 7771752"/>
                <a:gd name="connsiteY7933" fmla="*/ 165764 h 3267076"/>
                <a:gd name="connsiteX7934" fmla="*/ 5187665 w 7771752"/>
                <a:gd name="connsiteY7934" fmla="*/ 165764 h 3267076"/>
                <a:gd name="connsiteX7935" fmla="*/ 5187665 w 7771752"/>
                <a:gd name="connsiteY7935" fmla="*/ 164982 h 3267076"/>
                <a:gd name="connsiteX7936" fmla="*/ 5190432 w 7771752"/>
                <a:gd name="connsiteY7936" fmla="*/ 164982 h 3267076"/>
                <a:gd name="connsiteX7937" fmla="*/ 5190432 w 7771752"/>
                <a:gd name="connsiteY7937" fmla="*/ 164200 h 3267076"/>
                <a:gd name="connsiteX7938" fmla="*/ 5192295 w 7771752"/>
                <a:gd name="connsiteY7938" fmla="*/ 164200 h 3267076"/>
                <a:gd name="connsiteX7939" fmla="*/ 5192295 w 7771752"/>
                <a:gd name="connsiteY7939" fmla="*/ 163417 h 3267076"/>
                <a:gd name="connsiteX7940" fmla="*/ 5201797 w 7771752"/>
                <a:gd name="connsiteY7940" fmla="*/ 163417 h 3267076"/>
                <a:gd name="connsiteX7941" fmla="*/ 5201797 w 7771752"/>
                <a:gd name="connsiteY7941" fmla="*/ 162635 h 3267076"/>
                <a:gd name="connsiteX7942" fmla="*/ 5204262 w 7771752"/>
                <a:gd name="connsiteY7942" fmla="*/ 162635 h 3267076"/>
                <a:gd name="connsiteX7943" fmla="*/ 5204262 w 7771752"/>
                <a:gd name="connsiteY7943" fmla="*/ 161853 h 3267076"/>
                <a:gd name="connsiteX7944" fmla="*/ 5205405 w 7771752"/>
                <a:gd name="connsiteY7944" fmla="*/ 161853 h 3267076"/>
                <a:gd name="connsiteX7945" fmla="*/ 5205405 w 7771752"/>
                <a:gd name="connsiteY7945" fmla="*/ 161076 h 3267076"/>
                <a:gd name="connsiteX7946" fmla="*/ 5221702 w 7771752"/>
                <a:gd name="connsiteY7946" fmla="*/ 161076 h 3267076"/>
                <a:gd name="connsiteX7947" fmla="*/ 5221702 w 7771752"/>
                <a:gd name="connsiteY7947" fmla="*/ 160293 h 3267076"/>
                <a:gd name="connsiteX7948" fmla="*/ 5223927 w 7771752"/>
                <a:gd name="connsiteY7948" fmla="*/ 160293 h 3267076"/>
                <a:gd name="connsiteX7949" fmla="*/ 5223927 w 7771752"/>
                <a:gd name="connsiteY7949" fmla="*/ 159511 h 3267076"/>
                <a:gd name="connsiteX7950" fmla="*/ 5236315 w 7771752"/>
                <a:gd name="connsiteY7950" fmla="*/ 159511 h 3267076"/>
                <a:gd name="connsiteX7951" fmla="*/ 5236315 w 7771752"/>
                <a:gd name="connsiteY7951" fmla="*/ 158729 h 3267076"/>
                <a:gd name="connsiteX7952" fmla="*/ 5237157 w 7771752"/>
                <a:gd name="connsiteY7952" fmla="*/ 158729 h 3267076"/>
                <a:gd name="connsiteX7953" fmla="*/ 5237157 w 7771752"/>
                <a:gd name="connsiteY7953" fmla="*/ 157947 h 3267076"/>
                <a:gd name="connsiteX7954" fmla="*/ 5245756 w 7771752"/>
                <a:gd name="connsiteY7954" fmla="*/ 157947 h 3267076"/>
                <a:gd name="connsiteX7955" fmla="*/ 5245756 w 7771752"/>
                <a:gd name="connsiteY7955" fmla="*/ 157165 h 3267076"/>
                <a:gd name="connsiteX7956" fmla="*/ 5264158 w 7771752"/>
                <a:gd name="connsiteY7956" fmla="*/ 157165 h 3267076"/>
                <a:gd name="connsiteX7957" fmla="*/ 5264158 w 7771752"/>
                <a:gd name="connsiteY7957" fmla="*/ 156383 h 3267076"/>
                <a:gd name="connsiteX7958" fmla="*/ 5269570 w 7771752"/>
                <a:gd name="connsiteY7958" fmla="*/ 156383 h 3267076"/>
                <a:gd name="connsiteX7959" fmla="*/ 5269570 w 7771752"/>
                <a:gd name="connsiteY7959" fmla="*/ 155600 h 3267076"/>
                <a:gd name="connsiteX7960" fmla="*/ 5272216 w 7771752"/>
                <a:gd name="connsiteY7960" fmla="*/ 155600 h 3267076"/>
                <a:gd name="connsiteX7961" fmla="*/ 5272216 w 7771752"/>
                <a:gd name="connsiteY7961" fmla="*/ 154818 h 3267076"/>
                <a:gd name="connsiteX7962" fmla="*/ 5280093 w 7771752"/>
                <a:gd name="connsiteY7962" fmla="*/ 154818 h 3267076"/>
                <a:gd name="connsiteX7963" fmla="*/ 5280093 w 7771752"/>
                <a:gd name="connsiteY7963" fmla="*/ 154036 h 3267076"/>
                <a:gd name="connsiteX7964" fmla="*/ 5294767 w 7771752"/>
                <a:gd name="connsiteY7964" fmla="*/ 154036 h 3267076"/>
                <a:gd name="connsiteX7965" fmla="*/ 5294767 w 7771752"/>
                <a:gd name="connsiteY7965" fmla="*/ 153254 h 3267076"/>
                <a:gd name="connsiteX7966" fmla="*/ 5298254 w 7771752"/>
                <a:gd name="connsiteY7966" fmla="*/ 153254 h 3267076"/>
                <a:gd name="connsiteX7967" fmla="*/ 5298254 w 7771752"/>
                <a:gd name="connsiteY7967" fmla="*/ 152472 h 3267076"/>
                <a:gd name="connsiteX7968" fmla="*/ 5313288 w 7771752"/>
                <a:gd name="connsiteY7968" fmla="*/ 152472 h 3267076"/>
                <a:gd name="connsiteX7969" fmla="*/ 5313288 w 7771752"/>
                <a:gd name="connsiteY7969" fmla="*/ 151690 h 3267076"/>
                <a:gd name="connsiteX7970" fmla="*/ 5322069 w 7771752"/>
                <a:gd name="connsiteY7970" fmla="*/ 151690 h 3267076"/>
                <a:gd name="connsiteX7971" fmla="*/ 5322069 w 7771752"/>
                <a:gd name="connsiteY7971" fmla="*/ 150907 h 3267076"/>
                <a:gd name="connsiteX7972" fmla="*/ 5329946 w 7771752"/>
                <a:gd name="connsiteY7972" fmla="*/ 150907 h 3267076"/>
                <a:gd name="connsiteX7973" fmla="*/ 5329946 w 7771752"/>
                <a:gd name="connsiteY7973" fmla="*/ 150125 h 3267076"/>
                <a:gd name="connsiteX7974" fmla="*/ 5339808 w 7771752"/>
                <a:gd name="connsiteY7974" fmla="*/ 150125 h 3267076"/>
                <a:gd name="connsiteX7975" fmla="*/ 5339808 w 7771752"/>
                <a:gd name="connsiteY7975" fmla="*/ 149343 h 3267076"/>
                <a:gd name="connsiteX7976" fmla="*/ 5341131 w 7771752"/>
                <a:gd name="connsiteY7976" fmla="*/ 149343 h 3267076"/>
                <a:gd name="connsiteX7977" fmla="*/ 5341131 w 7771752"/>
                <a:gd name="connsiteY7977" fmla="*/ 148561 h 3267076"/>
                <a:gd name="connsiteX7978" fmla="*/ 5342214 w 7771752"/>
                <a:gd name="connsiteY7978" fmla="*/ 148561 h 3267076"/>
                <a:gd name="connsiteX7979" fmla="*/ 5342214 w 7771752"/>
                <a:gd name="connsiteY7979" fmla="*/ 147783 h 3267076"/>
                <a:gd name="connsiteX7980" fmla="*/ 5344980 w 7771752"/>
                <a:gd name="connsiteY7980" fmla="*/ 147783 h 3267076"/>
                <a:gd name="connsiteX7981" fmla="*/ 5344980 w 7771752"/>
                <a:gd name="connsiteY7981" fmla="*/ 147001 h 3267076"/>
                <a:gd name="connsiteX7982" fmla="*/ 5348408 w 7771752"/>
                <a:gd name="connsiteY7982" fmla="*/ 147001 h 3267076"/>
                <a:gd name="connsiteX7983" fmla="*/ 5348408 w 7771752"/>
                <a:gd name="connsiteY7983" fmla="*/ 146219 h 3267076"/>
                <a:gd name="connsiteX7984" fmla="*/ 5353038 w 7771752"/>
                <a:gd name="connsiteY7984" fmla="*/ 146219 h 3267076"/>
                <a:gd name="connsiteX7985" fmla="*/ 5353038 w 7771752"/>
                <a:gd name="connsiteY7985" fmla="*/ 145437 h 3267076"/>
                <a:gd name="connsiteX7986" fmla="*/ 5354601 w 7771752"/>
                <a:gd name="connsiteY7986" fmla="*/ 145437 h 3267076"/>
                <a:gd name="connsiteX7987" fmla="*/ 5354601 w 7771752"/>
                <a:gd name="connsiteY7987" fmla="*/ 144655 h 3267076"/>
                <a:gd name="connsiteX7988" fmla="*/ 5357248 w 7771752"/>
                <a:gd name="connsiteY7988" fmla="*/ 144655 h 3267076"/>
                <a:gd name="connsiteX7989" fmla="*/ 5357248 w 7771752"/>
                <a:gd name="connsiteY7989" fmla="*/ 143872 h 3267076"/>
                <a:gd name="connsiteX7990" fmla="*/ 5360254 w 7771752"/>
                <a:gd name="connsiteY7990" fmla="*/ 143872 h 3267076"/>
                <a:gd name="connsiteX7991" fmla="*/ 5360254 w 7771752"/>
                <a:gd name="connsiteY7991" fmla="*/ 143090 h 3267076"/>
                <a:gd name="connsiteX7992" fmla="*/ 5377393 w 7771752"/>
                <a:gd name="connsiteY7992" fmla="*/ 143090 h 3267076"/>
                <a:gd name="connsiteX7993" fmla="*/ 5377393 w 7771752"/>
                <a:gd name="connsiteY7993" fmla="*/ 142308 h 3267076"/>
                <a:gd name="connsiteX7994" fmla="*/ 5379437 w 7771752"/>
                <a:gd name="connsiteY7994" fmla="*/ 142308 h 3267076"/>
                <a:gd name="connsiteX7995" fmla="*/ 5379437 w 7771752"/>
                <a:gd name="connsiteY7995" fmla="*/ 141526 h 3267076"/>
                <a:gd name="connsiteX7996" fmla="*/ 5390803 w 7771752"/>
                <a:gd name="connsiteY7996" fmla="*/ 141526 h 3267076"/>
                <a:gd name="connsiteX7997" fmla="*/ 5390803 w 7771752"/>
                <a:gd name="connsiteY7997" fmla="*/ 140744 h 3267076"/>
                <a:gd name="connsiteX7998" fmla="*/ 5409686 w 7771752"/>
                <a:gd name="connsiteY7998" fmla="*/ 140744 h 3267076"/>
                <a:gd name="connsiteX7999" fmla="*/ 5409686 w 7771752"/>
                <a:gd name="connsiteY7999" fmla="*/ 139962 h 3267076"/>
                <a:gd name="connsiteX8000" fmla="*/ 5414497 w 7771752"/>
                <a:gd name="connsiteY8000" fmla="*/ 139962 h 3267076"/>
                <a:gd name="connsiteX8001" fmla="*/ 5414497 w 7771752"/>
                <a:gd name="connsiteY8001" fmla="*/ 139179 h 3267076"/>
                <a:gd name="connsiteX8002" fmla="*/ 5415940 w 7771752"/>
                <a:gd name="connsiteY8002" fmla="*/ 139179 h 3267076"/>
                <a:gd name="connsiteX8003" fmla="*/ 5415940 w 7771752"/>
                <a:gd name="connsiteY8003" fmla="*/ 138397 h 3267076"/>
                <a:gd name="connsiteX8004" fmla="*/ 5416240 w 7771752"/>
                <a:gd name="connsiteY8004" fmla="*/ 138397 h 3267076"/>
                <a:gd name="connsiteX8005" fmla="*/ 5416240 w 7771752"/>
                <a:gd name="connsiteY8005" fmla="*/ 137615 h 3267076"/>
                <a:gd name="connsiteX8006" fmla="*/ 5419608 w 7771752"/>
                <a:gd name="connsiteY8006" fmla="*/ 137615 h 3267076"/>
                <a:gd name="connsiteX8007" fmla="*/ 5419608 w 7771752"/>
                <a:gd name="connsiteY8007" fmla="*/ 136833 h 3267076"/>
                <a:gd name="connsiteX8008" fmla="*/ 5425381 w 7771752"/>
                <a:gd name="connsiteY8008" fmla="*/ 136833 h 3267076"/>
                <a:gd name="connsiteX8009" fmla="*/ 5425381 w 7771752"/>
                <a:gd name="connsiteY8009" fmla="*/ 136051 h 3267076"/>
                <a:gd name="connsiteX8010" fmla="*/ 5441197 w 7771752"/>
                <a:gd name="connsiteY8010" fmla="*/ 136051 h 3267076"/>
                <a:gd name="connsiteX8011" fmla="*/ 5441197 w 7771752"/>
                <a:gd name="connsiteY8011" fmla="*/ 135269 h 3267076"/>
                <a:gd name="connsiteX8012" fmla="*/ 5443061 w 7771752"/>
                <a:gd name="connsiteY8012" fmla="*/ 135269 h 3267076"/>
                <a:gd name="connsiteX8013" fmla="*/ 5443061 w 7771752"/>
                <a:gd name="connsiteY8013" fmla="*/ 134491 h 3267076"/>
                <a:gd name="connsiteX8014" fmla="*/ 5449195 w 7771752"/>
                <a:gd name="connsiteY8014" fmla="*/ 134491 h 3267076"/>
                <a:gd name="connsiteX8015" fmla="*/ 5449195 w 7771752"/>
                <a:gd name="connsiteY8015" fmla="*/ 133704 h 3267076"/>
                <a:gd name="connsiteX8016" fmla="*/ 5451119 w 7771752"/>
                <a:gd name="connsiteY8016" fmla="*/ 133704 h 3267076"/>
                <a:gd name="connsiteX8017" fmla="*/ 5451119 w 7771752"/>
                <a:gd name="connsiteY8017" fmla="*/ 132927 h 3267076"/>
                <a:gd name="connsiteX8018" fmla="*/ 5468258 w 7771752"/>
                <a:gd name="connsiteY8018" fmla="*/ 132927 h 3267076"/>
                <a:gd name="connsiteX8019" fmla="*/ 5468258 w 7771752"/>
                <a:gd name="connsiteY8019" fmla="*/ 132144 h 3267076"/>
                <a:gd name="connsiteX8020" fmla="*/ 5482029 w 7771752"/>
                <a:gd name="connsiteY8020" fmla="*/ 132144 h 3267076"/>
                <a:gd name="connsiteX8021" fmla="*/ 5482029 w 7771752"/>
                <a:gd name="connsiteY8021" fmla="*/ 131362 h 3267076"/>
                <a:gd name="connsiteX8022" fmla="*/ 5484074 w 7771752"/>
                <a:gd name="connsiteY8022" fmla="*/ 131362 h 3267076"/>
                <a:gd name="connsiteX8023" fmla="*/ 5484074 w 7771752"/>
                <a:gd name="connsiteY8023" fmla="*/ 130580 h 3267076"/>
                <a:gd name="connsiteX8024" fmla="*/ 5487140 w 7771752"/>
                <a:gd name="connsiteY8024" fmla="*/ 130580 h 3267076"/>
                <a:gd name="connsiteX8025" fmla="*/ 5487140 w 7771752"/>
                <a:gd name="connsiteY8025" fmla="*/ 129798 h 3267076"/>
                <a:gd name="connsiteX8026" fmla="*/ 5487802 w 7771752"/>
                <a:gd name="connsiteY8026" fmla="*/ 129798 h 3267076"/>
                <a:gd name="connsiteX8027" fmla="*/ 5487802 w 7771752"/>
                <a:gd name="connsiteY8027" fmla="*/ 129016 h 3267076"/>
                <a:gd name="connsiteX8028" fmla="*/ 5491289 w 7771752"/>
                <a:gd name="connsiteY8028" fmla="*/ 129016 h 3267076"/>
                <a:gd name="connsiteX8029" fmla="*/ 5491289 w 7771752"/>
                <a:gd name="connsiteY8029" fmla="*/ 128234 h 3267076"/>
                <a:gd name="connsiteX8030" fmla="*/ 5509511 w 7771752"/>
                <a:gd name="connsiteY8030" fmla="*/ 128234 h 3267076"/>
                <a:gd name="connsiteX8031" fmla="*/ 5509511 w 7771752"/>
                <a:gd name="connsiteY8031" fmla="*/ 127452 h 3267076"/>
                <a:gd name="connsiteX8032" fmla="*/ 5515765 w 7771752"/>
                <a:gd name="connsiteY8032" fmla="*/ 127452 h 3267076"/>
                <a:gd name="connsiteX8033" fmla="*/ 5515765 w 7771752"/>
                <a:gd name="connsiteY8033" fmla="*/ 126669 h 3267076"/>
                <a:gd name="connsiteX8034" fmla="*/ 5534107 w 7771752"/>
                <a:gd name="connsiteY8034" fmla="*/ 126669 h 3267076"/>
                <a:gd name="connsiteX8035" fmla="*/ 5534107 w 7771752"/>
                <a:gd name="connsiteY8035" fmla="*/ 125887 h 3267076"/>
                <a:gd name="connsiteX8036" fmla="*/ 5534107 w 7771752"/>
                <a:gd name="connsiteY8036" fmla="*/ 125887 h 3267076"/>
                <a:gd name="connsiteX8037" fmla="*/ 5534107 w 7771752"/>
                <a:gd name="connsiteY8037" fmla="*/ 125105 h 3267076"/>
                <a:gd name="connsiteX8038" fmla="*/ 5543427 w 7771752"/>
                <a:gd name="connsiteY8038" fmla="*/ 125105 h 3267076"/>
                <a:gd name="connsiteX8039" fmla="*/ 5543427 w 7771752"/>
                <a:gd name="connsiteY8039" fmla="*/ 124323 h 3267076"/>
                <a:gd name="connsiteX8040" fmla="*/ 5543668 w 7771752"/>
                <a:gd name="connsiteY8040" fmla="*/ 124323 h 3267076"/>
                <a:gd name="connsiteX8041" fmla="*/ 5543668 w 7771752"/>
                <a:gd name="connsiteY8041" fmla="*/ 123541 h 3267076"/>
                <a:gd name="connsiteX8042" fmla="*/ 5547035 w 7771752"/>
                <a:gd name="connsiteY8042" fmla="*/ 123541 h 3267076"/>
                <a:gd name="connsiteX8043" fmla="*/ 5547035 w 7771752"/>
                <a:gd name="connsiteY8043" fmla="*/ 122759 h 3267076"/>
                <a:gd name="connsiteX8044" fmla="*/ 5549260 w 7771752"/>
                <a:gd name="connsiteY8044" fmla="*/ 122759 h 3267076"/>
                <a:gd name="connsiteX8045" fmla="*/ 5549260 w 7771752"/>
                <a:gd name="connsiteY8045" fmla="*/ 121976 h 3267076"/>
                <a:gd name="connsiteX8046" fmla="*/ 5551907 w 7771752"/>
                <a:gd name="connsiteY8046" fmla="*/ 121976 h 3267076"/>
                <a:gd name="connsiteX8047" fmla="*/ 5551907 w 7771752"/>
                <a:gd name="connsiteY8047" fmla="*/ 121194 h 3267076"/>
                <a:gd name="connsiteX8048" fmla="*/ 5562430 w 7771752"/>
                <a:gd name="connsiteY8048" fmla="*/ 121194 h 3267076"/>
                <a:gd name="connsiteX8049" fmla="*/ 5562430 w 7771752"/>
                <a:gd name="connsiteY8049" fmla="*/ 120412 h 3267076"/>
                <a:gd name="connsiteX8050" fmla="*/ 5564535 w 7771752"/>
                <a:gd name="connsiteY8050" fmla="*/ 120412 h 3267076"/>
                <a:gd name="connsiteX8051" fmla="*/ 5564535 w 7771752"/>
                <a:gd name="connsiteY8051" fmla="*/ 119634 h 3267076"/>
                <a:gd name="connsiteX8052" fmla="*/ 5566459 w 7771752"/>
                <a:gd name="connsiteY8052" fmla="*/ 119634 h 3267076"/>
                <a:gd name="connsiteX8053" fmla="*/ 5566459 w 7771752"/>
                <a:gd name="connsiteY8053" fmla="*/ 118852 h 3267076"/>
                <a:gd name="connsiteX8054" fmla="*/ 5567001 w 7771752"/>
                <a:gd name="connsiteY8054" fmla="*/ 118852 h 3267076"/>
                <a:gd name="connsiteX8055" fmla="*/ 5567001 w 7771752"/>
                <a:gd name="connsiteY8055" fmla="*/ 118070 h 3267076"/>
                <a:gd name="connsiteX8056" fmla="*/ 5590394 w 7771752"/>
                <a:gd name="connsiteY8056" fmla="*/ 118070 h 3267076"/>
                <a:gd name="connsiteX8057" fmla="*/ 5590394 w 7771752"/>
                <a:gd name="connsiteY8057" fmla="*/ 117288 h 3267076"/>
                <a:gd name="connsiteX8058" fmla="*/ 5592979 w 7771752"/>
                <a:gd name="connsiteY8058" fmla="*/ 117288 h 3267076"/>
                <a:gd name="connsiteX8059" fmla="*/ 5592979 w 7771752"/>
                <a:gd name="connsiteY8059" fmla="*/ 116506 h 3267076"/>
                <a:gd name="connsiteX8060" fmla="*/ 5598211 w 7771752"/>
                <a:gd name="connsiteY8060" fmla="*/ 116506 h 3267076"/>
                <a:gd name="connsiteX8061" fmla="*/ 5598211 w 7771752"/>
                <a:gd name="connsiteY8061" fmla="*/ 115724 h 3267076"/>
                <a:gd name="connsiteX8062" fmla="*/ 5613305 w 7771752"/>
                <a:gd name="connsiteY8062" fmla="*/ 115724 h 3267076"/>
                <a:gd name="connsiteX8063" fmla="*/ 5613305 w 7771752"/>
                <a:gd name="connsiteY8063" fmla="*/ 114941 h 3267076"/>
                <a:gd name="connsiteX8064" fmla="*/ 5616853 w 7771752"/>
                <a:gd name="connsiteY8064" fmla="*/ 114941 h 3267076"/>
                <a:gd name="connsiteX8065" fmla="*/ 5616853 w 7771752"/>
                <a:gd name="connsiteY8065" fmla="*/ 114159 h 3267076"/>
                <a:gd name="connsiteX8066" fmla="*/ 5637359 w 7771752"/>
                <a:gd name="connsiteY8066" fmla="*/ 114159 h 3267076"/>
                <a:gd name="connsiteX8067" fmla="*/ 5637359 w 7771752"/>
                <a:gd name="connsiteY8067" fmla="*/ 113377 h 3267076"/>
                <a:gd name="connsiteX8068" fmla="*/ 5647101 w 7771752"/>
                <a:gd name="connsiteY8068" fmla="*/ 113377 h 3267076"/>
                <a:gd name="connsiteX8069" fmla="*/ 5647101 w 7771752"/>
                <a:gd name="connsiteY8069" fmla="*/ 112595 h 3267076"/>
                <a:gd name="connsiteX8070" fmla="*/ 5654919 w 7771752"/>
                <a:gd name="connsiteY8070" fmla="*/ 112595 h 3267076"/>
                <a:gd name="connsiteX8071" fmla="*/ 5654919 w 7771752"/>
                <a:gd name="connsiteY8071" fmla="*/ 111813 h 3267076"/>
                <a:gd name="connsiteX8072" fmla="*/ 5663398 w 7771752"/>
                <a:gd name="connsiteY8072" fmla="*/ 111813 h 3267076"/>
                <a:gd name="connsiteX8073" fmla="*/ 5663398 w 7771752"/>
                <a:gd name="connsiteY8073" fmla="*/ 111031 h 3267076"/>
                <a:gd name="connsiteX8074" fmla="*/ 5667668 w 7771752"/>
                <a:gd name="connsiteY8074" fmla="*/ 111031 h 3267076"/>
                <a:gd name="connsiteX8075" fmla="*/ 5667668 w 7771752"/>
                <a:gd name="connsiteY8075" fmla="*/ 110248 h 3267076"/>
                <a:gd name="connsiteX8076" fmla="*/ 5668149 w 7771752"/>
                <a:gd name="connsiteY8076" fmla="*/ 110248 h 3267076"/>
                <a:gd name="connsiteX8077" fmla="*/ 5668149 w 7771752"/>
                <a:gd name="connsiteY8077" fmla="*/ 109466 h 3267076"/>
                <a:gd name="connsiteX8078" fmla="*/ 5670313 w 7771752"/>
                <a:gd name="connsiteY8078" fmla="*/ 109466 h 3267076"/>
                <a:gd name="connsiteX8079" fmla="*/ 5670313 w 7771752"/>
                <a:gd name="connsiteY8079" fmla="*/ 108684 h 3267076"/>
                <a:gd name="connsiteX8080" fmla="*/ 5684505 w 7771752"/>
                <a:gd name="connsiteY8080" fmla="*/ 108684 h 3267076"/>
                <a:gd name="connsiteX8081" fmla="*/ 5684505 w 7771752"/>
                <a:gd name="connsiteY8081" fmla="*/ 107902 h 3267076"/>
                <a:gd name="connsiteX8082" fmla="*/ 5687453 w 7771752"/>
                <a:gd name="connsiteY8082" fmla="*/ 107902 h 3267076"/>
                <a:gd name="connsiteX8083" fmla="*/ 5687453 w 7771752"/>
                <a:gd name="connsiteY8083" fmla="*/ 107120 h 3267076"/>
                <a:gd name="connsiteX8084" fmla="*/ 5692082 w 7771752"/>
                <a:gd name="connsiteY8084" fmla="*/ 107120 h 3267076"/>
                <a:gd name="connsiteX8085" fmla="*/ 5692082 w 7771752"/>
                <a:gd name="connsiteY8085" fmla="*/ 106342 h 3267076"/>
                <a:gd name="connsiteX8086" fmla="*/ 5693766 w 7771752"/>
                <a:gd name="connsiteY8086" fmla="*/ 106342 h 3267076"/>
                <a:gd name="connsiteX8087" fmla="*/ 5693766 w 7771752"/>
                <a:gd name="connsiteY8087" fmla="*/ 105555 h 3267076"/>
                <a:gd name="connsiteX8088" fmla="*/ 5703328 w 7771752"/>
                <a:gd name="connsiteY8088" fmla="*/ 105555 h 3267076"/>
                <a:gd name="connsiteX8089" fmla="*/ 5703328 w 7771752"/>
                <a:gd name="connsiteY8089" fmla="*/ 104778 h 3267076"/>
                <a:gd name="connsiteX8090" fmla="*/ 5706876 w 7771752"/>
                <a:gd name="connsiteY8090" fmla="*/ 104778 h 3267076"/>
                <a:gd name="connsiteX8091" fmla="*/ 5706876 w 7771752"/>
                <a:gd name="connsiteY8091" fmla="*/ 103996 h 3267076"/>
                <a:gd name="connsiteX8092" fmla="*/ 5711085 w 7771752"/>
                <a:gd name="connsiteY8092" fmla="*/ 103996 h 3267076"/>
                <a:gd name="connsiteX8093" fmla="*/ 5711085 w 7771752"/>
                <a:gd name="connsiteY8093" fmla="*/ 103213 h 3267076"/>
                <a:gd name="connsiteX8094" fmla="*/ 5715475 w 7771752"/>
                <a:gd name="connsiteY8094" fmla="*/ 103213 h 3267076"/>
                <a:gd name="connsiteX8095" fmla="*/ 5715475 w 7771752"/>
                <a:gd name="connsiteY8095" fmla="*/ 102431 h 3267076"/>
                <a:gd name="connsiteX8096" fmla="*/ 5716739 w 7771752"/>
                <a:gd name="connsiteY8096" fmla="*/ 102431 h 3267076"/>
                <a:gd name="connsiteX8097" fmla="*/ 5716739 w 7771752"/>
                <a:gd name="connsiteY8097" fmla="*/ 101649 h 3267076"/>
                <a:gd name="connsiteX8098" fmla="*/ 5718964 w 7771752"/>
                <a:gd name="connsiteY8098" fmla="*/ 101649 h 3267076"/>
                <a:gd name="connsiteX8099" fmla="*/ 5718964 w 7771752"/>
                <a:gd name="connsiteY8099" fmla="*/ 100867 h 3267076"/>
                <a:gd name="connsiteX8100" fmla="*/ 5741754 w 7771752"/>
                <a:gd name="connsiteY8100" fmla="*/ 100867 h 3267076"/>
                <a:gd name="connsiteX8101" fmla="*/ 5741754 w 7771752"/>
                <a:gd name="connsiteY8101" fmla="*/ 100085 h 3267076"/>
                <a:gd name="connsiteX8102" fmla="*/ 5754684 w 7771752"/>
                <a:gd name="connsiteY8102" fmla="*/ 100085 h 3267076"/>
                <a:gd name="connsiteX8103" fmla="*/ 5754684 w 7771752"/>
                <a:gd name="connsiteY8103" fmla="*/ 99303 h 3267076"/>
                <a:gd name="connsiteX8104" fmla="*/ 5785895 w 7771752"/>
                <a:gd name="connsiteY8104" fmla="*/ 99303 h 3267076"/>
                <a:gd name="connsiteX8105" fmla="*/ 5785895 w 7771752"/>
                <a:gd name="connsiteY8105" fmla="*/ 98521 h 3267076"/>
                <a:gd name="connsiteX8106" fmla="*/ 5787819 w 7771752"/>
                <a:gd name="connsiteY8106" fmla="*/ 98521 h 3267076"/>
                <a:gd name="connsiteX8107" fmla="*/ 5787819 w 7771752"/>
                <a:gd name="connsiteY8107" fmla="*/ 97738 h 3267076"/>
                <a:gd name="connsiteX8108" fmla="*/ 5809107 w 7771752"/>
                <a:gd name="connsiteY8108" fmla="*/ 97738 h 3267076"/>
                <a:gd name="connsiteX8109" fmla="*/ 5809107 w 7771752"/>
                <a:gd name="connsiteY8109" fmla="*/ 96956 h 3267076"/>
                <a:gd name="connsiteX8110" fmla="*/ 5812594 w 7771752"/>
                <a:gd name="connsiteY8110" fmla="*/ 96956 h 3267076"/>
                <a:gd name="connsiteX8111" fmla="*/ 5812594 w 7771752"/>
                <a:gd name="connsiteY8111" fmla="*/ 96174 h 3267076"/>
                <a:gd name="connsiteX8112" fmla="*/ 5813497 w 7771752"/>
                <a:gd name="connsiteY8112" fmla="*/ 96174 h 3267076"/>
                <a:gd name="connsiteX8113" fmla="*/ 5813497 w 7771752"/>
                <a:gd name="connsiteY8113" fmla="*/ 95392 h 3267076"/>
                <a:gd name="connsiteX8114" fmla="*/ 5816864 w 7771752"/>
                <a:gd name="connsiteY8114" fmla="*/ 95392 h 3267076"/>
                <a:gd name="connsiteX8115" fmla="*/ 5816864 w 7771752"/>
                <a:gd name="connsiteY8115" fmla="*/ 94610 h 3267076"/>
                <a:gd name="connsiteX8116" fmla="*/ 5825464 w 7771752"/>
                <a:gd name="connsiteY8116" fmla="*/ 94610 h 3267076"/>
                <a:gd name="connsiteX8117" fmla="*/ 5825464 w 7771752"/>
                <a:gd name="connsiteY8117" fmla="*/ 93828 h 3267076"/>
                <a:gd name="connsiteX8118" fmla="*/ 5826967 w 7771752"/>
                <a:gd name="connsiteY8118" fmla="*/ 93828 h 3267076"/>
                <a:gd name="connsiteX8119" fmla="*/ 5826967 w 7771752"/>
                <a:gd name="connsiteY8119" fmla="*/ 93045 h 3267076"/>
                <a:gd name="connsiteX8120" fmla="*/ 5839956 w 7771752"/>
                <a:gd name="connsiteY8120" fmla="*/ 93045 h 3267076"/>
                <a:gd name="connsiteX8121" fmla="*/ 5839956 w 7771752"/>
                <a:gd name="connsiteY8121" fmla="*/ 92263 h 3267076"/>
                <a:gd name="connsiteX8122" fmla="*/ 5855230 w 7771752"/>
                <a:gd name="connsiteY8122" fmla="*/ 92263 h 3267076"/>
                <a:gd name="connsiteX8123" fmla="*/ 5855230 w 7771752"/>
                <a:gd name="connsiteY8123" fmla="*/ 91486 h 3267076"/>
                <a:gd name="connsiteX8124" fmla="*/ 5864732 w 7771752"/>
                <a:gd name="connsiteY8124" fmla="*/ 91486 h 3267076"/>
                <a:gd name="connsiteX8125" fmla="*/ 5864732 w 7771752"/>
                <a:gd name="connsiteY8125" fmla="*/ 90703 h 3267076"/>
                <a:gd name="connsiteX8126" fmla="*/ 5869122 w 7771752"/>
                <a:gd name="connsiteY8126" fmla="*/ 90703 h 3267076"/>
                <a:gd name="connsiteX8127" fmla="*/ 5869122 w 7771752"/>
                <a:gd name="connsiteY8127" fmla="*/ 89921 h 3267076"/>
                <a:gd name="connsiteX8128" fmla="*/ 5876338 w 7771752"/>
                <a:gd name="connsiteY8128" fmla="*/ 89921 h 3267076"/>
                <a:gd name="connsiteX8129" fmla="*/ 5876338 w 7771752"/>
                <a:gd name="connsiteY8129" fmla="*/ 89139 h 3267076"/>
                <a:gd name="connsiteX8130" fmla="*/ 5889388 w 7771752"/>
                <a:gd name="connsiteY8130" fmla="*/ 89139 h 3267076"/>
                <a:gd name="connsiteX8131" fmla="*/ 5889388 w 7771752"/>
                <a:gd name="connsiteY8131" fmla="*/ 88357 h 3267076"/>
                <a:gd name="connsiteX8132" fmla="*/ 5927995 w 7771752"/>
                <a:gd name="connsiteY8132" fmla="*/ 88357 h 3267076"/>
                <a:gd name="connsiteX8133" fmla="*/ 5927995 w 7771752"/>
                <a:gd name="connsiteY8133" fmla="*/ 87575 h 3267076"/>
                <a:gd name="connsiteX8134" fmla="*/ 5928175 w 7771752"/>
                <a:gd name="connsiteY8134" fmla="*/ 87575 h 3267076"/>
                <a:gd name="connsiteX8135" fmla="*/ 5928175 w 7771752"/>
                <a:gd name="connsiteY8135" fmla="*/ 86793 h 3267076"/>
                <a:gd name="connsiteX8136" fmla="*/ 5945434 w 7771752"/>
                <a:gd name="connsiteY8136" fmla="*/ 86793 h 3267076"/>
                <a:gd name="connsiteX8137" fmla="*/ 5945434 w 7771752"/>
                <a:gd name="connsiteY8137" fmla="*/ 86010 h 3267076"/>
                <a:gd name="connsiteX8138" fmla="*/ 5983740 w 7771752"/>
                <a:gd name="connsiteY8138" fmla="*/ 86010 h 3267076"/>
                <a:gd name="connsiteX8139" fmla="*/ 5983740 w 7771752"/>
                <a:gd name="connsiteY8139" fmla="*/ 85228 h 3267076"/>
                <a:gd name="connsiteX8140" fmla="*/ 6002262 w 7771752"/>
                <a:gd name="connsiteY8140" fmla="*/ 85228 h 3267076"/>
                <a:gd name="connsiteX8141" fmla="*/ 6002262 w 7771752"/>
                <a:gd name="connsiteY8141" fmla="*/ 84446 h 3267076"/>
                <a:gd name="connsiteX8142" fmla="*/ 6008156 w 7771752"/>
                <a:gd name="connsiteY8142" fmla="*/ 84446 h 3267076"/>
                <a:gd name="connsiteX8143" fmla="*/ 6008156 w 7771752"/>
                <a:gd name="connsiteY8143" fmla="*/ 83664 h 3267076"/>
                <a:gd name="connsiteX8144" fmla="*/ 6023129 w 7771752"/>
                <a:gd name="connsiteY8144" fmla="*/ 83664 h 3267076"/>
                <a:gd name="connsiteX8145" fmla="*/ 6023129 w 7771752"/>
                <a:gd name="connsiteY8145" fmla="*/ 82882 h 3267076"/>
                <a:gd name="connsiteX8146" fmla="*/ 6024031 w 7771752"/>
                <a:gd name="connsiteY8146" fmla="*/ 82882 h 3267076"/>
                <a:gd name="connsiteX8147" fmla="*/ 6024031 w 7771752"/>
                <a:gd name="connsiteY8147" fmla="*/ 82100 h 3267076"/>
                <a:gd name="connsiteX8148" fmla="*/ 6025595 w 7771752"/>
                <a:gd name="connsiteY8148" fmla="*/ 82100 h 3267076"/>
                <a:gd name="connsiteX8149" fmla="*/ 6025595 w 7771752"/>
                <a:gd name="connsiteY8149" fmla="*/ 81317 h 3267076"/>
                <a:gd name="connsiteX8150" fmla="*/ 6044537 w 7771752"/>
                <a:gd name="connsiteY8150" fmla="*/ 81317 h 3267076"/>
                <a:gd name="connsiteX8151" fmla="*/ 6044537 w 7771752"/>
                <a:gd name="connsiteY8151" fmla="*/ 80535 h 3267076"/>
                <a:gd name="connsiteX8152" fmla="*/ 6067389 w 7771752"/>
                <a:gd name="connsiteY8152" fmla="*/ 80535 h 3267076"/>
                <a:gd name="connsiteX8153" fmla="*/ 6067389 w 7771752"/>
                <a:gd name="connsiteY8153" fmla="*/ 79753 h 3267076"/>
                <a:gd name="connsiteX8154" fmla="*/ 6067509 w 7771752"/>
                <a:gd name="connsiteY8154" fmla="*/ 79753 h 3267076"/>
                <a:gd name="connsiteX8155" fmla="*/ 6067509 w 7771752"/>
                <a:gd name="connsiteY8155" fmla="*/ 78975 h 3267076"/>
                <a:gd name="connsiteX8156" fmla="*/ 6073824 w 7771752"/>
                <a:gd name="connsiteY8156" fmla="*/ 78975 h 3267076"/>
                <a:gd name="connsiteX8157" fmla="*/ 6073824 w 7771752"/>
                <a:gd name="connsiteY8157" fmla="*/ 78193 h 3267076"/>
                <a:gd name="connsiteX8158" fmla="*/ 6080859 w 7771752"/>
                <a:gd name="connsiteY8158" fmla="*/ 78193 h 3267076"/>
                <a:gd name="connsiteX8159" fmla="*/ 6080859 w 7771752"/>
                <a:gd name="connsiteY8159" fmla="*/ 77411 h 3267076"/>
                <a:gd name="connsiteX8160" fmla="*/ 6093308 w 7771752"/>
                <a:gd name="connsiteY8160" fmla="*/ 77411 h 3267076"/>
                <a:gd name="connsiteX8161" fmla="*/ 6093308 w 7771752"/>
                <a:gd name="connsiteY8161" fmla="*/ 76629 h 3267076"/>
                <a:gd name="connsiteX8162" fmla="*/ 6138109 w 7771752"/>
                <a:gd name="connsiteY8162" fmla="*/ 76629 h 3267076"/>
                <a:gd name="connsiteX8163" fmla="*/ 6138109 w 7771752"/>
                <a:gd name="connsiteY8163" fmla="*/ 75847 h 3267076"/>
                <a:gd name="connsiteX8164" fmla="*/ 6168417 w 7771752"/>
                <a:gd name="connsiteY8164" fmla="*/ 75847 h 3267076"/>
                <a:gd name="connsiteX8165" fmla="*/ 6168417 w 7771752"/>
                <a:gd name="connsiteY8165" fmla="*/ 75065 h 3267076"/>
                <a:gd name="connsiteX8166" fmla="*/ 6172867 w 7771752"/>
                <a:gd name="connsiteY8166" fmla="*/ 75065 h 3267076"/>
                <a:gd name="connsiteX8167" fmla="*/ 6172867 w 7771752"/>
                <a:gd name="connsiteY8167" fmla="*/ 74282 h 3267076"/>
                <a:gd name="connsiteX8168" fmla="*/ 6177798 w 7771752"/>
                <a:gd name="connsiteY8168" fmla="*/ 74282 h 3267076"/>
                <a:gd name="connsiteX8169" fmla="*/ 6177798 w 7771752"/>
                <a:gd name="connsiteY8169" fmla="*/ 73500 h 3267076"/>
                <a:gd name="connsiteX8170" fmla="*/ 6187480 w 7771752"/>
                <a:gd name="connsiteY8170" fmla="*/ 73500 h 3267076"/>
                <a:gd name="connsiteX8171" fmla="*/ 6187480 w 7771752"/>
                <a:gd name="connsiteY8171" fmla="*/ 72718 h 3267076"/>
                <a:gd name="connsiteX8172" fmla="*/ 6190727 w 7771752"/>
                <a:gd name="connsiteY8172" fmla="*/ 72718 h 3267076"/>
                <a:gd name="connsiteX8173" fmla="*/ 6190727 w 7771752"/>
                <a:gd name="connsiteY8173" fmla="*/ 71936 h 3267076"/>
                <a:gd name="connsiteX8174" fmla="*/ 6198785 w 7771752"/>
                <a:gd name="connsiteY8174" fmla="*/ 71936 h 3267076"/>
                <a:gd name="connsiteX8175" fmla="*/ 6198785 w 7771752"/>
                <a:gd name="connsiteY8175" fmla="*/ 71154 h 3267076"/>
                <a:gd name="connsiteX8176" fmla="*/ 6227711 w 7771752"/>
                <a:gd name="connsiteY8176" fmla="*/ 71154 h 3267076"/>
                <a:gd name="connsiteX8177" fmla="*/ 6227711 w 7771752"/>
                <a:gd name="connsiteY8177" fmla="*/ 70372 h 3267076"/>
                <a:gd name="connsiteX8178" fmla="*/ 6239557 w 7771752"/>
                <a:gd name="connsiteY8178" fmla="*/ 70372 h 3267076"/>
                <a:gd name="connsiteX8179" fmla="*/ 6239557 w 7771752"/>
                <a:gd name="connsiteY8179" fmla="*/ 69590 h 3267076"/>
                <a:gd name="connsiteX8180" fmla="*/ 6239678 w 7771752"/>
                <a:gd name="connsiteY8180" fmla="*/ 69590 h 3267076"/>
                <a:gd name="connsiteX8181" fmla="*/ 6239678 w 7771752"/>
                <a:gd name="connsiteY8181" fmla="*/ 68807 h 3267076"/>
                <a:gd name="connsiteX8182" fmla="*/ 6257839 w 7771752"/>
                <a:gd name="connsiteY8182" fmla="*/ 68807 h 3267076"/>
                <a:gd name="connsiteX8183" fmla="*/ 6257839 w 7771752"/>
                <a:gd name="connsiteY8183" fmla="*/ 68025 h 3267076"/>
                <a:gd name="connsiteX8184" fmla="*/ 6265416 w 7771752"/>
                <a:gd name="connsiteY8184" fmla="*/ 68025 h 3267076"/>
                <a:gd name="connsiteX8185" fmla="*/ 6265416 w 7771752"/>
                <a:gd name="connsiteY8185" fmla="*/ 67243 h 3267076"/>
                <a:gd name="connsiteX8186" fmla="*/ 6271850 w 7771752"/>
                <a:gd name="connsiteY8186" fmla="*/ 67243 h 3267076"/>
                <a:gd name="connsiteX8187" fmla="*/ 6271850 w 7771752"/>
                <a:gd name="connsiteY8187" fmla="*/ 66461 h 3267076"/>
                <a:gd name="connsiteX8188" fmla="*/ 6288749 w 7771752"/>
                <a:gd name="connsiteY8188" fmla="*/ 66461 h 3267076"/>
                <a:gd name="connsiteX8189" fmla="*/ 6288749 w 7771752"/>
                <a:gd name="connsiteY8189" fmla="*/ 65679 h 3267076"/>
                <a:gd name="connsiteX8190" fmla="*/ 6295904 w 7771752"/>
                <a:gd name="connsiteY8190" fmla="*/ 65679 h 3267076"/>
                <a:gd name="connsiteX8191" fmla="*/ 6295904 w 7771752"/>
                <a:gd name="connsiteY8191" fmla="*/ 64897 h 3267076"/>
                <a:gd name="connsiteX8192" fmla="*/ 6299212 w 7771752"/>
                <a:gd name="connsiteY8192" fmla="*/ 64897 h 3267076"/>
                <a:gd name="connsiteX8193" fmla="*/ 6299212 w 7771752"/>
                <a:gd name="connsiteY8193" fmla="*/ 64119 h 3267076"/>
                <a:gd name="connsiteX8194" fmla="*/ 6332046 w 7771752"/>
                <a:gd name="connsiteY8194" fmla="*/ 64119 h 3267076"/>
                <a:gd name="connsiteX8195" fmla="*/ 6332046 w 7771752"/>
                <a:gd name="connsiteY8195" fmla="*/ 63337 h 3267076"/>
                <a:gd name="connsiteX8196" fmla="*/ 6336917 w 7771752"/>
                <a:gd name="connsiteY8196" fmla="*/ 63337 h 3267076"/>
                <a:gd name="connsiteX8197" fmla="*/ 6336917 w 7771752"/>
                <a:gd name="connsiteY8197" fmla="*/ 62555 h 3267076"/>
                <a:gd name="connsiteX8198" fmla="*/ 6367345 w 7771752"/>
                <a:gd name="connsiteY8198" fmla="*/ 62555 h 3267076"/>
                <a:gd name="connsiteX8199" fmla="*/ 6367345 w 7771752"/>
                <a:gd name="connsiteY8199" fmla="*/ 61772 h 3267076"/>
                <a:gd name="connsiteX8200" fmla="*/ 6371976 w 7771752"/>
                <a:gd name="connsiteY8200" fmla="*/ 61772 h 3267076"/>
                <a:gd name="connsiteX8201" fmla="*/ 6371976 w 7771752"/>
                <a:gd name="connsiteY8201" fmla="*/ 60990 h 3267076"/>
                <a:gd name="connsiteX8202" fmla="*/ 6383883 w 7771752"/>
                <a:gd name="connsiteY8202" fmla="*/ 60990 h 3267076"/>
                <a:gd name="connsiteX8203" fmla="*/ 6383883 w 7771752"/>
                <a:gd name="connsiteY8203" fmla="*/ 60208 h 3267076"/>
                <a:gd name="connsiteX8204" fmla="*/ 6409320 w 7771752"/>
                <a:gd name="connsiteY8204" fmla="*/ 60208 h 3267076"/>
                <a:gd name="connsiteX8205" fmla="*/ 6409320 w 7771752"/>
                <a:gd name="connsiteY8205" fmla="*/ 59426 h 3267076"/>
                <a:gd name="connsiteX8206" fmla="*/ 6415033 w 7771752"/>
                <a:gd name="connsiteY8206" fmla="*/ 59426 h 3267076"/>
                <a:gd name="connsiteX8207" fmla="*/ 6415033 w 7771752"/>
                <a:gd name="connsiteY8207" fmla="*/ 58644 h 3267076"/>
                <a:gd name="connsiteX8208" fmla="*/ 6416055 w 7771752"/>
                <a:gd name="connsiteY8208" fmla="*/ 58644 h 3267076"/>
                <a:gd name="connsiteX8209" fmla="*/ 6416055 w 7771752"/>
                <a:gd name="connsiteY8209" fmla="*/ 57862 h 3267076"/>
                <a:gd name="connsiteX8210" fmla="*/ 6470719 w 7771752"/>
                <a:gd name="connsiteY8210" fmla="*/ 57862 h 3267076"/>
                <a:gd name="connsiteX8211" fmla="*/ 6470719 w 7771752"/>
                <a:gd name="connsiteY8211" fmla="*/ 57079 h 3267076"/>
                <a:gd name="connsiteX8212" fmla="*/ 6471200 w 7771752"/>
                <a:gd name="connsiteY8212" fmla="*/ 57079 h 3267076"/>
                <a:gd name="connsiteX8213" fmla="*/ 6471200 w 7771752"/>
                <a:gd name="connsiteY8213" fmla="*/ 56297 h 3267076"/>
                <a:gd name="connsiteX8214" fmla="*/ 6482986 w 7771752"/>
                <a:gd name="connsiteY8214" fmla="*/ 56297 h 3267076"/>
                <a:gd name="connsiteX8215" fmla="*/ 6482986 w 7771752"/>
                <a:gd name="connsiteY8215" fmla="*/ 55515 h 3267076"/>
                <a:gd name="connsiteX8216" fmla="*/ 6494893 w 7771752"/>
                <a:gd name="connsiteY8216" fmla="*/ 55515 h 3267076"/>
                <a:gd name="connsiteX8217" fmla="*/ 6494893 w 7771752"/>
                <a:gd name="connsiteY8217" fmla="*/ 54733 h 3267076"/>
                <a:gd name="connsiteX8218" fmla="*/ 6501989 w 7771752"/>
                <a:gd name="connsiteY8218" fmla="*/ 54733 h 3267076"/>
                <a:gd name="connsiteX8219" fmla="*/ 6501989 w 7771752"/>
                <a:gd name="connsiteY8219" fmla="*/ 53951 h 3267076"/>
                <a:gd name="connsiteX8220" fmla="*/ 6510107 w 7771752"/>
                <a:gd name="connsiteY8220" fmla="*/ 53951 h 3267076"/>
                <a:gd name="connsiteX8221" fmla="*/ 6510107 w 7771752"/>
                <a:gd name="connsiteY8221" fmla="*/ 53169 h 3267076"/>
                <a:gd name="connsiteX8222" fmla="*/ 6518707 w 7771752"/>
                <a:gd name="connsiteY8222" fmla="*/ 53169 h 3267076"/>
                <a:gd name="connsiteX8223" fmla="*/ 6518707 w 7771752"/>
                <a:gd name="connsiteY8223" fmla="*/ 52386 h 3267076"/>
                <a:gd name="connsiteX8224" fmla="*/ 6519007 w 7771752"/>
                <a:gd name="connsiteY8224" fmla="*/ 52386 h 3267076"/>
                <a:gd name="connsiteX8225" fmla="*/ 6519007 w 7771752"/>
                <a:gd name="connsiteY8225" fmla="*/ 51604 h 3267076"/>
                <a:gd name="connsiteX8226" fmla="*/ 6526584 w 7771752"/>
                <a:gd name="connsiteY8226" fmla="*/ 51604 h 3267076"/>
                <a:gd name="connsiteX8227" fmla="*/ 6526584 w 7771752"/>
                <a:gd name="connsiteY8227" fmla="*/ 50827 h 3267076"/>
                <a:gd name="connsiteX8228" fmla="*/ 6543302 w 7771752"/>
                <a:gd name="connsiteY8228" fmla="*/ 50827 h 3267076"/>
                <a:gd name="connsiteX8229" fmla="*/ 6543302 w 7771752"/>
                <a:gd name="connsiteY8229" fmla="*/ 50040 h 3267076"/>
                <a:gd name="connsiteX8230" fmla="*/ 6543423 w 7771752"/>
                <a:gd name="connsiteY8230" fmla="*/ 50040 h 3267076"/>
                <a:gd name="connsiteX8231" fmla="*/ 6543423 w 7771752"/>
                <a:gd name="connsiteY8231" fmla="*/ 49262 h 3267076"/>
                <a:gd name="connsiteX8232" fmla="*/ 6544084 w 7771752"/>
                <a:gd name="connsiteY8232" fmla="*/ 49262 h 3267076"/>
                <a:gd name="connsiteX8233" fmla="*/ 6544084 w 7771752"/>
                <a:gd name="connsiteY8233" fmla="*/ 48480 h 3267076"/>
                <a:gd name="connsiteX8234" fmla="*/ 6553645 w 7771752"/>
                <a:gd name="connsiteY8234" fmla="*/ 48480 h 3267076"/>
                <a:gd name="connsiteX8235" fmla="*/ 6553645 w 7771752"/>
                <a:gd name="connsiteY8235" fmla="*/ 47698 h 3267076"/>
                <a:gd name="connsiteX8236" fmla="*/ 6561283 w 7771752"/>
                <a:gd name="connsiteY8236" fmla="*/ 47698 h 3267076"/>
                <a:gd name="connsiteX8237" fmla="*/ 6561283 w 7771752"/>
                <a:gd name="connsiteY8237" fmla="*/ 46916 h 3267076"/>
                <a:gd name="connsiteX8238" fmla="*/ 6574633 w 7771752"/>
                <a:gd name="connsiteY8238" fmla="*/ 46916 h 3267076"/>
                <a:gd name="connsiteX8239" fmla="*/ 6574633 w 7771752"/>
                <a:gd name="connsiteY8239" fmla="*/ 46134 h 3267076"/>
                <a:gd name="connsiteX8240" fmla="*/ 6591230 w 7771752"/>
                <a:gd name="connsiteY8240" fmla="*/ 46134 h 3267076"/>
                <a:gd name="connsiteX8241" fmla="*/ 6591230 w 7771752"/>
                <a:gd name="connsiteY8241" fmla="*/ 45351 h 3267076"/>
                <a:gd name="connsiteX8242" fmla="*/ 6601754 w 7771752"/>
                <a:gd name="connsiteY8242" fmla="*/ 45351 h 3267076"/>
                <a:gd name="connsiteX8243" fmla="*/ 6601754 w 7771752"/>
                <a:gd name="connsiteY8243" fmla="*/ 44569 h 3267076"/>
                <a:gd name="connsiteX8244" fmla="*/ 6605182 w 7771752"/>
                <a:gd name="connsiteY8244" fmla="*/ 44569 h 3267076"/>
                <a:gd name="connsiteX8245" fmla="*/ 6605182 w 7771752"/>
                <a:gd name="connsiteY8245" fmla="*/ 43787 h 3267076"/>
                <a:gd name="connsiteX8246" fmla="*/ 6611256 w 7771752"/>
                <a:gd name="connsiteY8246" fmla="*/ 43787 h 3267076"/>
                <a:gd name="connsiteX8247" fmla="*/ 6611256 w 7771752"/>
                <a:gd name="connsiteY8247" fmla="*/ 43005 h 3267076"/>
                <a:gd name="connsiteX8248" fmla="*/ 6620757 w 7771752"/>
                <a:gd name="connsiteY8248" fmla="*/ 43005 h 3267076"/>
                <a:gd name="connsiteX8249" fmla="*/ 6620757 w 7771752"/>
                <a:gd name="connsiteY8249" fmla="*/ 42223 h 3267076"/>
                <a:gd name="connsiteX8250" fmla="*/ 6640542 w 7771752"/>
                <a:gd name="connsiteY8250" fmla="*/ 42223 h 3267076"/>
                <a:gd name="connsiteX8251" fmla="*/ 6640542 w 7771752"/>
                <a:gd name="connsiteY8251" fmla="*/ 41441 h 3267076"/>
                <a:gd name="connsiteX8252" fmla="*/ 6644210 w 7771752"/>
                <a:gd name="connsiteY8252" fmla="*/ 41441 h 3267076"/>
                <a:gd name="connsiteX8253" fmla="*/ 6644210 w 7771752"/>
                <a:gd name="connsiteY8253" fmla="*/ 40658 h 3267076"/>
                <a:gd name="connsiteX8254" fmla="*/ 6684080 w 7771752"/>
                <a:gd name="connsiteY8254" fmla="*/ 40658 h 3267076"/>
                <a:gd name="connsiteX8255" fmla="*/ 6684080 w 7771752"/>
                <a:gd name="connsiteY8255" fmla="*/ 39876 h 3267076"/>
                <a:gd name="connsiteX8256" fmla="*/ 6701760 w 7771752"/>
                <a:gd name="connsiteY8256" fmla="*/ 39876 h 3267076"/>
                <a:gd name="connsiteX8257" fmla="*/ 6701760 w 7771752"/>
                <a:gd name="connsiteY8257" fmla="*/ 39094 h 3267076"/>
                <a:gd name="connsiteX8258" fmla="*/ 6709758 w 7771752"/>
                <a:gd name="connsiteY8258" fmla="*/ 39094 h 3267076"/>
                <a:gd name="connsiteX8259" fmla="*/ 6709758 w 7771752"/>
                <a:gd name="connsiteY8259" fmla="*/ 38312 h 3267076"/>
                <a:gd name="connsiteX8260" fmla="*/ 6722927 w 7771752"/>
                <a:gd name="connsiteY8260" fmla="*/ 38312 h 3267076"/>
                <a:gd name="connsiteX8261" fmla="*/ 6722927 w 7771752"/>
                <a:gd name="connsiteY8261" fmla="*/ 37530 h 3267076"/>
                <a:gd name="connsiteX8262" fmla="*/ 6729843 w 7771752"/>
                <a:gd name="connsiteY8262" fmla="*/ 37530 h 3267076"/>
                <a:gd name="connsiteX8263" fmla="*/ 6729843 w 7771752"/>
                <a:gd name="connsiteY8263" fmla="*/ 36748 h 3267076"/>
                <a:gd name="connsiteX8264" fmla="*/ 6739645 w 7771752"/>
                <a:gd name="connsiteY8264" fmla="*/ 36748 h 3267076"/>
                <a:gd name="connsiteX8265" fmla="*/ 6739645 w 7771752"/>
                <a:gd name="connsiteY8265" fmla="*/ 35970 h 3267076"/>
                <a:gd name="connsiteX8266" fmla="*/ 6759429 w 7771752"/>
                <a:gd name="connsiteY8266" fmla="*/ 35970 h 3267076"/>
                <a:gd name="connsiteX8267" fmla="*/ 6759429 w 7771752"/>
                <a:gd name="connsiteY8267" fmla="*/ 35188 h 3267076"/>
                <a:gd name="connsiteX8268" fmla="*/ 6760091 w 7771752"/>
                <a:gd name="connsiteY8268" fmla="*/ 35188 h 3267076"/>
                <a:gd name="connsiteX8269" fmla="*/ 6760091 w 7771752"/>
                <a:gd name="connsiteY8269" fmla="*/ 34406 h 3267076"/>
                <a:gd name="connsiteX8270" fmla="*/ 6760271 w 7771752"/>
                <a:gd name="connsiteY8270" fmla="*/ 34406 h 3267076"/>
                <a:gd name="connsiteX8271" fmla="*/ 6760271 w 7771752"/>
                <a:gd name="connsiteY8271" fmla="*/ 33624 h 3267076"/>
                <a:gd name="connsiteX8272" fmla="*/ 6762496 w 7771752"/>
                <a:gd name="connsiteY8272" fmla="*/ 33624 h 3267076"/>
                <a:gd name="connsiteX8273" fmla="*/ 6762496 w 7771752"/>
                <a:gd name="connsiteY8273" fmla="*/ 32841 h 3267076"/>
                <a:gd name="connsiteX8274" fmla="*/ 6762978 w 7771752"/>
                <a:gd name="connsiteY8274" fmla="*/ 32841 h 3267076"/>
                <a:gd name="connsiteX8275" fmla="*/ 6762978 w 7771752"/>
                <a:gd name="connsiteY8275" fmla="*/ 32059 h 3267076"/>
                <a:gd name="connsiteX8276" fmla="*/ 6766345 w 7771752"/>
                <a:gd name="connsiteY8276" fmla="*/ 32059 h 3267076"/>
                <a:gd name="connsiteX8277" fmla="*/ 6766345 w 7771752"/>
                <a:gd name="connsiteY8277" fmla="*/ 31277 h 3267076"/>
                <a:gd name="connsiteX8278" fmla="*/ 6772900 w 7771752"/>
                <a:gd name="connsiteY8278" fmla="*/ 31277 h 3267076"/>
                <a:gd name="connsiteX8279" fmla="*/ 6772900 w 7771752"/>
                <a:gd name="connsiteY8279" fmla="*/ 30495 h 3267076"/>
                <a:gd name="connsiteX8280" fmla="*/ 6780718 w 7771752"/>
                <a:gd name="connsiteY8280" fmla="*/ 30495 h 3267076"/>
                <a:gd name="connsiteX8281" fmla="*/ 6780718 w 7771752"/>
                <a:gd name="connsiteY8281" fmla="*/ 29713 h 3267076"/>
                <a:gd name="connsiteX8282" fmla="*/ 6793286 w 7771752"/>
                <a:gd name="connsiteY8282" fmla="*/ 29713 h 3267076"/>
                <a:gd name="connsiteX8283" fmla="*/ 6793286 w 7771752"/>
                <a:gd name="connsiteY8283" fmla="*/ 28931 h 3267076"/>
                <a:gd name="connsiteX8284" fmla="*/ 6800803 w 7771752"/>
                <a:gd name="connsiteY8284" fmla="*/ 28931 h 3267076"/>
                <a:gd name="connsiteX8285" fmla="*/ 6800803 w 7771752"/>
                <a:gd name="connsiteY8285" fmla="*/ 28148 h 3267076"/>
                <a:gd name="connsiteX8286" fmla="*/ 6807538 w 7771752"/>
                <a:gd name="connsiteY8286" fmla="*/ 28148 h 3267076"/>
                <a:gd name="connsiteX8287" fmla="*/ 6807538 w 7771752"/>
                <a:gd name="connsiteY8287" fmla="*/ 27366 h 3267076"/>
                <a:gd name="connsiteX8288" fmla="*/ 6823414 w 7771752"/>
                <a:gd name="connsiteY8288" fmla="*/ 27366 h 3267076"/>
                <a:gd name="connsiteX8289" fmla="*/ 6823414 w 7771752"/>
                <a:gd name="connsiteY8289" fmla="*/ 26584 h 3267076"/>
                <a:gd name="connsiteX8290" fmla="*/ 6942723 w 7771752"/>
                <a:gd name="connsiteY8290" fmla="*/ 26584 h 3267076"/>
                <a:gd name="connsiteX8291" fmla="*/ 6942723 w 7771752"/>
                <a:gd name="connsiteY8291" fmla="*/ 25802 h 3267076"/>
                <a:gd name="connsiteX8292" fmla="*/ 6947895 w 7771752"/>
                <a:gd name="connsiteY8292" fmla="*/ 25802 h 3267076"/>
                <a:gd name="connsiteX8293" fmla="*/ 6947895 w 7771752"/>
                <a:gd name="connsiteY8293" fmla="*/ 25020 h 3267076"/>
                <a:gd name="connsiteX8294" fmla="*/ 6957215 w 7771752"/>
                <a:gd name="connsiteY8294" fmla="*/ 25020 h 3267076"/>
                <a:gd name="connsiteX8295" fmla="*/ 6957215 w 7771752"/>
                <a:gd name="connsiteY8295" fmla="*/ 24238 h 3267076"/>
                <a:gd name="connsiteX8296" fmla="*/ 6966657 w 7771752"/>
                <a:gd name="connsiteY8296" fmla="*/ 24238 h 3267076"/>
                <a:gd name="connsiteX8297" fmla="*/ 6966657 w 7771752"/>
                <a:gd name="connsiteY8297" fmla="*/ 23455 h 3267076"/>
                <a:gd name="connsiteX8298" fmla="*/ 7016509 w 7771752"/>
                <a:gd name="connsiteY8298" fmla="*/ 23455 h 3267076"/>
                <a:gd name="connsiteX8299" fmla="*/ 7016509 w 7771752"/>
                <a:gd name="connsiteY8299" fmla="*/ 22678 h 3267076"/>
                <a:gd name="connsiteX8300" fmla="*/ 7029078 w 7771752"/>
                <a:gd name="connsiteY8300" fmla="*/ 22678 h 3267076"/>
                <a:gd name="connsiteX8301" fmla="*/ 7029078 w 7771752"/>
                <a:gd name="connsiteY8301" fmla="*/ 21896 h 3267076"/>
                <a:gd name="connsiteX8302" fmla="*/ 7034250 w 7771752"/>
                <a:gd name="connsiteY8302" fmla="*/ 21896 h 3267076"/>
                <a:gd name="connsiteX8303" fmla="*/ 7034250 w 7771752"/>
                <a:gd name="connsiteY8303" fmla="*/ 21113 h 3267076"/>
                <a:gd name="connsiteX8304" fmla="*/ 7088792 w 7771752"/>
                <a:gd name="connsiteY8304" fmla="*/ 21113 h 3267076"/>
                <a:gd name="connsiteX8305" fmla="*/ 7088792 w 7771752"/>
                <a:gd name="connsiteY8305" fmla="*/ 20331 h 3267076"/>
                <a:gd name="connsiteX8306" fmla="*/ 7089334 w 7771752"/>
                <a:gd name="connsiteY8306" fmla="*/ 20331 h 3267076"/>
                <a:gd name="connsiteX8307" fmla="*/ 7089334 w 7771752"/>
                <a:gd name="connsiteY8307" fmla="*/ 19549 h 3267076"/>
                <a:gd name="connsiteX8308" fmla="*/ 7092761 w 7771752"/>
                <a:gd name="connsiteY8308" fmla="*/ 19549 h 3267076"/>
                <a:gd name="connsiteX8309" fmla="*/ 7092761 w 7771752"/>
                <a:gd name="connsiteY8309" fmla="*/ 18767 h 3267076"/>
                <a:gd name="connsiteX8310" fmla="*/ 7095828 w 7771752"/>
                <a:gd name="connsiteY8310" fmla="*/ 18767 h 3267076"/>
                <a:gd name="connsiteX8311" fmla="*/ 7095828 w 7771752"/>
                <a:gd name="connsiteY8311" fmla="*/ 17985 h 3267076"/>
                <a:gd name="connsiteX8312" fmla="*/ 7102323 w 7771752"/>
                <a:gd name="connsiteY8312" fmla="*/ 17985 h 3267076"/>
                <a:gd name="connsiteX8313" fmla="*/ 7102323 w 7771752"/>
                <a:gd name="connsiteY8313" fmla="*/ 17203 h 3267076"/>
                <a:gd name="connsiteX8314" fmla="*/ 7111764 w 7771752"/>
                <a:gd name="connsiteY8314" fmla="*/ 17203 h 3267076"/>
                <a:gd name="connsiteX8315" fmla="*/ 7111764 w 7771752"/>
                <a:gd name="connsiteY8315" fmla="*/ 16420 h 3267076"/>
                <a:gd name="connsiteX8316" fmla="*/ 7112125 w 7771752"/>
                <a:gd name="connsiteY8316" fmla="*/ 16420 h 3267076"/>
                <a:gd name="connsiteX8317" fmla="*/ 7112125 w 7771752"/>
                <a:gd name="connsiteY8317" fmla="*/ 15638 h 3267076"/>
                <a:gd name="connsiteX8318" fmla="*/ 7134375 w 7771752"/>
                <a:gd name="connsiteY8318" fmla="*/ 15638 h 3267076"/>
                <a:gd name="connsiteX8319" fmla="*/ 7134375 w 7771752"/>
                <a:gd name="connsiteY8319" fmla="*/ 14857 h 3267076"/>
                <a:gd name="connsiteX8320" fmla="*/ 7185491 w 7771752"/>
                <a:gd name="connsiteY8320" fmla="*/ 14857 h 3267076"/>
                <a:gd name="connsiteX8321" fmla="*/ 7185491 w 7771752"/>
                <a:gd name="connsiteY8321" fmla="*/ 14074 h 3267076"/>
                <a:gd name="connsiteX8322" fmla="*/ 7187415 w 7771752"/>
                <a:gd name="connsiteY8322" fmla="*/ 14074 h 3267076"/>
                <a:gd name="connsiteX8323" fmla="*/ 7187415 w 7771752"/>
                <a:gd name="connsiteY8323" fmla="*/ 13293 h 3267076"/>
                <a:gd name="connsiteX8324" fmla="*/ 7271725 w 7771752"/>
                <a:gd name="connsiteY8324" fmla="*/ 13293 h 3267076"/>
                <a:gd name="connsiteX8325" fmla="*/ 7271725 w 7771752"/>
                <a:gd name="connsiteY8325" fmla="*/ 12511 h 3267076"/>
                <a:gd name="connsiteX8326" fmla="*/ 7280144 w 7771752"/>
                <a:gd name="connsiteY8326" fmla="*/ 12511 h 3267076"/>
                <a:gd name="connsiteX8327" fmla="*/ 7280144 w 7771752"/>
                <a:gd name="connsiteY8327" fmla="*/ 11729 h 3267076"/>
                <a:gd name="connsiteX8328" fmla="*/ 7286398 w 7771752"/>
                <a:gd name="connsiteY8328" fmla="*/ 11729 h 3267076"/>
                <a:gd name="connsiteX8329" fmla="*/ 7286398 w 7771752"/>
                <a:gd name="connsiteY8329" fmla="*/ 10947 h 3267076"/>
                <a:gd name="connsiteX8330" fmla="*/ 7287300 w 7771752"/>
                <a:gd name="connsiteY8330" fmla="*/ 10947 h 3267076"/>
                <a:gd name="connsiteX8331" fmla="*/ 7287300 w 7771752"/>
                <a:gd name="connsiteY8331" fmla="*/ 10165 h 3267076"/>
                <a:gd name="connsiteX8332" fmla="*/ 7334326 w 7771752"/>
                <a:gd name="connsiteY8332" fmla="*/ 10165 h 3267076"/>
                <a:gd name="connsiteX8333" fmla="*/ 7334326 w 7771752"/>
                <a:gd name="connsiteY8333" fmla="*/ 9383 h 3267076"/>
                <a:gd name="connsiteX8334" fmla="*/ 7338355 w 7771752"/>
                <a:gd name="connsiteY8334" fmla="*/ 9383 h 3267076"/>
                <a:gd name="connsiteX8335" fmla="*/ 7338355 w 7771752"/>
                <a:gd name="connsiteY8335" fmla="*/ 8602 h 3267076"/>
                <a:gd name="connsiteX8336" fmla="*/ 7382495 w 7771752"/>
                <a:gd name="connsiteY8336" fmla="*/ 8602 h 3267076"/>
                <a:gd name="connsiteX8337" fmla="*/ 7382495 w 7771752"/>
                <a:gd name="connsiteY8337" fmla="*/ 7819 h 3267076"/>
                <a:gd name="connsiteX8338" fmla="*/ 7410397 w 7771752"/>
                <a:gd name="connsiteY8338" fmla="*/ 7819 h 3267076"/>
                <a:gd name="connsiteX8339" fmla="*/ 7410397 w 7771752"/>
                <a:gd name="connsiteY8339" fmla="*/ 7037 h 3267076"/>
                <a:gd name="connsiteX8340" fmla="*/ 7414006 w 7771752"/>
                <a:gd name="connsiteY8340" fmla="*/ 7037 h 3267076"/>
                <a:gd name="connsiteX8341" fmla="*/ 7414006 w 7771752"/>
                <a:gd name="connsiteY8341" fmla="*/ 6256 h 3267076"/>
                <a:gd name="connsiteX8342" fmla="*/ 7476547 w 7771752"/>
                <a:gd name="connsiteY8342" fmla="*/ 6256 h 3267076"/>
                <a:gd name="connsiteX8343" fmla="*/ 7476547 w 7771752"/>
                <a:gd name="connsiteY8343" fmla="*/ 5473 h 3267076"/>
                <a:gd name="connsiteX8344" fmla="*/ 7505111 w 7771752"/>
                <a:gd name="connsiteY8344" fmla="*/ 5473 h 3267076"/>
                <a:gd name="connsiteX8345" fmla="*/ 7505111 w 7771752"/>
                <a:gd name="connsiteY8345" fmla="*/ 4692 h 3267076"/>
                <a:gd name="connsiteX8346" fmla="*/ 7516116 w 7771752"/>
                <a:gd name="connsiteY8346" fmla="*/ 4692 h 3267076"/>
                <a:gd name="connsiteX8347" fmla="*/ 7516116 w 7771752"/>
                <a:gd name="connsiteY8347" fmla="*/ 3910 h 3267076"/>
                <a:gd name="connsiteX8348" fmla="*/ 7525377 w 7771752"/>
                <a:gd name="connsiteY8348" fmla="*/ 3910 h 3267076"/>
                <a:gd name="connsiteX8349" fmla="*/ 7525377 w 7771752"/>
                <a:gd name="connsiteY8349" fmla="*/ 3128 h 3267076"/>
                <a:gd name="connsiteX8350" fmla="*/ 7576733 w 7771752"/>
                <a:gd name="connsiteY8350" fmla="*/ 3128 h 3267076"/>
                <a:gd name="connsiteX8351" fmla="*/ 7576733 w 7771752"/>
                <a:gd name="connsiteY8351" fmla="*/ 2346 h 3267076"/>
                <a:gd name="connsiteX8352" fmla="*/ 7586715 w 7771752"/>
                <a:gd name="connsiteY8352" fmla="*/ 2346 h 3267076"/>
                <a:gd name="connsiteX8353" fmla="*/ 7586715 w 7771752"/>
                <a:gd name="connsiteY8353" fmla="*/ 1564 h 3267076"/>
                <a:gd name="connsiteX8354" fmla="*/ 7699650 w 7771752"/>
                <a:gd name="connsiteY8354" fmla="*/ 1564 h 3267076"/>
                <a:gd name="connsiteX8355" fmla="*/ 7699650 w 7771752"/>
                <a:gd name="connsiteY8355" fmla="*/ 782 h 3267076"/>
                <a:gd name="connsiteX8356" fmla="*/ 7761048 w 7771752"/>
                <a:gd name="connsiteY8356" fmla="*/ 782 h 3267076"/>
                <a:gd name="connsiteX8357" fmla="*/ 7761048 w 7771752"/>
                <a:gd name="connsiteY8357" fmla="*/ 0 h 3267076"/>
                <a:gd name="connsiteX8358" fmla="*/ 7771753 w 7771752"/>
                <a:gd name="connsiteY8358" fmla="*/ 0 h 326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Lst>
              <a:rect l="l" t="t" r="r" b="b"/>
              <a:pathLst>
                <a:path w="7771752" h="3267076">
                  <a:moveTo>
                    <a:pt x="0" y="3267077"/>
                  </a:moveTo>
                  <a:lnTo>
                    <a:pt x="0" y="3266816"/>
                  </a:lnTo>
                  <a:lnTo>
                    <a:pt x="1558" y="3266816"/>
                  </a:lnTo>
                  <a:lnTo>
                    <a:pt x="1558" y="3266034"/>
                  </a:lnTo>
                  <a:lnTo>
                    <a:pt x="3578" y="3266034"/>
                  </a:lnTo>
                  <a:lnTo>
                    <a:pt x="3578" y="3265252"/>
                  </a:lnTo>
                  <a:lnTo>
                    <a:pt x="5569" y="3265252"/>
                  </a:lnTo>
                  <a:lnTo>
                    <a:pt x="5569" y="3264470"/>
                  </a:lnTo>
                  <a:lnTo>
                    <a:pt x="6831" y="3264470"/>
                  </a:lnTo>
                  <a:lnTo>
                    <a:pt x="6831" y="3263687"/>
                  </a:lnTo>
                  <a:lnTo>
                    <a:pt x="7403" y="3263687"/>
                  </a:lnTo>
                  <a:lnTo>
                    <a:pt x="7403" y="3262905"/>
                  </a:lnTo>
                  <a:lnTo>
                    <a:pt x="8094" y="3262905"/>
                  </a:lnTo>
                  <a:lnTo>
                    <a:pt x="8094" y="3262123"/>
                  </a:lnTo>
                  <a:lnTo>
                    <a:pt x="15256" y="3262123"/>
                  </a:lnTo>
                  <a:lnTo>
                    <a:pt x="15256" y="3261341"/>
                  </a:lnTo>
                  <a:lnTo>
                    <a:pt x="18516" y="3261341"/>
                  </a:lnTo>
                  <a:lnTo>
                    <a:pt x="18516" y="3260559"/>
                  </a:lnTo>
                  <a:lnTo>
                    <a:pt x="20019" y="3260559"/>
                  </a:lnTo>
                  <a:lnTo>
                    <a:pt x="20019" y="3259777"/>
                  </a:lnTo>
                  <a:lnTo>
                    <a:pt x="24914" y="3259777"/>
                  </a:lnTo>
                  <a:lnTo>
                    <a:pt x="24914" y="3258994"/>
                  </a:lnTo>
                  <a:lnTo>
                    <a:pt x="36220" y="3258994"/>
                  </a:lnTo>
                  <a:lnTo>
                    <a:pt x="36220" y="3258212"/>
                  </a:lnTo>
                  <a:lnTo>
                    <a:pt x="36232" y="3258212"/>
                  </a:lnTo>
                  <a:lnTo>
                    <a:pt x="36232" y="3257430"/>
                  </a:lnTo>
                  <a:lnTo>
                    <a:pt x="40501" y="3257430"/>
                  </a:lnTo>
                  <a:lnTo>
                    <a:pt x="40501" y="3256648"/>
                  </a:lnTo>
                  <a:lnTo>
                    <a:pt x="46238" y="3256648"/>
                  </a:lnTo>
                  <a:lnTo>
                    <a:pt x="46238" y="3255866"/>
                  </a:lnTo>
                  <a:lnTo>
                    <a:pt x="48866" y="3255866"/>
                  </a:lnTo>
                  <a:lnTo>
                    <a:pt x="48866" y="3255088"/>
                  </a:lnTo>
                  <a:lnTo>
                    <a:pt x="50995" y="3255088"/>
                  </a:lnTo>
                  <a:lnTo>
                    <a:pt x="50995" y="3254306"/>
                  </a:lnTo>
                  <a:lnTo>
                    <a:pt x="53635" y="3254306"/>
                  </a:lnTo>
                  <a:lnTo>
                    <a:pt x="53635" y="3253524"/>
                  </a:lnTo>
                  <a:lnTo>
                    <a:pt x="58356" y="3253524"/>
                  </a:lnTo>
                  <a:lnTo>
                    <a:pt x="58356" y="3252742"/>
                  </a:lnTo>
                  <a:lnTo>
                    <a:pt x="59534" y="3252742"/>
                  </a:lnTo>
                  <a:lnTo>
                    <a:pt x="59534" y="3251959"/>
                  </a:lnTo>
                  <a:lnTo>
                    <a:pt x="62066" y="3251959"/>
                  </a:lnTo>
                  <a:lnTo>
                    <a:pt x="62066" y="3251178"/>
                  </a:lnTo>
                  <a:lnTo>
                    <a:pt x="63461" y="3251178"/>
                  </a:lnTo>
                  <a:lnTo>
                    <a:pt x="63461" y="3250395"/>
                  </a:lnTo>
                  <a:lnTo>
                    <a:pt x="64207" y="3250395"/>
                  </a:lnTo>
                  <a:lnTo>
                    <a:pt x="64207" y="3249613"/>
                  </a:lnTo>
                  <a:lnTo>
                    <a:pt x="70431" y="3249613"/>
                  </a:lnTo>
                  <a:lnTo>
                    <a:pt x="70431" y="3248831"/>
                  </a:lnTo>
                  <a:lnTo>
                    <a:pt x="73895" y="3248831"/>
                  </a:lnTo>
                  <a:lnTo>
                    <a:pt x="73895" y="3248049"/>
                  </a:lnTo>
                  <a:lnTo>
                    <a:pt x="74340" y="3248049"/>
                  </a:lnTo>
                  <a:lnTo>
                    <a:pt x="74340" y="3247267"/>
                  </a:lnTo>
                  <a:lnTo>
                    <a:pt x="76919" y="3247267"/>
                  </a:lnTo>
                  <a:lnTo>
                    <a:pt x="76919" y="3246485"/>
                  </a:lnTo>
                  <a:lnTo>
                    <a:pt x="83077" y="3246485"/>
                  </a:lnTo>
                  <a:lnTo>
                    <a:pt x="83077" y="3245702"/>
                  </a:lnTo>
                  <a:lnTo>
                    <a:pt x="84268" y="3245702"/>
                  </a:lnTo>
                  <a:lnTo>
                    <a:pt x="84268" y="3244920"/>
                  </a:lnTo>
                  <a:lnTo>
                    <a:pt x="85098" y="3244920"/>
                  </a:lnTo>
                  <a:lnTo>
                    <a:pt x="85098" y="3244138"/>
                  </a:lnTo>
                  <a:lnTo>
                    <a:pt x="86589" y="3244138"/>
                  </a:lnTo>
                  <a:lnTo>
                    <a:pt x="86589" y="3243360"/>
                  </a:lnTo>
                  <a:lnTo>
                    <a:pt x="86908" y="3243360"/>
                  </a:lnTo>
                  <a:lnTo>
                    <a:pt x="86908" y="3242578"/>
                  </a:lnTo>
                  <a:lnTo>
                    <a:pt x="87160" y="3242578"/>
                  </a:lnTo>
                  <a:lnTo>
                    <a:pt x="87160" y="3241796"/>
                  </a:lnTo>
                  <a:lnTo>
                    <a:pt x="89085" y="3241796"/>
                  </a:lnTo>
                  <a:lnTo>
                    <a:pt x="89085" y="3241014"/>
                  </a:lnTo>
                  <a:lnTo>
                    <a:pt x="90721" y="3241014"/>
                  </a:lnTo>
                  <a:lnTo>
                    <a:pt x="90721" y="3240232"/>
                  </a:lnTo>
                  <a:lnTo>
                    <a:pt x="96000" y="3240232"/>
                  </a:lnTo>
                  <a:lnTo>
                    <a:pt x="96000" y="3239450"/>
                  </a:lnTo>
                  <a:lnTo>
                    <a:pt x="98274" y="3239450"/>
                  </a:lnTo>
                  <a:lnTo>
                    <a:pt x="98274" y="3238667"/>
                  </a:lnTo>
                  <a:lnTo>
                    <a:pt x="104883" y="3238667"/>
                  </a:lnTo>
                  <a:lnTo>
                    <a:pt x="104883" y="3237885"/>
                  </a:lnTo>
                  <a:lnTo>
                    <a:pt x="108028" y="3237885"/>
                  </a:lnTo>
                  <a:lnTo>
                    <a:pt x="108028" y="3237103"/>
                  </a:lnTo>
                  <a:lnTo>
                    <a:pt x="108437" y="3237103"/>
                  </a:lnTo>
                  <a:lnTo>
                    <a:pt x="108437" y="3236321"/>
                  </a:lnTo>
                  <a:lnTo>
                    <a:pt x="110030" y="3236321"/>
                  </a:lnTo>
                  <a:lnTo>
                    <a:pt x="110030" y="3235539"/>
                  </a:lnTo>
                  <a:lnTo>
                    <a:pt x="115358" y="3235539"/>
                  </a:lnTo>
                  <a:lnTo>
                    <a:pt x="115358" y="3234757"/>
                  </a:lnTo>
                  <a:lnTo>
                    <a:pt x="115911" y="3234757"/>
                  </a:lnTo>
                  <a:lnTo>
                    <a:pt x="115911" y="3233974"/>
                  </a:lnTo>
                  <a:lnTo>
                    <a:pt x="116002" y="3233974"/>
                  </a:lnTo>
                  <a:lnTo>
                    <a:pt x="116002" y="3233192"/>
                  </a:lnTo>
                  <a:lnTo>
                    <a:pt x="124234" y="3233192"/>
                  </a:lnTo>
                  <a:lnTo>
                    <a:pt x="124234" y="3232410"/>
                  </a:lnTo>
                  <a:lnTo>
                    <a:pt x="127403" y="3232410"/>
                  </a:lnTo>
                  <a:lnTo>
                    <a:pt x="127403" y="3231628"/>
                  </a:lnTo>
                  <a:lnTo>
                    <a:pt x="128438" y="3231628"/>
                  </a:lnTo>
                  <a:lnTo>
                    <a:pt x="128438" y="3230846"/>
                  </a:lnTo>
                  <a:lnTo>
                    <a:pt x="133164" y="3230846"/>
                  </a:lnTo>
                  <a:lnTo>
                    <a:pt x="133164" y="3230064"/>
                  </a:lnTo>
                  <a:lnTo>
                    <a:pt x="133609" y="3230064"/>
                  </a:lnTo>
                  <a:lnTo>
                    <a:pt x="133609" y="3229281"/>
                  </a:lnTo>
                  <a:lnTo>
                    <a:pt x="137290" y="3229281"/>
                  </a:lnTo>
                  <a:lnTo>
                    <a:pt x="137290" y="3228499"/>
                  </a:lnTo>
                  <a:lnTo>
                    <a:pt x="139274" y="3228499"/>
                  </a:lnTo>
                  <a:lnTo>
                    <a:pt x="139274" y="3227722"/>
                  </a:lnTo>
                  <a:lnTo>
                    <a:pt x="144806" y="3227722"/>
                  </a:lnTo>
                  <a:lnTo>
                    <a:pt x="144806" y="3226939"/>
                  </a:lnTo>
                  <a:lnTo>
                    <a:pt x="146617" y="3226939"/>
                  </a:lnTo>
                  <a:lnTo>
                    <a:pt x="146617" y="3226157"/>
                  </a:lnTo>
                  <a:lnTo>
                    <a:pt x="147206" y="3226157"/>
                  </a:lnTo>
                  <a:lnTo>
                    <a:pt x="147206" y="3225375"/>
                  </a:lnTo>
                  <a:lnTo>
                    <a:pt x="152245" y="3225375"/>
                  </a:lnTo>
                  <a:lnTo>
                    <a:pt x="152245" y="3224593"/>
                  </a:lnTo>
                  <a:lnTo>
                    <a:pt x="155072" y="3224593"/>
                  </a:lnTo>
                  <a:lnTo>
                    <a:pt x="155072" y="3223811"/>
                  </a:lnTo>
                  <a:lnTo>
                    <a:pt x="156786" y="3223811"/>
                  </a:lnTo>
                  <a:lnTo>
                    <a:pt x="156786" y="3223029"/>
                  </a:lnTo>
                  <a:lnTo>
                    <a:pt x="157176" y="3223029"/>
                  </a:lnTo>
                  <a:lnTo>
                    <a:pt x="157176" y="3222246"/>
                  </a:lnTo>
                  <a:lnTo>
                    <a:pt x="157369" y="3222246"/>
                  </a:lnTo>
                  <a:lnTo>
                    <a:pt x="157369" y="3221464"/>
                  </a:lnTo>
                  <a:lnTo>
                    <a:pt x="157880" y="3221464"/>
                  </a:lnTo>
                  <a:lnTo>
                    <a:pt x="157880" y="3220682"/>
                  </a:lnTo>
                  <a:lnTo>
                    <a:pt x="158722" y="3220682"/>
                  </a:lnTo>
                  <a:lnTo>
                    <a:pt x="158722" y="3219900"/>
                  </a:lnTo>
                  <a:lnTo>
                    <a:pt x="159383" y="3219900"/>
                  </a:lnTo>
                  <a:lnTo>
                    <a:pt x="159383" y="3219118"/>
                  </a:lnTo>
                  <a:lnTo>
                    <a:pt x="159636" y="3219118"/>
                  </a:lnTo>
                  <a:lnTo>
                    <a:pt x="159636" y="3218336"/>
                  </a:lnTo>
                  <a:lnTo>
                    <a:pt x="161314" y="3218336"/>
                  </a:lnTo>
                  <a:lnTo>
                    <a:pt x="161314" y="3217553"/>
                  </a:lnTo>
                  <a:lnTo>
                    <a:pt x="162673" y="3217553"/>
                  </a:lnTo>
                  <a:lnTo>
                    <a:pt x="162673" y="3216771"/>
                  </a:lnTo>
                  <a:lnTo>
                    <a:pt x="163016" y="3216771"/>
                  </a:lnTo>
                  <a:lnTo>
                    <a:pt x="163016" y="3215989"/>
                  </a:lnTo>
                  <a:lnTo>
                    <a:pt x="163292" y="3215989"/>
                  </a:lnTo>
                  <a:lnTo>
                    <a:pt x="163292" y="3215207"/>
                  </a:lnTo>
                  <a:lnTo>
                    <a:pt x="165391" y="3215207"/>
                  </a:lnTo>
                  <a:lnTo>
                    <a:pt x="165391" y="3214425"/>
                  </a:lnTo>
                  <a:lnTo>
                    <a:pt x="168055" y="3214425"/>
                  </a:lnTo>
                  <a:lnTo>
                    <a:pt x="168055" y="3213647"/>
                  </a:lnTo>
                  <a:lnTo>
                    <a:pt x="168554" y="3213647"/>
                  </a:lnTo>
                  <a:lnTo>
                    <a:pt x="168554" y="3212865"/>
                  </a:lnTo>
                  <a:lnTo>
                    <a:pt x="171128" y="3212865"/>
                  </a:lnTo>
                  <a:lnTo>
                    <a:pt x="171128" y="3212083"/>
                  </a:lnTo>
                  <a:lnTo>
                    <a:pt x="173870" y="3212083"/>
                  </a:lnTo>
                  <a:lnTo>
                    <a:pt x="173870" y="3211301"/>
                  </a:lnTo>
                  <a:lnTo>
                    <a:pt x="176318" y="3211301"/>
                  </a:lnTo>
                  <a:lnTo>
                    <a:pt x="176318" y="3210518"/>
                  </a:lnTo>
                  <a:lnTo>
                    <a:pt x="179571" y="3210518"/>
                  </a:lnTo>
                  <a:lnTo>
                    <a:pt x="179571" y="3209736"/>
                  </a:lnTo>
                  <a:lnTo>
                    <a:pt x="181261" y="3209736"/>
                  </a:lnTo>
                  <a:lnTo>
                    <a:pt x="181261" y="3208954"/>
                  </a:lnTo>
                  <a:lnTo>
                    <a:pt x="183167" y="3208954"/>
                  </a:lnTo>
                  <a:lnTo>
                    <a:pt x="183167" y="3208172"/>
                  </a:lnTo>
                  <a:lnTo>
                    <a:pt x="187052" y="3208172"/>
                  </a:lnTo>
                  <a:lnTo>
                    <a:pt x="187052" y="3207390"/>
                  </a:lnTo>
                  <a:lnTo>
                    <a:pt x="189457" y="3207390"/>
                  </a:lnTo>
                  <a:lnTo>
                    <a:pt x="189457" y="3206608"/>
                  </a:lnTo>
                  <a:lnTo>
                    <a:pt x="190329" y="3206608"/>
                  </a:lnTo>
                  <a:lnTo>
                    <a:pt x="190329" y="3205825"/>
                  </a:lnTo>
                  <a:lnTo>
                    <a:pt x="193601" y="3205825"/>
                  </a:lnTo>
                  <a:lnTo>
                    <a:pt x="193601" y="3205043"/>
                  </a:lnTo>
                  <a:lnTo>
                    <a:pt x="195681" y="3205043"/>
                  </a:lnTo>
                  <a:lnTo>
                    <a:pt x="195681" y="3204261"/>
                  </a:lnTo>
                  <a:lnTo>
                    <a:pt x="197016" y="3204261"/>
                  </a:lnTo>
                  <a:lnTo>
                    <a:pt x="197016" y="3203479"/>
                  </a:lnTo>
                  <a:lnTo>
                    <a:pt x="197118" y="3203479"/>
                  </a:lnTo>
                  <a:lnTo>
                    <a:pt x="197118" y="3202697"/>
                  </a:lnTo>
                  <a:lnTo>
                    <a:pt x="201953" y="3202697"/>
                  </a:lnTo>
                  <a:lnTo>
                    <a:pt x="201953" y="3201919"/>
                  </a:lnTo>
                  <a:lnTo>
                    <a:pt x="204906" y="3201919"/>
                  </a:lnTo>
                  <a:lnTo>
                    <a:pt x="204906" y="3201137"/>
                  </a:lnTo>
                  <a:lnTo>
                    <a:pt x="205393" y="3201137"/>
                  </a:lnTo>
                  <a:lnTo>
                    <a:pt x="205393" y="3200355"/>
                  </a:lnTo>
                  <a:lnTo>
                    <a:pt x="209158" y="3200355"/>
                  </a:lnTo>
                  <a:lnTo>
                    <a:pt x="209158" y="3199573"/>
                  </a:lnTo>
                  <a:lnTo>
                    <a:pt x="213999" y="3199573"/>
                  </a:lnTo>
                  <a:lnTo>
                    <a:pt x="213999" y="3198790"/>
                  </a:lnTo>
                  <a:lnTo>
                    <a:pt x="217577" y="3198790"/>
                  </a:lnTo>
                  <a:lnTo>
                    <a:pt x="217577" y="3198008"/>
                  </a:lnTo>
                  <a:lnTo>
                    <a:pt x="217613" y="3198008"/>
                  </a:lnTo>
                  <a:lnTo>
                    <a:pt x="217613" y="3197226"/>
                  </a:lnTo>
                  <a:lnTo>
                    <a:pt x="221323" y="3197226"/>
                  </a:lnTo>
                  <a:lnTo>
                    <a:pt x="221323" y="3196444"/>
                  </a:lnTo>
                  <a:lnTo>
                    <a:pt x="223807" y="3196444"/>
                  </a:lnTo>
                  <a:lnTo>
                    <a:pt x="223807" y="3195662"/>
                  </a:lnTo>
                  <a:lnTo>
                    <a:pt x="227012" y="3195662"/>
                  </a:lnTo>
                  <a:lnTo>
                    <a:pt x="227012" y="3194880"/>
                  </a:lnTo>
                  <a:lnTo>
                    <a:pt x="227319" y="3194880"/>
                  </a:lnTo>
                  <a:lnTo>
                    <a:pt x="227319" y="3194098"/>
                  </a:lnTo>
                  <a:lnTo>
                    <a:pt x="228112" y="3194098"/>
                  </a:lnTo>
                  <a:lnTo>
                    <a:pt x="228112" y="3193315"/>
                  </a:lnTo>
                  <a:lnTo>
                    <a:pt x="229538" y="3193315"/>
                  </a:lnTo>
                  <a:lnTo>
                    <a:pt x="229538" y="3192533"/>
                  </a:lnTo>
                  <a:lnTo>
                    <a:pt x="231606" y="3192533"/>
                  </a:lnTo>
                  <a:lnTo>
                    <a:pt x="231606" y="3191751"/>
                  </a:lnTo>
                  <a:lnTo>
                    <a:pt x="234577" y="3191751"/>
                  </a:lnTo>
                  <a:lnTo>
                    <a:pt x="234577" y="3190969"/>
                  </a:lnTo>
                  <a:lnTo>
                    <a:pt x="234775" y="3190969"/>
                  </a:lnTo>
                  <a:lnTo>
                    <a:pt x="234775" y="3190187"/>
                  </a:lnTo>
                  <a:lnTo>
                    <a:pt x="236790" y="3190187"/>
                  </a:lnTo>
                  <a:lnTo>
                    <a:pt x="236790" y="3189405"/>
                  </a:lnTo>
                  <a:lnTo>
                    <a:pt x="238516" y="3189405"/>
                  </a:lnTo>
                  <a:lnTo>
                    <a:pt x="238516" y="3188622"/>
                  </a:lnTo>
                  <a:lnTo>
                    <a:pt x="239195" y="3188622"/>
                  </a:lnTo>
                  <a:lnTo>
                    <a:pt x="239195" y="3187840"/>
                  </a:lnTo>
                  <a:lnTo>
                    <a:pt x="241228" y="3187840"/>
                  </a:lnTo>
                  <a:lnTo>
                    <a:pt x="241228" y="3187058"/>
                  </a:lnTo>
                  <a:lnTo>
                    <a:pt x="242196" y="3187058"/>
                  </a:lnTo>
                  <a:lnTo>
                    <a:pt x="242196" y="3186280"/>
                  </a:lnTo>
                  <a:lnTo>
                    <a:pt x="244692" y="3186280"/>
                  </a:lnTo>
                  <a:lnTo>
                    <a:pt x="244692" y="3185498"/>
                  </a:lnTo>
                  <a:lnTo>
                    <a:pt x="245413" y="3185498"/>
                  </a:lnTo>
                  <a:lnTo>
                    <a:pt x="245413" y="3184716"/>
                  </a:lnTo>
                  <a:lnTo>
                    <a:pt x="246460" y="3184716"/>
                  </a:lnTo>
                  <a:lnTo>
                    <a:pt x="246460" y="3183934"/>
                  </a:lnTo>
                  <a:lnTo>
                    <a:pt x="250158" y="3183934"/>
                  </a:lnTo>
                  <a:lnTo>
                    <a:pt x="250158" y="3183152"/>
                  </a:lnTo>
                  <a:lnTo>
                    <a:pt x="250206" y="3183152"/>
                  </a:lnTo>
                  <a:lnTo>
                    <a:pt x="250206" y="3182370"/>
                  </a:lnTo>
                  <a:lnTo>
                    <a:pt x="251800" y="3182370"/>
                  </a:lnTo>
                  <a:lnTo>
                    <a:pt x="251800" y="3181587"/>
                  </a:lnTo>
                  <a:lnTo>
                    <a:pt x="253333" y="3181587"/>
                  </a:lnTo>
                  <a:lnTo>
                    <a:pt x="253333" y="3180805"/>
                  </a:lnTo>
                  <a:lnTo>
                    <a:pt x="254897" y="3180805"/>
                  </a:lnTo>
                  <a:lnTo>
                    <a:pt x="254897" y="3180023"/>
                  </a:lnTo>
                  <a:lnTo>
                    <a:pt x="254939" y="3180023"/>
                  </a:lnTo>
                  <a:lnTo>
                    <a:pt x="254939" y="3179241"/>
                  </a:lnTo>
                  <a:lnTo>
                    <a:pt x="257447" y="3179241"/>
                  </a:lnTo>
                  <a:lnTo>
                    <a:pt x="257447" y="3178459"/>
                  </a:lnTo>
                  <a:lnTo>
                    <a:pt x="258782" y="3178459"/>
                  </a:lnTo>
                  <a:lnTo>
                    <a:pt x="258782" y="3177677"/>
                  </a:lnTo>
                  <a:lnTo>
                    <a:pt x="259323" y="3177677"/>
                  </a:lnTo>
                  <a:lnTo>
                    <a:pt x="259323" y="3176894"/>
                  </a:lnTo>
                  <a:lnTo>
                    <a:pt x="260580" y="3176894"/>
                  </a:lnTo>
                  <a:lnTo>
                    <a:pt x="260580" y="3176112"/>
                  </a:lnTo>
                  <a:lnTo>
                    <a:pt x="261951" y="3176112"/>
                  </a:lnTo>
                  <a:lnTo>
                    <a:pt x="261951" y="3175330"/>
                  </a:lnTo>
                  <a:lnTo>
                    <a:pt x="262305" y="3175330"/>
                  </a:lnTo>
                  <a:lnTo>
                    <a:pt x="262305" y="3174548"/>
                  </a:lnTo>
                  <a:lnTo>
                    <a:pt x="263791" y="3174548"/>
                  </a:lnTo>
                  <a:lnTo>
                    <a:pt x="263791" y="3173766"/>
                  </a:lnTo>
                  <a:lnTo>
                    <a:pt x="266196" y="3173766"/>
                  </a:lnTo>
                  <a:lnTo>
                    <a:pt x="266196" y="3172988"/>
                  </a:lnTo>
                  <a:lnTo>
                    <a:pt x="267513" y="3172988"/>
                  </a:lnTo>
                  <a:lnTo>
                    <a:pt x="267513" y="3172206"/>
                  </a:lnTo>
                  <a:lnTo>
                    <a:pt x="267658" y="3172206"/>
                  </a:lnTo>
                  <a:lnTo>
                    <a:pt x="267658" y="3171424"/>
                  </a:lnTo>
                  <a:lnTo>
                    <a:pt x="267880" y="3171424"/>
                  </a:lnTo>
                  <a:lnTo>
                    <a:pt x="267880" y="3170642"/>
                  </a:lnTo>
                  <a:lnTo>
                    <a:pt x="268115" y="3170642"/>
                  </a:lnTo>
                  <a:lnTo>
                    <a:pt x="268115" y="3169860"/>
                  </a:lnTo>
                  <a:lnTo>
                    <a:pt x="268854" y="3169860"/>
                  </a:lnTo>
                  <a:lnTo>
                    <a:pt x="268854" y="3169077"/>
                  </a:lnTo>
                  <a:lnTo>
                    <a:pt x="270195" y="3169077"/>
                  </a:lnTo>
                  <a:lnTo>
                    <a:pt x="270195" y="3168295"/>
                  </a:lnTo>
                  <a:lnTo>
                    <a:pt x="273467" y="3168295"/>
                  </a:lnTo>
                  <a:lnTo>
                    <a:pt x="273467" y="3167513"/>
                  </a:lnTo>
                  <a:lnTo>
                    <a:pt x="274621" y="3167513"/>
                  </a:lnTo>
                  <a:lnTo>
                    <a:pt x="274621" y="3166731"/>
                  </a:lnTo>
                  <a:lnTo>
                    <a:pt x="275102" y="3166731"/>
                  </a:lnTo>
                  <a:lnTo>
                    <a:pt x="275102" y="3165949"/>
                  </a:lnTo>
                  <a:lnTo>
                    <a:pt x="278554" y="3165949"/>
                  </a:lnTo>
                  <a:lnTo>
                    <a:pt x="278554" y="3165167"/>
                  </a:lnTo>
                  <a:lnTo>
                    <a:pt x="280906" y="3165167"/>
                  </a:lnTo>
                  <a:lnTo>
                    <a:pt x="280906" y="3164384"/>
                  </a:lnTo>
                  <a:lnTo>
                    <a:pt x="281393" y="3164384"/>
                  </a:lnTo>
                  <a:lnTo>
                    <a:pt x="281393" y="3163602"/>
                  </a:lnTo>
                  <a:lnTo>
                    <a:pt x="281681" y="3163602"/>
                  </a:lnTo>
                  <a:lnTo>
                    <a:pt x="281681" y="3162820"/>
                  </a:lnTo>
                  <a:lnTo>
                    <a:pt x="286294" y="3162820"/>
                  </a:lnTo>
                  <a:lnTo>
                    <a:pt x="286294" y="3162038"/>
                  </a:lnTo>
                  <a:lnTo>
                    <a:pt x="291002" y="3162038"/>
                  </a:lnTo>
                  <a:lnTo>
                    <a:pt x="291002" y="3161256"/>
                  </a:lnTo>
                  <a:lnTo>
                    <a:pt x="292530" y="3161256"/>
                  </a:lnTo>
                  <a:lnTo>
                    <a:pt x="292530" y="3160474"/>
                  </a:lnTo>
                  <a:lnTo>
                    <a:pt x="293516" y="3160474"/>
                  </a:lnTo>
                  <a:lnTo>
                    <a:pt x="293516" y="3159696"/>
                  </a:lnTo>
                  <a:lnTo>
                    <a:pt x="294081" y="3159696"/>
                  </a:lnTo>
                  <a:lnTo>
                    <a:pt x="294081" y="3158914"/>
                  </a:lnTo>
                  <a:lnTo>
                    <a:pt x="299614" y="3158914"/>
                  </a:lnTo>
                  <a:lnTo>
                    <a:pt x="299614" y="3158132"/>
                  </a:lnTo>
                  <a:lnTo>
                    <a:pt x="300672" y="3158132"/>
                  </a:lnTo>
                  <a:lnTo>
                    <a:pt x="300672" y="3157349"/>
                  </a:lnTo>
                  <a:lnTo>
                    <a:pt x="301664" y="3157349"/>
                  </a:lnTo>
                  <a:lnTo>
                    <a:pt x="301664" y="3156567"/>
                  </a:lnTo>
                  <a:lnTo>
                    <a:pt x="302025" y="3156567"/>
                  </a:lnTo>
                  <a:lnTo>
                    <a:pt x="302025" y="3155785"/>
                  </a:lnTo>
                  <a:lnTo>
                    <a:pt x="302025" y="3155785"/>
                  </a:lnTo>
                  <a:lnTo>
                    <a:pt x="302025" y="3155003"/>
                  </a:lnTo>
                  <a:lnTo>
                    <a:pt x="304605" y="3155003"/>
                  </a:lnTo>
                  <a:lnTo>
                    <a:pt x="304605" y="3154221"/>
                  </a:lnTo>
                  <a:lnTo>
                    <a:pt x="304611" y="3154221"/>
                  </a:lnTo>
                  <a:lnTo>
                    <a:pt x="304611" y="3153439"/>
                  </a:lnTo>
                  <a:lnTo>
                    <a:pt x="306962" y="3153439"/>
                  </a:lnTo>
                  <a:lnTo>
                    <a:pt x="306962" y="3152656"/>
                  </a:lnTo>
                  <a:lnTo>
                    <a:pt x="308027" y="3152656"/>
                  </a:lnTo>
                  <a:lnTo>
                    <a:pt x="308027" y="3151874"/>
                  </a:lnTo>
                  <a:lnTo>
                    <a:pt x="308472" y="3151874"/>
                  </a:lnTo>
                  <a:lnTo>
                    <a:pt x="308472" y="3151092"/>
                  </a:lnTo>
                  <a:lnTo>
                    <a:pt x="308875" y="3151092"/>
                  </a:lnTo>
                  <a:lnTo>
                    <a:pt x="308875" y="3150310"/>
                  </a:lnTo>
                  <a:lnTo>
                    <a:pt x="310871" y="3150310"/>
                  </a:lnTo>
                  <a:lnTo>
                    <a:pt x="310871" y="3149528"/>
                  </a:lnTo>
                  <a:lnTo>
                    <a:pt x="312290" y="3149528"/>
                  </a:lnTo>
                  <a:lnTo>
                    <a:pt x="312290" y="3148746"/>
                  </a:lnTo>
                  <a:lnTo>
                    <a:pt x="312375" y="3148746"/>
                  </a:lnTo>
                  <a:lnTo>
                    <a:pt x="312375" y="3147964"/>
                  </a:lnTo>
                  <a:lnTo>
                    <a:pt x="317937" y="3147964"/>
                  </a:lnTo>
                  <a:lnTo>
                    <a:pt x="317937" y="3147181"/>
                  </a:lnTo>
                  <a:lnTo>
                    <a:pt x="320535" y="3147181"/>
                  </a:lnTo>
                  <a:lnTo>
                    <a:pt x="320535" y="3146399"/>
                  </a:lnTo>
                  <a:lnTo>
                    <a:pt x="321365" y="3146399"/>
                  </a:lnTo>
                  <a:lnTo>
                    <a:pt x="321365" y="3145617"/>
                  </a:lnTo>
                  <a:lnTo>
                    <a:pt x="321671" y="3145617"/>
                  </a:lnTo>
                  <a:lnTo>
                    <a:pt x="321671" y="3144835"/>
                  </a:lnTo>
                  <a:lnTo>
                    <a:pt x="322219" y="3144835"/>
                  </a:lnTo>
                  <a:lnTo>
                    <a:pt x="322219" y="3144057"/>
                  </a:lnTo>
                  <a:lnTo>
                    <a:pt x="323091" y="3144057"/>
                  </a:lnTo>
                  <a:lnTo>
                    <a:pt x="323091" y="3143275"/>
                  </a:lnTo>
                  <a:lnTo>
                    <a:pt x="323391" y="3143275"/>
                  </a:lnTo>
                  <a:lnTo>
                    <a:pt x="323391" y="3142493"/>
                  </a:lnTo>
                  <a:lnTo>
                    <a:pt x="323800" y="3142493"/>
                  </a:lnTo>
                  <a:lnTo>
                    <a:pt x="323800" y="3141711"/>
                  </a:lnTo>
                  <a:lnTo>
                    <a:pt x="324251" y="3141711"/>
                  </a:lnTo>
                  <a:lnTo>
                    <a:pt x="324251" y="3140929"/>
                  </a:lnTo>
                  <a:lnTo>
                    <a:pt x="324780" y="3140929"/>
                  </a:lnTo>
                  <a:lnTo>
                    <a:pt x="324780" y="3140146"/>
                  </a:lnTo>
                  <a:lnTo>
                    <a:pt x="325412" y="3140146"/>
                  </a:lnTo>
                  <a:lnTo>
                    <a:pt x="325412" y="3139364"/>
                  </a:lnTo>
                  <a:lnTo>
                    <a:pt x="326151" y="3139364"/>
                  </a:lnTo>
                  <a:lnTo>
                    <a:pt x="326151" y="3138582"/>
                  </a:lnTo>
                  <a:lnTo>
                    <a:pt x="328136" y="3138582"/>
                  </a:lnTo>
                  <a:lnTo>
                    <a:pt x="328136" y="3137800"/>
                  </a:lnTo>
                  <a:lnTo>
                    <a:pt x="328527" y="3137800"/>
                  </a:lnTo>
                  <a:lnTo>
                    <a:pt x="328527" y="3137018"/>
                  </a:lnTo>
                  <a:lnTo>
                    <a:pt x="329321" y="3137018"/>
                  </a:lnTo>
                  <a:lnTo>
                    <a:pt x="329321" y="3136236"/>
                  </a:lnTo>
                  <a:lnTo>
                    <a:pt x="329681" y="3136236"/>
                  </a:lnTo>
                  <a:lnTo>
                    <a:pt x="329681" y="3135453"/>
                  </a:lnTo>
                  <a:lnTo>
                    <a:pt x="329832" y="3135453"/>
                  </a:lnTo>
                  <a:lnTo>
                    <a:pt x="329832" y="3134671"/>
                  </a:lnTo>
                  <a:lnTo>
                    <a:pt x="330968" y="3134671"/>
                  </a:lnTo>
                  <a:lnTo>
                    <a:pt x="330968" y="3133889"/>
                  </a:lnTo>
                  <a:lnTo>
                    <a:pt x="332273" y="3133889"/>
                  </a:lnTo>
                  <a:lnTo>
                    <a:pt x="332273" y="3133107"/>
                  </a:lnTo>
                  <a:lnTo>
                    <a:pt x="334799" y="3133107"/>
                  </a:lnTo>
                  <a:lnTo>
                    <a:pt x="334799" y="3132329"/>
                  </a:lnTo>
                  <a:lnTo>
                    <a:pt x="335202" y="3132329"/>
                  </a:lnTo>
                  <a:lnTo>
                    <a:pt x="335202" y="3131547"/>
                  </a:lnTo>
                  <a:lnTo>
                    <a:pt x="335310" y="3131547"/>
                  </a:lnTo>
                  <a:lnTo>
                    <a:pt x="335310" y="3130760"/>
                  </a:lnTo>
                  <a:lnTo>
                    <a:pt x="336188" y="3130760"/>
                  </a:lnTo>
                  <a:lnTo>
                    <a:pt x="336188" y="3129983"/>
                  </a:lnTo>
                  <a:lnTo>
                    <a:pt x="336645" y="3129983"/>
                  </a:lnTo>
                  <a:lnTo>
                    <a:pt x="336645" y="3129201"/>
                  </a:lnTo>
                  <a:lnTo>
                    <a:pt x="339189" y="3129201"/>
                  </a:lnTo>
                  <a:lnTo>
                    <a:pt x="339189" y="3128418"/>
                  </a:lnTo>
                  <a:lnTo>
                    <a:pt x="341366" y="3128418"/>
                  </a:lnTo>
                  <a:lnTo>
                    <a:pt x="341366" y="3127636"/>
                  </a:lnTo>
                  <a:lnTo>
                    <a:pt x="341582" y="3127636"/>
                  </a:lnTo>
                  <a:lnTo>
                    <a:pt x="341582" y="3126854"/>
                  </a:lnTo>
                  <a:lnTo>
                    <a:pt x="342021" y="3126854"/>
                  </a:lnTo>
                  <a:lnTo>
                    <a:pt x="342021" y="3126072"/>
                  </a:lnTo>
                  <a:lnTo>
                    <a:pt x="342045" y="3126072"/>
                  </a:lnTo>
                  <a:lnTo>
                    <a:pt x="342045" y="3125290"/>
                  </a:lnTo>
                  <a:lnTo>
                    <a:pt x="342526" y="3125290"/>
                  </a:lnTo>
                  <a:lnTo>
                    <a:pt x="342526" y="3124508"/>
                  </a:lnTo>
                  <a:lnTo>
                    <a:pt x="347530" y="3124508"/>
                  </a:lnTo>
                  <a:lnTo>
                    <a:pt x="347530" y="3123725"/>
                  </a:lnTo>
                  <a:lnTo>
                    <a:pt x="349562" y="3123725"/>
                  </a:lnTo>
                  <a:lnTo>
                    <a:pt x="349562" y="3122943"/>
                  </a:lnTo>
                  <a:lnTo>
                    <a:pt x="350398" y="3122943"/>
                  </a:lnTo>
                  <a:lnTo>
                    <a:pt x="350398" y="3122161"/>
                  </a:lnTo>
                  <a:lnTo>
                    <a:pt x="350897" y="3122161"/>
                  </a:lnTo>
                  <a:lnTo>
                    <a:pt x="350897" y="3121379"/>
                  </a:lnTo>
                  <a:lnTo>
                    <a:pt x="351811" y="3121379"/>
                  </a:lnTo>
                  <a:lnTo>
                    <a:pt x="351811" y="3120597"/>
                  </a:lnTo>
                  <a:lnTo>
                    <a:pt x="352671" y="3120597"/>
                  </a:lnTo>
                  <a:lnTo>
                    <a:pt x="352671" y="3119815"/>
                  </a:lnTo>
                  <a:lnTo>
                    <a:pt x="352719" y="3119815"/>
                  </a:lnTo>
                  <a:lnTo>
                    <a:pt x="352719" y="3119032"/>
                  </a:lnTo>
                  <a:lnTo>
                    <a:pt x="353651" y="3119032"/>
                  </a:lnTo>
                  <a:lnTo>
                    <a:pt x="353651" y="3118255"/>
                  </a:lnTo>
                  <a:lnTo>
                    <a:pt x="355185" y="3118255"/>
                  </a:lnTo>
                  <a:lnTo>
                    <a:pt x="355185" y="3117473"/>
                  </a:lnTo>
                  <a:lnTo>
                    <a:pt x="357645" y="3117473"/>
                  </a:lnTo>
                  <a:lnTo>
                    <a:pt x="357645" y="3116690"/>
                  </a:lnTo>
                  <a:lnTo>
                    <a:pt x="358318" y="3116690"/>
                  </a:lnTo>
                  <a:lnTo>
                    <a:pt x="358318" y="3115908"/>
                  </a:lnTo>
                  <a:lnTo>
                    <a:pt x="358974" y="3115908"/>
                  </a:lnTo>
                  <a:lnTo>
                    <a:pt x="358974" y="3115126"/>
                  </a:lnTo>
                  <a:lnTo>
                    <a:pt x="361277" y="3115126"/>
                  </a:lnTo>
                  <a:lnTo>
                    <a:pt x="361277" y="3114344"/>
                  </a:lnTo>
                  <a:lnTo>
                    <a:pt x="361656" y="3114344"/>
                  </a:lnTo>
                  <a:lnTo>
                    <a:pt x="361656" y="3113562"/>
                  </a:lnTo>
                  <a:lnTo>
                    <a:pt x="363893" y="3113562"/>
                  </a:lnTo>
                  <a:lnTo>
                    <a:pt x="363893" y="3112780"/>
                  </a:lnTo>
                  <a:lnTo>
                    <a:pt x="364963" y="3112780"/>
                  </a:lnTo>
                  <a:lnTo>
                    <a:pt x="364963" y="3111997"/>
                  </a:lnTo>
                  <a:lnTo>
                    <a:pt x="366244" y="3111997"/>
                  </a:lnTo>
                  <a:lnTo>
                    <a:pt x="366244" y="3111215"/>
                  </a:lnTo>
                  <a:lnTo>
                    <a:pt x="366851" y="3111215"/>
                  </a:lnTo>
                  <a:lnTo>
                    <a:pt x="366851" y="3110433"/>
                  </a:lnTo>
                  <a:lnTo>
                    <a:pt x="368944" y="3110433"/>
                  </a:lnTo>
                  <a:lnTo>
                    <a:pt x="368944" y="3109651"/>
                  </a:lnTo>
                  <a:lnTo>
                    <a:pt x="370309" y="3109651"/>
                  </a:lnTo>
                  <a:lnTo>
                    <a:pt x="370309" y="3108869"/>
                  </a:lnTo>
                  <a:lnTo>
                    <a:pt x="371434" y="3108869"/>
                  </a:lnTo>
                  <a:lnTo>
                    <a:pt x="371434" y="3108087"/>
                  </a:lnTo>
                  <a:lnTo>
                    <a:pt x="371800" y="3108087"/>
                  </a:lnTo>
                  <a:lnTo>
                    <a:pt x="371800" y="3107304"/>
                  </a:lnTo>
                  <a:lnTo>
                    <a:pt x="372173" y="3107304"/>
                  </a:lnTo>
                  <a:lnTo>
                    <a:pt x="372173" y="3106522"/>
                  </a:lnTo>
                  <a:lnTo>
                    <a:pt x="372342" y="3106522"/>
                  </a:lnTo>
                  <a:lnTo>
                    <a:pt x="372342" y="3105740"/>
                  </a:lnTo>
                  <a:lnTo>
                    <a:pt x="374717" y="3105740"/>
                  </a:lnTo>
                  <a:lnTo>
                    <a:pt x="374717" y="3104958"/>
                  </a:lnTo>
                  <a:lnTo>
                    <a:pt x="376467" y="3104958"/>
                  </a:lnTo>
                  <a:lnTo>
                    <a:pt x="376467" y="3104176"/>
                  </a:lnTo>
                  <a:lnTo>
                    <a:pt x="377820" y="3104176"/>
                  </a:lnTo>
                  <a:lnTo>
                    <a:pt x="377820" y="3103394"/>
                  </a:lnTo>
                  <a:lnTo>
                    <a:pt x="379396" y="3103394"/>
                  </a:lnTo>
                  <a:lnTo>
                    <a:pt x="379396" y="3102616"/>
                  </a:lnTo>
                  <a:lnTo>
                    <a:pt x="380243" y="3102616"/>
                  </a:lnTo>
                  <a:lnTo>
                    <a:pt x="380243" y="3101834"/>
                  </a:lnTo>
                  <a:lnTo>
                    <a:pt x="382402" y="3101834"/>
                  </a:lnTo>
                  <a:lnTo>
                    <a:pt x="382402" y="3101052"/>
                  </a:lnTo>
                  <a:lnTo>
                    <a:pt x="383256" y="3101052"/>
                  </a:lnTo>
                  <a:lnTo>
                    <a:pt x="383256" y="3100269"/>
                  </a:lnTo>
                  <a:lnTo>
                    <a:pt x="383641" y="3100269"/>
                  </a:lnTo>
                  <a:lnTo>
                    <a:pt x="383641" y="3099488"/>
                  </a:lnTo>
                  <a:lnTo>
                    <a:pt x="384200" y="3099488"/>
                  </a:lnTo>
                  <a:lnTo>
                    <a:pt x="384200" y="3098705"/>
                  </a:lnTo>
                  <a:lnTo>
                    <a:pt x="384670" y="3098705"/>
                  </a:lnTo>
                  <a:lnTo>
                    <a:pt x="384670" y="3097923"/>
                  </a:lnTo>
                  <a:lnTo>
                    <a:pt x="384916" y="3097923"/>
                  </a:lnTo>
                  <a:lnTo>
                    <a:pt x="384916" y="3097141"/>
                  </a:lnTo>
                  <a:lnTo>
                    <a:pt x="386197" y="3097141"/>
                  </a:lnTo>
                  <a:lnTo>
                    <a:pt x="386197" y="3096359"/>
                  </a:lnTo>
                  <a:lnTo>
                    <a:pt x="387027" y="3096359"/>
                  </a:lnTo>
                  <a:lnTo>
                    <a:pt x="387027" y="3095576"/>
                  </a:lnTo>
                  <a:lnTo>
                    <a:pt x="390136" y="3095576"/>
                  </a:lnTo>
                  <a:lnTo>
                    <a:pt x="390136" y="3094795"/>
                  </a:lnTo>
                  <a:lnTo>
                    <a:pt x="390340" y="3094795"/>
                  </a:lnTo>
                  <a:lnTo>
                    <a:pt x="390340" y="3094012"/>
                  </a:lnTo>
                  <a:lnTo>
                    <a:pt x="391104" y="3094012"/>
                  </a:lnTo>
                  <a:lnTo>
                    <a:pt x="391104" y="3093230"/>
                  </a:lnTo>
                  <a:lnTo>
                    <a:pt x="392920" y="3093230"/>
                  </a:lnTo>
                  <a:lnTo>
                    <a:pt x="392920" y="3092448"/>
                  </a:lnTo>
                  <a:lnTo>
                    <a:pt x="393395" y="3092448"/>
                  </a:lnTo>
                  <a:lnTo>
                    <a:pt x="393395" y="3091666"/>
                  </a:lnTo>
                  <a:lnTo>
                    <a:pt x="393467" y="3091666"/>
                  </a:lnTo>
                  <a:lnTo>
                    <a:pt x="393467" y="3090888"/>
                  </a:lnTo>
                  <a:lnTo>
                    <a:pt x="393491" y="3090888"/>
                  </a:lnTo>
                  <a:lnTo>
                    <a:pt x="393491" y="3090106"/>
                  </a:lnTo>
                  <a:lnTo>
                    <a:pt x="394399" y="3090106"/>
                  </a:lnTo>
                  <a:lnTo>
                    <a:pt x="394399" y="3089324"/>
                  </a:lnTo>
                  <a:lnTo>
                    <a:pt x="395728" y="3089324"/>
                  </a:lnTo>
                  <a:lnTo>
                    <a:pt x="395728" y="3088542"/>
                  </a:lnTo>
                  <a:lnTo>
                    <a:pt x="397262" y="3088542"/>
                  </a:lnTo>
                  <a:lnTo>
                    <a:pt x="397262" y="3087760"/>
                  </a:lnTo>
                  <a:lnTo>
                    <a:pt x="397755" y="3087760"/>
                  </a:lnTo>
                  <a:lnTo>
                    <a:pt x="397755" y="3086977"/>
                  </a:lnTo>
                  <a:lnTo>
                    <a:pt x="399246" y="3086977"/>
                  </a:lnTo>
                  <a:lnTo>
                    <a:pt x="399246" y="3086195"/>
                  </a:lnTo>
                  <a:lnTo>
                    <a:pt x="400100" y="3086195"/>
                  </a:lnTo>
                  <a:lnTo>
                    <a:pt x="400100" y="3085413"/>
                  </a:lnTo>
                  <a:lnTo>
                    <a:pt x="403913" y="3085413"/>
                  </a:lnTo>
                  <a:lnTo>
                    <a:pt x="403913" y="3084631"/>
                  </a:lnTo>
                  <a:lnTo>
                    <a:pt x="404244" y="3084631"/>
                  </a:lnTo>
                  <a:lnTo>
                    <a:pt x="404244" y="3083849"/>
                  </a:lnTo>
                  <a:lnTo>
                    <a:pt x="404971" y="3083849"/>
                  </a:lnTo>
                  <a:lnTo>
                    <a:pt x="404971" y="3083067"/>
                  </a:lnTo>
                  <a:lnTo>
                    <a:pt x="405206" y="3083067"/>
                  </a:lnTo>
                  <a:lnTo>
                    <a:pt x="405206" y="3082284"/>
                  </a:lnTo>
                  <a:lnTo>
                    <a:pt x="405248" y="3082284"/>
                  </a:lnTo>
                  <a:lnTo>
                    <a:pt x="405248" y="3081502"/>
                  </a:lnTo>
                  <a:lnTo>
                    <a:pt x="405284" y="3081502"/>
                  </a:lnTo>
                  <a:lnTo>
                    <a:pt x="405284" y="3080720"/>
                  </a:lnTo>
                  <a:lnTo>
                    <a:pt x="405302" y="3080720"/>
                  </a:lnTo>
                  <a:lnTo>
                    <a:pt x="405302" y="3079938"/>
                  </a:lnTo>
                  <a:lnTo>
                    <a:pt x="405627" y="3079938"/>
                  </a:lnTo>
                  <a:lnTo>
                    <a:pt x="405627" y="3079156"/>
                  </a:lnTo>
                  <a:lnTo>
                    <a:pt x="406036" y="3079156"/>
                  </a:lnTo>
                  <a:lnTo>
                    <a:pt x="406036" y="3078374"/>
                  </a:lnTo>
                  <a:lnTo>
                    <a:pt x="407876" y="3078374"/>
                  </a:lnTo>
                  <a:lnTo>
                    <a:pt x="407876" y="3077591"/>
                  </a:lnTo>
                  <a:lnTo>
                    <a:pt x="409704" y="3077591"/>
                  </a:lnTo>
                  <a:lnTo>
                    <a:pt x="409704" y="3076809"/>
                  </a:lnTo>
                  <a:lnTo>
                    <a:pt x="410059" y="3076809"/>
                  </a:lnTo>
                  <a:lnTo>
                    <a:pt x="410059" y="3076032"/>
                  </a:lnTo>
                  <a:lnTo>
                    <a:pt x="410672" y="3076032"/>
                  </a:lnTo>
                  <a:lnTo>
                    <a:pt x="410672" y="3075249"/>
                  </a:lnTo>
                  <a:lnTo>
                    <a:pt x="410913" y="3075249"/>
                  </a:lnTo>
                  <a:lnTo>
                    <a:pt x="410913" y="3074467"/>
                  </a:lnTo>
                  <a:lnTo>
                    <a:pt x="412957" y="3074467"/>
                  </a:lnTo>
                  <a:lnTo>
                    <a:pt x="412957" y="3073685"/>
                  </a:lnTo>
                  <a:lnTo>
                    <a:pt x="413601" y="3073685"/>
                  </a:lnTo>
                  <a:lnTo>
                    <a:pt x="413601" y="3072903"/>
                  </a:lnTo>
                  <a:lnTo>
                    <a:pt x="413631" y="3072903"/>
                  </a:lnTo>
                  <a:lnTo>
                    <a:pt x="413631" y="3072121"/>
                  </a:lnTo>
                  <a:lnTo>
                    <a:pt x="414292" y="3072121"/>
                  </a:lnTo>
                  <a:lnTo>
                    <a:pt x="414292" y="3071339"/>
                  </a:lnTo>
                  <a:lnTo>
                    <a:pt x="415008" y="3071339"/>
                  </a:lnTo>
                  <a:lnTo>
                    <a:pt x="415008" y="3070556"/>
                  </a:lnTo>
                  <a:lnTo>
                    <a:pt x="416602" y="3070556"/>
                  </a:lnTo>
                  <a:lnTo>
                    <a:pt x="416602" y="3069774"/>
                  </a:lnTo>
                  <a:lnTo>
                    <a:pt x="417335" y="3069774"/>
                  </a:lnTo>
                  <a:lnTo>
                    <a:pt x="417335" y="3068992"/>
                  </a:lnTo>
                  <a:lnTo>
                    <a:pt x="417714" y="3068992"/>
                  </a:lnTo>
                  <a:lnTo>
                    <a:pt x="417714" y="3068210"/>
                  </a:lnTo>
                  <a:lnTo>
                    <a:pt x="418700" y="3068210"/>
                  </a:lnTo>
                  <a:lnTo>
                    <a:pt x="418700" y="3067428"/>
                  </a:lnTo>
                  <a:lnTo>
                    <a:pt x="420474" y="3067428"/>
                  </a:lnTo>
                  <a:lnTo>
                    <a:pt x="420474" y="3066646"/>
                  </a:lnTo>
                  <a:lnTo>
                    <a:pt x="423565" y="3066646"/>
                  </a:lnTo>
                  <a:lnTo>
                    <a:pt x="423565" y="3065863"/>
                  </a:lnTo>
                  <a:lnTo>
                    <a:pt x="423764" y="3065863"/>
                  </a:lnTo>
                  <a:lnTo>
                    <a:pt x="423764" y="3065081"/>
                  </a:lnTo>
                  <a:lnTo>
                    <a:pt x="423890" y="3065081"/>
                  </a:lnTo>
                  <a:lnTo>
                    <a:pt x="423890" y="3064299"/>
                  </a:lnTo>
                  <a:lnTo>
                    <a:pt x="425159" y="3064299"/>
                  </a:lnTo>
                  <a:lnTo>
                    <a:pt x="425159" y="3063517"/>
                  </a:lnTo>
                  <a:lnTo>
                    <a:pt x="425730" y="3063517"/>
                  </a:lnTo>
                  <a:lnTo>
                    <a:pt x="425730" y="3062735"/>
                  </a:lnTo>
                  <a:lnTo>
                    <a:pt x="425965" y="3062735"/>
                  </a:lnTo>
                  <a:lnTo>
                    <a:pt x="425965" y="3061953"/>
                  </a:lnTo>
                  <a:lnTo>
                    <a:pt x="426007" y="3061953"/>
                  </a:lnTo>
                  <a:lnTo>
                    <a:pt x="426007" y="3061175"/>
                  </a:lnTo>
                  <a:lnTo>
                    <a:pt x="426626" y="3061175"/>
                  </a:lnTo>
                  <a:lnTo>
                    <a:pt x="426626" y="3060393"/>
                  </a:lnTo>
                  <a:lnTo>
                    <a:pt x="427263" y="3060393"/>
                  </a:lnTo>
                  <a:lnTo>
                    <a:pt x="427263" y="3059611"/>
                  </a:lnTo>
                  <a:lnTo>
                    <a:pt x="427354" y="3059611"/>
                  </a:lnTo>
                  <a:lnTo>
                    <a:pt x="427354" y="3058828"/>
                  </a:lnTo>
                  <a:lnTo>
                    <a:pt x="428196" y="3058828"/>
                  </a:lnTo>
                  <a:lnTo>
                    <a:pt x="428196" y="3058046"/>
                  </a:lnTo>
                  <a:lnTo>
                    <a:pt x="428268" y="3058046"/>
                  </a:lnTo>
                  <a:lnTo>
                    <a:pt x="428268" y="3057264"/>
                  </a:lnTo>
                  <a:lnTo>
                    <a:pt x="428538" y="3057264"/>
                  </a:lnTo>
                  <a:lnTo>
                    <a:pt x="428538" y="3056482"/>
                  </a:lnTo>
                  <a:lnTo>
                    <a:pt x="429994" y="3056482"/>
                  </a:lnTo>
                  <a:lnTo>
                    <a:pt x="429994" y="3055700"/>
                  </a:lnTo>
                  <a:lnTo>
                    <a:pt x="431118" y="3055700"/>
                  </a:lnTo>
                  <a:lnTo>
                    <a:pt x="431118" y="3054918"/>
                  </a:lnTo>
                  <a:lnTo>
                    <a:pt x="431732" y="3054918"/>
                  </a:lnTo>
                  <a:lnTo>
                    <a:pt x="431732" y="3054135"/>
                  </a:lnTo>
                  <a:lnTo>
                    <a:pt x="433638" y="3054135"/>
                  </a:lnTo>
                  <a:lnTo>
                    <a:pt x="433638" y="3053353"/>
                  </a:lnTo>
                  <a:lnTo>
                    <a:pt x="433987" y="3053353"/>
                  </a:lnTo>
                  <a:lnTo>
                    <a:pt x="433987" y="3052571"/>
                  </a:lnTo>
                  <a:lnTo>
                    <a:pt x="434341" y="3052571"/>
                  </a:lnTo>
                  <a:lnTo>
                    <a:pt x="434341" y="3051789"/>
                  </a:lnTo>
                  <a:lnTo>
                    <a:pt x="434450" y="3051789"/>
                  </a:lnTo>
                  <a:lnTo>
                    <a:pt x="434450" y="3051007"/>
                  </a:lnTo>
                  <a:lnTo>
                    <a:pt x="434558" y="3051007"/>
                  </a:lnTo>
                  <a:lnTo>
                    <a:pt x="434558" y="3050225"/>
                  </a:lnTo>
                  <a:lnTo>
                    <a:pt x="434793" y="3050225"/>
                  </a:lnTo>
                  <a:lnTo>
                    <a:pt x="434793" y="3049442"/>
                  </a:lnTo>
                  <a:lnTo>
                    <a:pt x="435815" y="3049442"/>
                  </a:lnTo>
                  <a:lnTo>
                    <a:pt x="435815" y="3048665"/>
                  </a:lnTo>
                  <a:lnTo>
                    <a:pt x="436109" y="3048665"/>
                  </a:lnTo>
                  <a:lnTo>
                    <a:pt x="436109" y="3047883"/>
                  </a:lnTo>
                  <a:lnTo>
                    <a:pt x="436164" y="3047883"/>
                  </a:lnTo>
                  <a:lnTo>
                    <a:pt x="436164" y="3047100"/>
                  </a:lnTo>
                  <a:lnTo>
                    <a:pt x="439429" y="3047100"/>
                  </a:lnTo>
                  <a:lnTo>
                    <a:pt x="439429" y="3046318"/>
                  </a:lnTo>
                  <a:lnTo>
                    <a:pt x="440289" y="3046318"/>
                  </a:lnTo>
                  <a:lnTo>
                    <a:pt x="440289" y="3045536"/>
                  </a:lnTo>
                  <a:lnTo>
                    <a:pt x="441233" y="3045536"/>
                  </a:lnTo>
                  <a:lnTo>
                    <a:pt x="441233" y="3044754"/>
                  </a:lnTo>
                  <a:lnTo>
                    <a:pt x="441492" y="3044754"/>
                  </a:lnTo>
                  <a:lnTo>
                    <a:pt x="441492" y="3043972"/>
                  </a:lnTo>
                  <a:lnTo>
                    <a:pt x="441804" y="3043972"/>
                  </a:lnTo>
                  <a:lnTo>
                    <a:pt x="441804" y="3043190"/>
                  </a:lnTo>
                  <a:lnTo>
                    <a:pt x="442478" y="3043190"/>
                  </a:lnTo>
                  <a:lnTo>
                    <a:pt x="442478" y="3042407"/>
                  </a:lnTo>
                  <a:lnTo>
                    <a:pt x="443242" y="3042407"/>
                  </a:lnTo>
                  <a:lnTo>
                    <a:pt x="443242" y="3041625"/>
                  </a:lnTo>
                  <a:lnTo>
                    <a:pt x="443548" y="3041625"/>
                  </a:lnTo>
                  <a:lnTo>
                    <a:pt x="443548" y="3040843"/>
                  </a:lnTo>
                  <a:lnTo>
                    <a:pt x="444186" y="3040843"/>
                  </a:lnTo>
                  <a:lnTo>
                    <a:pt x="444186" y="3040061"/>
                  </a:lnTo>
                  <a:lnTo>
                    <a:pt x="445172" y="3040061"/>
                  </a:lnTo>
                  <a:lnTo>
                    <a:pt x="445172" y="3039279"/>
                  </a:lnTo>
                  <a:lnTo>
                    <a:pt x="445286" y="3039279"/>
                  </a:lnTo>
                  <a:lnTo>
                    <a:pt x="445286" y="3038497"/>
                  </a:lnTo>
                  <a:lnTo>
                    <a:pt x="447198" y="3038497"/>
                  </a:lnTo>
                  <a:lnTo>
                    <a:pt x="447198" y="3037715"/>
                  </a:lnTo>
                  <a:lnTo>
                    <a:pt x="447241" y="3037715"/>
                  </a:lnTo>
                  <a:lnTo>
                    <a:pt x="447241" y="3036932"/>
                  </a:lnTo>
                  <a:lnTo>
                    <a:pt x="447379" y="3036932"/>
                  </a:lnTo>
                  <a:lnTo>
                    <a:pt x="447379" y="3036150"/>
                  </a:lnTo>
                  <a:lnTo>
                    <a:pt x="448906" y="3036150"/>
                  </a:lnTo>
                  <a:lnTo>
                    <a:pt x="448906" y="3035368"/>
                  </a:lnTo>
                  <a:lnTo>
                    <a:pt x="449183" y="3035368"/>
                  </a:lnTo>
                  <a:lnTo>
                    <a:pt x="449183" y="3034591"/>
                  </a:lnTo>
                  <a:lnTo>
                    <a:pt x="449742" y="3034591"/>
                  </a:lnTo>
                  <a:lnTo>
                    <a:pt x="449742" y="3033808"/>
                  </a:lnTo>
                  <a:lnTo>
                    <a:pt x="453615" y="3033808"/>
                  </a:lnTo>
                  <a:lnTo>
                    <a:pt x="453615" y="3033026"/>
                  </a:lnTo>
                  <a:lnTo>
                    <a:pt x="454589" y="3033026"/>
                  </a:lnTo>
                  <a:lnTo>
                    <a:pt x="454589" y="3032244"/>
                  </a:lnTo>
                  <a:lnTo>
                    <a:pt x="454673" y="3032244"/>
                  </a:lnTo>
                  <a:lnTo>
                    <a:pt x="454673" y="3031462"/>
                  </a:lnTo>
                  <a:lnTo>
                    <a:pt x="454836" y="3031462"/>
                  </a:lnTo>
                  <a:lnTo>
                    <a:pt x="454836" y="3030680"/>
                  </a:lnTo>
                  <a:lnTo>
                    <a:pt x="455202" y="3030680"/>
                  </a:lnTo>
                  <a:lnTo>
                    <a:pt x="455202" y="3029898"/>
                  </a:lnTo>
                  <a:lnTo>
                    <a:pt x="455623" y="3029898"/>
                  </a:lnTo>
                  <a:lnTo>
                    <a:pt x="455623" y="3029115"/>
                  </a:lnTo>
                  <a:lnTo>
                    <a:pt x="457325" y="3029115"/>
                  </a:lnTo>
                  <a:lnTo>
                    <a:pt x="457325" y="3028333"/>
                  </a:lnTo>
                  <a:lnTo>
                    <a:pt x="458895" y="3028333"/>
                  </a:lnTo>
                  <a:lnTo>
                    <a:pt x="458895" y="3027551"/>
                  </a:lnTo>
                  <a:lnTo>
                    <a:pt x="459647" y="3027551"/>
                  </a:lnTo>
                  <a:lnTo>
                    <a:pt x="459647" y="3026769"/>
                  </a:lnTo>
                  <a:lnTo>
                    <a:pt x="463754" y="3026769"/>
                  </a:lnTo>
                  <a:lnTo>
                    <a:pt x="463754" y="3025987"/>
                  </a:lnTo>
                  <a:lnTo>
                    <a:pt x="464476" y="3025987"/>
                  </a:lnTo>
                  <a:lnTo>
                    <a:pt x="464476" y="3025205"/>
                  </a:lnTo>
                  <a:lnTo>
                    <a:pt x="465432" y="3025205"/>
                  </a:lnTo>
                  <a:lnTo>
                    <a:pt x="465432" y="3024422"/>
                  </a:lnTo>
                  <a:lnTo>
                    <a:pt x="465636" y="3024422"/>
                  </a:lnTo>
                  <a:lnTo>
                    <a:pt x="465636" y="3023640"/>
                  </a:lnTo>
                  <a:lnTo>
                    <a:pt x="470285" y="3023640"/>
                  </a:lnTo>
                  <a:lnTo>
                    <a:pt x="470285" y="3022858"/>
                  </a:lnTo>
                  <a:lnTo>
                    <a:pt x="472131" y="3022858"/>
                  </a:lnTo>
                  <a:lnTo>
                    <a:pt x="472131" y="3022076"/>
                  </a:lnTo>
                  <a:lnTo>
                    <a:pt x="472876" y="3022076"/>
                  </a:lnTo>
                  <a:lnTo>
                    <a:pt x="472876" y="3021294"/>
                  </a:lnTo>
                  <a:lnTo>
                    <a:pt x="473057" y="3021294"/>
                  </a:lnTo>
                  <a:lnTo>
                    <a:pt x="473057" y="3020512"/>
                  </a:lnTo>
                  <a:lnTo>
                    <a:pt x="473069" y="3020512"/>
                  </a:lnTo>
                  <a:lnTo>
                    <a:pt x="473069" y="3019734"/>
                  </a:lnTo>
                  <a:lnTo>
                    <a:pt x="473532" y="3019734"/>
                  </a:lnTo>
                  <a:lnTo>
                    <a:pt x="473532" y="3018952"/>
                  </a:lnTo>
                  <a:lnTo>
                    <a:pt x="474013" y="3018952"/>
                  </a:lnTo>
                  <a:lnTo>
                    <a:pt x="474013" y="3018170"/>
                  </a:lnTo>
                  <a:lnTo>
                    <a:pt x="475589" y="3018170"/>
                  </a:lnTo>
                  <a:lnTo>
                    <a:pt x="475589" y="3017387"/>
                  </a:lnTo>
                  <a:lnTo>
                    <a:pt x="475931" y="3017387"/>
                  </a:lnTo>
                  <a:lnTo>
                    <a:pt x="475931" y="3016605"/>
                  </a:lnTo>
                  <a:lnTo>
                    <a:pt x="476533" y="3016605"/>
                  </a:lnTo>
                  <a:lnTo>
                    <a:pt x="476533" y="3015823"/>
                  </a:lnTo>
                  <a:lnTo>
                    <a:pt x="480435" y="3015823"/>
                  </a:lnTo>
                  <a:lnTo>
                    <a:pt x="480435" y="3015041"/>
                  </a:lnTo>
                  <a:lnTo>
                    <a:pt x="480598" y="3015041"/>
                  </a:lnTo>
                  <a:lnTo>
                    <a:pt x="480598" y="3014259"/>
                  </a:lnTo>
                  <a:lnTo>
                    <a:pt x="481283" y="3014259"/>
                  </a:lnTo>
                  <a:lnTo>
                    <a:pt x="481283" y="3013477"/>
                  </a:lnTo>
                  <a:lnTo>
                    <a:pt x="481301" y="3013477"/>
                  </a:lnTo>
                  <a:lnTo>
                    <a:pt x="481301" y="3012694"/>
                  </a:lnTo>
                  <a:lnTo>
                    <a:pt x="481386" y="3012694"/>
                  </a:lnTo>
                  <a:lnTo>
                    <a:pt x="481386" y="3011912"/>
                  </a:lnTo>
                  <a:lnTo>
                    <a:pt x="481674" y="3011912"/>
                  </a:lnTo>
                  <a:lnTo>
                    <a:pt x="481674" y="3011130"/>
                  </a:lnTo>
                  <a:lnTo>
                    <a:pt x="483430" y="3011130"/>
                  </a:lnTo>
                  <a:lnTo>
                    <a:pt x="483430" y="3010348"/>
                  </a:lnTo>
                  <a:lnTo>
                    <a:pt x="486094" y="3010348"/>
                  </a:lnTo>
                  <a:lnTo>
                    <a:pt x="486094" y="3009566"/>
                  </a:lnTo>
                  <a:lnTo>
                    <a:pt x="486299" y="3009566"/>
                  </a:lnTo>
                  <a:lnTo>
                    <a:pt x="486299" y="3008784"/>
                  </a:lnTo>
                  <a:lnTo>
                    <a:pt x="489546" y="3008784"/>
                  </a:lnTo>
                  <a:lnTo>
                    <a:pt x="489546" y="3008001"/>
                  </a:lnTo>
                  <a:lnTo>
                    <a:pt x="489786" y="3008001"/>
                  </a:lnTo>
                  <a:lnTo>
                    <a:pt x="489786" y="3007224"/>
                  </a:lnTo>
                  <a:lnTo>
                    <a:pt x="490646" y="3007224"/>
                  </a:lnTo>
                  <a:lnTo>
                    <a:pt x="490646" y="3006442"/>
                  </a:lnTo>
                  <a:lnTo>
                    <a:pt x="492895" y="3006442"/>
                  </a:lnTo>
                  <a:lnTo>
                    <a:pt x="492895" y="3005659"/>
                  </a:lnTo>
                  <a:lnTo>
                    <a:pt x="495217" y="3005659"/>
                  </a:lnTo>
                  <a:lnTo>
                    <a:pt x="495217" y="3004877"/>
                  </a:lnTo>
                  <a:lnTo>
                    <a:pt x="496408" y="3004877"/>
                  </a:lnTo>
                  <a:lnTo>
                    <a:pt x="496408" y="3004095"/>
                  </a:lnTo>
                  <a:lnTo>
                    <a:pt x="496798" y="3004095"/>
                  </a:lnTo>
                  <a:lnTo>
                    <a:pt x="496798" y="3003313"/>
                  </a:lnTo>
                  <a:lnTo>
                    <a:pt x="497310" y="3003313"/>
                  </a:lnTo>
                  <a:lnTo>
                    <a:pt x="497310" y="3002531"/>
                  </a:lnTo>
                  <a:lnTo>
                    <a:pt x="498248" y="3002531"/>
                  </a:lnTo>
                  <a:lnTo>
                    <a:pt x="498248" y="3001749"/>
                  </a:lnTo>
                  <a:lnTo>
                    <a:pt x="498494" y="3001749"/>
                  </a:lnTo>
                  <a:lnTo>
                    <a:pt x="498494" y="3000966"/>
                  </a:lnTo>
                  <a:lnTo>
                    <a:pt x="501170" y="3000966"/>
                  </a:lnTo>
                  <a:lnTo>
                    <a:pt x="501170" y="3000184"/>
                  </a:lnTo>
                  <a:lnTo>
                    <a:pt x="501495" y="3000184"/>
                  </a:lnTo>
                  <a:lnTo>
                    <a:pt x="501495" y="2999402"/>
                  </a:lnTo>
                  <a:lnTo>
                    <a:pt x="502728" y="2999402"/>
                  </a:lnTo>
                  <a:lnTo>
                    <a:pt x="502728" y="2998620"/>
                  </a:lnTo>
                  <a:lnTo>
                    <a:pt x="503269" y="2998620"/>
                  </a:lnTo>
                  <a:lnTo>
                    <a:pt x="503269" y="2997838"/>
                  </a:lnTo>
                  <a:lnTo>
                    <a:pt x="503612" y="2997838"/>
                  </a:lnTo>
                  <a:lnTo>
                    <a:pt x="503612" y="2997056"/>
                  </a:lnTo>
                  <a:lnTo>
                    <a:pt x="504412" y="2997056"/>
                  </a:lnTo>
                  <a:lnTo>
                    <a:pt x="504412" y="2996273"/>
                  </a:lnTo>
                  <a:lnTo>
                    <a:pt x="506805" y="2996273"/>
                  </a:lnTo>
                  <a:lnTo>
                    <a:pt x="506805" y="2995491"/>
                  </a:lnTo>
                  <a:lnTo>
                    <a:pt x="506985" y="2995491"/>
                  </a:lnTo>
                  <a:lnTo>
                    <a:pt x="506985" y="2994709"/>
                  </a:lnTo>
                  <a:lnTo>
                    <a:pt x="508910" y="2994709"/>
                  </a:lnTo>
                  <a:lnTo>
                    <a:pt x="508910" y="2993927"/>
                  </a:lnTo>
                  <a:lnTo>
                    <a:pt x="509493" y="2993927"/>
                  </a:lnTo>
                  <a:lnTo>
                    <a:pt x="509493" y="2993145"/>
                  </a:lnTo>
                  <a:lnTo>
                    <a:pt x="512253" y="2993145"/>
                  </a:lnTo>
                  <a:lnTo>
                    <a:pt x="512253" y="2992367"/>
                  </a:lnTo>
                  <a:lnTo>
                    <a:pt x="513426" y="2992367"/>
                  </a:lnTo>
                  <a:lnTo>
                    <a:pt x="513426" y="2991585"/>
                  </a:lnTo>
                  <a:lnTo>
                    <a:pt x="514142" y="2991585"/>
                  </a:lnTo>
                  <a:lnTo>
                    <a:pt x="514142" y="2990803"/>
                  </a:lnTo>
                  <a:lnTo>
                    <a:pt x="514586" y="2990803"/>
                  </a:lnTo>
                  <a:lnTo>
                    <a:pt x="514586" y="2990021"/>
                  </a:lnTo>
                  <a:lnTo>
                    <a:pt x="516601" y="2990021"/>
                  </a:lnTo>
                  <a:lnTo>
                    <a:pt x="516601" y="2989239"/>
                  </a:lnTo>
                  <a:lnTo>
                    <a:pt x="517004" y="2989239"/>
                  </a:lnTo>
                  <a:lnTo>
                    <a:pt x="517004" y="2988456"/>
                  </a:lnTo>
                  <a:lnTo>
                    <a:pt x="517948" y="2988456"/>
                  </a:lnTo>
                  <a:lnTo>
                    <a:pt x="517948" y="2987674"/>
                  </a:lnTo>
                  <a:lnTo>
                    <a:pt x="519734" y="2987674"/>
                  </a:lnTo>
                  <a:lnTo>
                    <a:pt x="519734" y="2986892"/>
                  </a:lnTo>
                  <a:lnTo>
                    <a:pt x="521640" y="2986892"/>
                  </a:lnTo>
                  <a:lnTo>
                    <a:pt x="521640" y="2986110"/>
                  </a:lnTo>
                  <a:lnTo>
                    <a:pt x="522115" y="2986110"/>
                  </a:lnTo>
                  <a:lnTo>
                    <a:pt x="522115" y="2985328"/>
                  </a:lnTo>
                  <a:lnTo>
                    <a:pt x="522248" y="2985328"/>
                  </a:lnTo>
                  <a:lnTo>
                    <a:pt x="522248" y="2984546"/>
                  </a:lnTo>
                  <a:lnTo>
                    <a:pt x="522591" y="2984546"/>
                  </a:lnTo>
                  <a:lnTo>
                    <a:pt x="522591" y="2983763"/>
                  </a:lnTo>
                  <a:lnTo>
                    <a:pt x="523192" y="2983763"/>
                  </a:lnTo>
                  <a:lnTo>
                    <a:pt x="523192" y="2982981"/>
                  </a:lnTo>
                  <a:lnTo>
                    <a:pt x="523619" y="2982981"/>
                  </a:lnTo>
                  <a:lnTo>
                    <a:pt x="523619" y="2982199"/>
                  </a:lnTo>
                  <a:lnTo>
                    <a:pt x="524413" y="2982199"/>
                  </a:lnTo>
                  <a:lnTo>
                    <a:pt x="524413" y="2981417"/>
                  </a:lnTo>
                  <a:lnTo>
                    <a:pt x="526283" y="2981417"/>
                  </a:lnTo>
                  <a:lnTo>
                    <a:pt x="526283" y="2980635"/>
                  </a:lnTo>
                  <a:lnTo>
                    <a:pt x="528225" y="2980635"/>
                  </a:lnTo>
                  <a:lnTo>
                    <a:pt x="528225" y="2979853"/>
                  </a:lnTo>
                  <a:lnTo>
                    <a:pt x="528255" y="2979853"/>
                  </a:lnTo>
                  <a:lnTo>
                    <a:pt x="528255" y="2979070"/>
                  </a:lnTo>
                  <a:lnTo>
                    <a:pt x="529073" y="2979070"/>
                  </a:lnTo>
                  <a:lnTo>
                    <a:pt x="529073" y="2978288"/>
                  </a:lnTo>
                  <a:lnTo>
                    <a:pt x="529169" y="2978288"/>
                  </a:lnTo>
                  <a:lnTo>
                    <a:pt x="529169" y="2977511"/>
                  </a:lnTo>
                  <a:lnTo>
                    <a:pt x="529548" y="2977511"/>
                  </a:lnTo>
                  <a:lnTo>
                    <a:pt x="529548" y="2976728"/>
                  </a:lnTo>
                  <a:lnTo>
                    <a:pt x="529632" y="2976728"/>
                  </a:lnTo>
                  <a:lnTo>
                    <a:pt x="529632" y="2975946"/>
                  </a:lnTo>
                  <a:lnTo>
                    <a:pt x="529753" y="2975946"/>
                  </a:lnTo>
                  <a:lnTo>
                    <a:pt x="529753" y="2975164"/>
                  </a:lnTo>
                  <a:lnTo>
                    <a:pt x="530306" y="2975164"/>
                  </a:lnTo>
                  <a:lnTo>
                    <a:pt x="530306" y="2974382"/>
                  </a:lnTo>
                  <a:lnTo>
                    <a:pt x="531100" y="2974382"/>
                  </a:lnTo>
                  <a:lnTo>
                    <a:pt x="531100" y="2973600"/>
                  </a:lnTo>
                  <a:lnTo>
                    <a:pt x="531707" y="2973600"/>
                  </a:lnTo>
                  <a:lnTo>
                    <a:pt x="531707" y="2972818"/>
                  </a:lnTo>
                  <a:lnTo>
                    <a:pt x="533415" y="2972818"/>
                  </a:lnTo>
                  <a:lnTo>
                    <a:pt x="533415" y="2972035"/>
                  </a:lnTo>
                  <a:lnTo>
                    <a:pt x="533421" y="2972035"/>
                  </a:lnTo>
                  <a:lnTo>
                    <a:pt x="533421" y="2971253"/>
                  </a:lnTo>
                  <a:lnTo>
                    <a:pt x="533595" y="2971253"/>
                  </a:lnTo>
                  <a:lnTo>
                    <a:pt x="533595" y="2970471"/>
                  </a:lnTo>
                  <a:lnTo>
                    <a:pt x="534275" y="2970471"/>
                  </a:lnTo>
                  <a:lnTo>
                    <a:pt x="534275" y="2969689"/>
                  </a:lnTo>
                  <a:lnTo>
                    <a:pt x="534888" y="2969689"/>
                  </a:lnTo>
                  <a:lnTo>
                    <a:pt x="534888" y="2968907"/>
                  </a:lnTo>
                  <a:lnTo>
                    <a:pt x="535616" y="2968907"/>
                  </a:lnTo>
                  <a:lnTo>
                    <a:pt x="535616" y="2968125"/>
                  </a:lnTo>
                  <a:lnTo>
                    <a:pt x="537540" y="2968125"/>
                  </a:lnTo>
                  <a:lnTo>
                    <a:pt x="537540" y="2967342"/>
                  </a:lnTo>
                  <a:lnTo>
                    <a:pt x="537649" y="2967342"/>
                  </a:lnTo>
                  <a:lnTo>
                    <a:pt x="537649" y="2966560"/>
                  </a:lnTo>
                  <a:lnTo>
                    <a:pt x="539549" y="2966560"/>
                  </a:lnTo>
                  <a:lnTo>
                    <a:pt x="539549" y="2965783"/>
                  </a:lnTo>
                  <a:lnTo>
                    <a:pt x="539561" y="2965783"/>
                  </a:lnTo>
                  <a:lnTo>
                    <a:pt x="539561" y="2965000"/>
                  </a:lnTo>
                  <a:lnTo>
                    <a:pt x="540884" y="2965000"/>
                  </a:lnTo>
                  <a:lnTo>
                    <a:pt x="540884" y="2964218"/>
                  </a:lnTo>
                  <a:lnTo>
                    <a:pt x="544143" y="2964218"/>
                  </a:lnTo>
                  <a:lnTo>
                    <a:pt x="544143" y="2963436"/>
                  </a:lnTo>
                  <a:lnTo>
                    <a:pt x="544738" y="2963436"/>
                  </a:lnTo>
                  <a:lnTo>
                    <a:pt x="544738" y="2962654"/>
                  </a:lnTo>
                  <a:lnTo>
                    <a:pt x="545484" y="2962654"/>
                  </a:lnTo>
                  <a:lnTo>
                    <a:pt x="545484" y="2961872"/>
                  </a:lnTo>
                  <a:lnTo>
                    <a:pt x="545995" y="2961872"/>
                  </a:lnTo>
                  <a:lnTo>
                    <a:pt x="545995" y="2961090"/>
                  </a:lnTo>
                  <a:lnTo>
                    <a:pt x="548852" y="2961090"/>
                  </a:lnTo>
                  <a:lnTo>
                    <a:pt x="548852" y="2960307"/>
                  </a:lnTo>
                  <a:lnTo>
                    <a:pt x="549351" y="2960307"/>
                  </a:lnTo>
                  <a:lnTo>
                    <a:pt x="549351" y="2959525"/>
                  </a:lnTo>
                  <a:lnTo>
                    <a:pt x="549838" y="2959525"/>
                  </a:lnTo>
                  <a:lnTo>
                    <a:pt x="549838" y="2958743"/>
                  </a:lnTo>
                  <a:lnTo>
                    <a:pt x="550427" y="2958743"/>
                  </a:lnTo>
                  <a:lnTo>
                    <a:pt x="550427" y="2957961"/>
                  </a:lnTo>
                  <a:lnTo>
                    <a:pt x="550704" y="2957961"/>
                  </a:lnTo>
                  <a:lnTo>
                    <a:pt x="550704" y="2957179"/>
                  </a:lnTo>
                  <a:lnTo>
                    <a:pt x="551432" y="2957179"/>
                  </a:lnTo>
                  <a:lnTo>
                    <a:pt x="551432" y="2956397"/>
                  </a:lnTo>
                  <a:lnTo>
                    <a:pt x="551510" y="2956397"/>
                  </a:lnTo>
                  <a:lnTo>
                    <a:pt x="551510" y="2955614"/>
                  </a:lnTo>
                  <a:lnTo>
                    <a:pt x="551636" y="2955614"/>
                  </a:lnTo>
                  <a:lnTo>
                    <a:pt x="551636" y="2954832"/>
                  </a:lnTo>
                  <a:lnTo>
                    <a:pt x="554240" y="2954832"/>
                  </a:lnTo>
                  <a:lnTo>
                    <a:pt x="554240" y="2954050"/>
                  </a:lnTo>
                  <a:lnTo>
                    <a:pt x="556074" y="2954050"/>
                  </a:lnTo>
                  <a:lnTo>
                    <a:pt x="556074" y="2953268"/>
                  </a:lnTo>
                  <a:lnTo>
                    <a:pt x="557601" y="2953268"/>
                  </a:lnTo>
                  <a:lnTo>
                    <a:pt x="557601" y="2952486"/>
                  </a:lnTo>
                  <a:lnTo>
                    <a:pt x="559339" y="2952486"/>
                  </a:lnTo>
                  <a:lnTo>
                    <a:pt x="559339" y="2951704"/>
                  </a:lnTo>
                  <a:lnTo>
                    <a:pt x="561685" y="2951704"/>
                  </a:lnTo>
                  <a:lnTo>
                    <a:pt x="561685" y="2950921"/>
                  </a:lnTo>
                  <a:lnTo>
                    <a:pt x="561865" y="2950921"/>
                  </a:lnTo>
                  <a:lnTo>
                    <a:pt x="561865" y="2950144"/>
                  </a:lnTo>
                  <a:lnTo>
                    <a:pt x="561979" y="2950144"/>
                  </a:lnTo>
                  <a:lnTo>
                    <a:pt x="561979" y="2949362"/>
                  </a:lnTo>
                  <a:lnTo>
                    <a:pt x="562400" y="2949362"/>
                  </a:lnTo>
                  <a:lnTo>
                    <a:pt x="562400" y="2948580"/>
                  </a:lnTo>
                  <a:lnTo>
                    <a:pt x="562665" y="2948580"/>
                  </a:lnTo>
                  <a:lnTo>
                    <a:pt x="562665" y="2947797"/>
                  </a:lnTo>
                  <a:lnTo>
                    <a:pt x="563411" y="2947797"/>
                  </a:lnTo>
                  <a:lnTo>
                    <a:pt x="563411" y="2947015"/>
                  </a:lnTo>
                  <a:lnTo>
                    <a:pt x="565167" y="2947015"/>
                  </a:lnTo>
                  <a:lnTo>
                    <a:pt x="565167" y="2946233"/>
                  </a:lnTo>
                  <a:lnTo>
                    <a:pt x="567211" y="2946233"/>
                  </a:lnTo>
                  <a:lnTo>
                    <a:pt x="567211" y="2945451"/>
                  </a:lnTo>
                  <a:lnTo>
                    <a:pt x="567380" y="2945451"/>
                  </a:lnTo>
                  <a:lnTo>
                    <a:pt x="567380" y="2944669"/>
                  </a:lnTo>
                  <a:lnTo>
                    <a:pt x="568095" y="2944669"/>
                  </a:lnTo>
                  <a:lnTo>
                    <a:pt x="568095" y="2943887"/>
                  </a:lnTo>
                  <a:lnTo>
                    <a:pt x="569190" y="2943887"/>
                  </a:lnTo>
                  <a:lnTo>
                    <a:pt x="569190" y="2943105"/>
                  </a:lnTo>
                  <a:lnTo>
                    <a:pt x="569196" y="2943105"/>
                  </a:lnTo>
                  <a:lnTo>
                    <a:pt x="569196" y="2942322"/>
                  </a:lnTo>
                  <a:lnTo>
                    <a:pt x="569875" y="2942322"/>
                  </a:lnTo>
                  <a:lnTo>
                    <a:pt x="569875" y="2941540"/>
                  </a:lnTo>
                  <a:lnTo>
                    <a:pt x="571433" y="2941540"/>
                  </a:lnTo>
                  <a:lnTo>
                    <a:pt x="571433" y="2940758"/>
                  </a:lnTo>
                  <a:lnTo>
                    <a:pt x="571451" y="2940758"/>
                  </a:lnTo>
                  <a:lnTo>
                    <a:pt x="571451" y="2939976"/>
                  </a:lnTo>
                  <a:lnTo>
                    <a:pt x="572371" y="2939976"/>
                  </a:lnTo>
                  <a:lnTo>
                    <a:pt x="572371" y="2939194"/>
                  </a:lnTo>
                  <a:lnTo>
                    <a:pt x="573177" y="2939194"/>
                  </a:lnTo>
                  <a:lnTo>
                    <a:pt x="573177" y="2938412"/>
                  </a:lnTo>
                  <a:lnTo>
                    <a:pt x="573207" y="2938412"/>
                  </a:lnTo>
                  <a:lnTo>
                    <a:pt x="573207" y="2937629"/>
                  </a:lnTo>
                  <a:lnTo>
                    <a:pt x="575215" y="2937629"/>
                  </a:lnTo>
                  <a:lnTo>
                    <a:pt x="575215" y="2936847"/>
                  </a:lnTo>
                  <a:lnTo>
                    <a:pt x="578246" y="2936847"/>
                  </a:lnTo>
                  <a:lnTo>
                    <a:pt x="578246" y="2936070"/>
                  </a:lnTo>
                  <a:lnTo>
                    <a:pt x="580243" y="2936070"/>
                  </a:lnTo>
                  <a:lnTo>
                    <a:pt x="580243" y="2935287"/>
                  </a:lnTo>
                  <a:lnTo>
                    <a:pt x="580868" y="2935287"/>
                  </a:lnTo>
                  <a:lnTo>
                    <a:pt x="580868" y="2934505"/>
                  </a:lnTo>
                  <a:lnTo>
                    <a:pt x="582750" y="2934505"/>
                  </a:lnTo>
                  <a:lnTo>
                    <a:pt x="582750" y="2933723"/>
                  </a:lnTo>
                  <a:lnTo>
                    <a:pt x="583586" y="2933723"/>
                  </a:lnTo>
                  <a:lnTo>
                    <a:pt x="583586" y="2932941"/>
                  </a:lnTo>
                  <a:lnTo>
                    <a:pt x="583676" y="2932941"/>
                  </a:lnTo>
                  <a:lnTo>
                    <a:pt x="583676" y="2932159"/>
                  </a:lnTo>
                  <a:lnTo>
                    <a:pt x="584133" y="2932159"/>
                  </a:lnTo>
                  <a:lnTo>
                    <a:pt x="584133" y="2931377"/>
                  </a:lnTo>
                  <a:lnTo>
                    <a:pt x="584999" y="2931377"/>
                  </a:lnTo>
                  <a:lnTo>
                    <a:pt x="584999" y="2930594"/>
                  </a:lnTo>
                  <a:lnTo>
                    <a:pt x="586130" y="2930594"/>
                  </a:lnTo>
                  <a:lnTo>
                    <a:pt x="586130" y="2929812"/>
                  </a:lnTo>
                  <a:lnTo>
                    <a:pt x="588812" y="2929812"/>
                  </a:lnTo>
                  <a:lnTo>
                    <a:pt x="588812" y="2929030"/>
                  </a:lnTo>
                  <a:lnTo>
                    <a:pt x="588974" y="2929030"/>
                  </a:lnTo>
                  <a:lnTo>
                    <a:pt x="588974" y="2928248"/>
                  </a:lnTo>
                  <a:lnTo>
                    <a:pt x="590532" y="2928248"/>
                  </a:lnTo>
                  <a:lnTo>
                    <a:pt x="590532" y="2927466"/>
                  </a:lnTo>
                  <a:lnTo>
                    <a:pt x="591398" y="2927466"/>
                  </a:lnTo>
                  <a:lnTo>
                    <a:pt x="591398" y="2926684"/>
                  </a:lnTo>
                  <a:lnTo>
                    <a:pt x="592216" y="2926684"/>
                  </a:lnTo>
                  <a:lnTo>
                    <a:pt x="592216" y="2925901"/>
                  </a:lnTo>
                  <a:lnTo>
                    <a:pt x="592522" y="2925901"/>
                  </a:lnTo>
                  <a:lnTo>
                    <a:pt x="592522" y="2925119"/>
                  </a:lnTo>
                  <a:lnTo>
                    <a:pt x="592625" y="2925119"/>
                  </a:lnTo>
                  <a:lnTo>
                    <a:pt x="592625" y="2924342"/>
                  </a:lnTo>
                  <a:lnTo>
                    <a:pt x="592697" y="2924342"/>
                  </a:lnTo>
                  <a:lnTo>
                    <a:pt x="592697" y="2923559"/>
                  </a:lnTo>
                  <a:lnTo>
                    <a:pt x="593202" y="2923559"/>
                  </a:lnTo>
                  <a:lnTo>
                    <a:pt x="593202" y="2922777"/>
                  </a:lnTo>
                  <a:lnTo>
                    <a:pt x="593262" y="2922777"/>
                  </a:lnTo>
                  <a:lnTo>
                    <a:pt x="593262" y="2921995"/>
                  </a:lnTo>
                  <a:lnTo>
                    <a:pt x="593412" y="2921995"/>
                  </a:lnTo>
                  <a:lnTo>
                    <a:pt x="593412" y="2921213"/>
                  </a:lnTo>
                  <a:lnTo>
                    <a:pt x="593851" y="2921213"/>
                  </a:lnTo>
                  <a:lnTo>
                    <a:pt x="593851" y="2920431"/>
                  </a:lnTo>
                  <a:lnTo>
                    <a:pt x="599107" y="2920431"/>
                  </a:lnTo>
                  <a:lnTo>
                    <a:pt x="599107" y="2919649"/>
                  </a:lnTo>
                  <a:lnTo>
                    <a:pt x="599149" y="2919649"/>
                  </a:lnTo>
                  <a:lnTo>
                    <a:pt x="599149" y="2918866"/>
                  </a:lnTo>
                  <a:lnTo>
                    <a:pt x="599793" y="2918866"/>
                  </a:lnTo>
                  <a:lnTo>
                    <a:pt x="599793" y="2918084"/>
                  </a:lnTo>
                  <a:lnTo>
                    <a:pt x="601092" y="2918084"/>
                  </a:lnTo>
                  <a:lnTo>
                    <a:pt x="601092" y="2917302"/>
                  </a:lnTo>
                  <a:lnTo>
                    <a:pt x="601976" y="2917302"/>
                  </a:lnTo>
                  <a:lnTo>
                    <a:pt x="601976" y="2916520"/>
                  </a:lnTo>
                  <a:lnTo>
                    <a:pt x="602601" y="2916520"/>
                  </a:lnTo>
                  <a:lnTo>
                    <a:pt x="602601" y="2915738"/>
                  </a:lnTo>
                  <a:lnTo>
                    <a:pt x="604207" y="2915738"/>
                  </a:lnTo>
                  <a:lnTo>
                    <a:pt x="604207" y="2914956"/>
                  </a:lnTo>
                  <a:lnTo>
                    <a:pt x="604646" y="2914956"/>
                  </a:lnTo>
                  <a:lnTo>
                    <a:pt x="604646" y="2914173"/>
                  </a:lnTo>
                  <a:lnTo>
                    <a:pt x="604922" y="2914173"/>
                  </a:lnTo>
                  <a:lnTo>
                    <a:pt x="604922" y="2913391"/>
                  </a:lnTo>
                  <a:lnTo>
                    <a:pt x="604970" y="2913391"/>
                  </a:lnTo>
                  <a:lnTo>
                    <a:pt x="604970" y="2912609"/>
                  </a:lnTo>
                  <a:lnTo>
                    <a:pt x="605265" y="2912609"/>
                  </a:lnTo>
                  <a:lnTo>
                    <a:pt x="605265" y="2911827"/>
                  </a:lnTo>
                  <a:lnTo>
                    <a:pt x="605890" y="2911827"/>
                  </a:lnTo>
                  <a:lnTo>
                    <a:pt x="605890" y="2911045"/>
                  </a:lnTo>
                  <a:lnTo>
                    <a:pt x="607586" y="2911045"/>
                  </a:lnTo>
                  <a:lnTo>
                    <a:pt x="607586" y="2910263"/>
                  </a:lnTo>
                  <a:lnTo>
                    <a:pt x="609084" y="2910263"/>
                  </a:lnTo>
                  <a:lnTo>
                    <a:pt x="609084" y="2909480"/>
                  </a:lnTo>
                  <a:lnTo>
                    <a:pt x="612361" y="2909480"/>
                  </a:lnTo>
                  <a:lnTo>
                    <a:pt x="612361" y="2908703"/>
                  </a:lnTo>
                  <a:lnTo>
                    <a:pt x="613461" y="2908703"/>
                  </a:lnTo>
                  <a:lnTo>
                    <a:pt x="613461" y="2907921"/>
                  </a:lnTo>
                  <a:lnTo>
                    <a:pt x="614189" y="2907921"/>
                  </a:lnTo>
                  <a:lnTo>
                    <a:pt x="614189" y="2907138"/>
                  </a:lnTo>
                  <a:lnTo>
                    <a:pt x="614911" y="2907138"/>
                  </a:lnTo>
                  <a:lnTo>
                    <a:pt x="614911" y="2906356"/>
                  </a:lnTo>
                  <a:lnTo>
                    <a:pt x="615260" y="2906356"/>
                  </a:lnTo>
                  <a:lnTo>
                    <a:pt x="615260" y="2905574"/>
                  </a:lnTo>
                  <a:lnTo>
                    <a:pt x="615290" y="2905574"/>
                  </a:lnTo>
                  <a:lnTo>
                    <a:pt x="615290" y="2904792"/>
                  </a:lnTo>
                  <a:lnTo>
                    <a:pt x="616210" y="2904792"/>
                  </a:lnTo>
                  <a:lnTo>
                    <a:pt x="616210" y="2904010"/>
                  </a:lnTo>
                  <a:lnTo>
                    <a:pt x="618164" y="2904010"/>
                  </a:lnTo>
                  <a:lnTo>
                    <a:pt x="618164" y="2903228"/>
                  </a:lnTo>
                  <a:lnTo>
                    <a:pt x="619415" y="2903228"/>
                  </a:lnTo>
                  <a:lnTo>
                    <a:pt x="619415" y="2902445"/>
                  </a:lnTo>
                  <a:lnTo>
                    <a:pt x="619451" y="2902445"/>
                  </a:lnTo>
                  <a:lnTo>
                    <a:pt x="619451" y="2901663"/>
                  </a:lnTo>
                  <a:lnTo>
                    <a:pt x="620371" y="2901663"/>
                  </a:lnTo>
                  <a:lnTo>
                    <a:pt x="620371" y="2900881"/>
                  </a:lnTo>
                  <a:lnTo>
                    <a:pt x="623258" y="2900881"/>
                  </a:lnTo>
                  <a:lnTo>
                    <a:pt x="623258" y="2900099"/>
                  </a:lnTo>
                  <a:lnTo>
                    <a:pt x="623372" y="2900099"/>
                  </a:lnTo>
                  <a:lnTo>
                    <a:pt x="623372" y="2899317"/>
                  </a:lnTo>
                  <a:lnTo>
                    <a:pt x="623534" y="2899317"/>
                  </a:lnTo>
                  <a:lnTo>
                    <a:pt x="623534" y="2898535"/>
                  </a:lnTo>
                  <a:lnTo>
                    <a:pt x="624328" y="2898535"/>
                  </a:lnTo>
                  <a:lnTo>
                    <a:pt x="624328" y="2897752"/>
                  </a:lnTo>
                  <a:lnTo>
                    <a:pt x="626216" y="2897752"/>
                  </a:lnTo>
                  <a:lnTo>
                    <a:pt x="626216" y="2896971"/>
                  </a:lnTo>
                  <a:lnTo>
                    <a:pt x="627828" y="2896971"/>
                  </a:lnTo>
                  <a:lnTo>
                    <a:pt x="627828" y="2896188"/>
                  </a:lnTo>
                  <a:lnTo>
                    <a:pt x="628995" y="2896188"/>
                  </a:lnTo>
                  <a:lnTo>
                    <a:pt x="628995" y="2895410"/>
                  </a:lnTo>
                  <a:lnTo>
                    <a:pt x="631773" y="2895410"/>
                  </a:lnTo>
                  <a:lnTo>
                    <a:pt x="631773" y="2894628"/>
                  </a:lnTo>
                  <a:lnTo>
                    <a:pt x="633204" y="2894628"/>
                  </a:lnTo>
                  <a:lnTo>
                    <a:pt x="633204" y="2893846"/>
                  </a:lnTo>
                  <a:lnTo>
                    <a:pt x="634725" y="2893846"/>
                  </a:lnTo>
                  <a:lnTo>
                    <a:pt x="634725" y="2893064"/>
                  </a:lnTo>
                  <a:lnTo>
                    <a:pt x="635026" y="2893064"/>
                  </a:lnTo>
                  <a:lnTo>
                    <a:pt x="635026" y="2892282"/>
                  </a:lnTo>
                  <a:lnTo>
                    <a:pt x="637083" y="2892282"/>
                  </a:lnTo>
                  <a:lnTo>
                    <a:pt x="637083" y="2891500"/>
                  </a:lnTo>
                  <a:lnTo>
                    <a:pt x="637510" y="2891500"/>
                  </a:lnTo>
                  <a:lnTo>
                    <a:pt x="637510" y="2890717"/>
                  </a:lnTo>
                  <a:lnTo>
                    <a:pt x="639584" y="2890717"/>
                  </a:lnTo>
                  <a:lnTo>
                    <a:pt x="639584" y="2889936"/>
                  </a:lnTo>
                  <a:lnTo>
                    <a:pt x="639602" y="2889936"/>
                  </a:lnTo>
                  <a:lnTo>
                    <a:pt x="639602" y="2889153"/>
                  </a:lnTo>
                  <a:lnTo>
                    <a:pt x="639711" y="2889153"/>
                  </a:lnTo>
                  <a:lnTo>
                    <a:pt x="639711" y="2888371"/>
                  </a:lnTo>
                  <a:lnTo>
                    <a:pt x="642038" y="2888371"/>
                  </a:lnTo>
                  <a:lnTo>
                    <a:pt x="642038" y="2887589"/>
                  </a:lnTo>
                  <a:lnTo>
                    <a:pt x="642206" y="2887589"/>
                  </a:lnTo>
                  <a:lnTo>
                    <a:pt x="642206" y="2886807"/>
                  </a:lnTo>
                  <a:lnTo>
                    <a:pt x="642236" y="2886807"/>
                  </a:lnTo>
                  <a:lnTo>
                    <a:pt x="642236" y="2886024"/>
                  </a:lnTo>
                  <a:lnTo>
                    <a:pt x="645069" y="2886024"/>
                  </a:lnTo>
                  <a:lnTo>
                    <a:pt x="645069" y="2885243"/>
                  </a:lnTo>
                  <a:lnTo>
                    <a:pt x="647107" y="2885243"/>
                  </a:lnTo>
                  <a:lnTo>
                    <a:pt x="647107" y="2884460"/>
                  </a:lnTo>
                  <a:lnTo>
                    <a:pt x="647258" y="2884460"/>
                  </a:lnTo>
                  <a:lnTo>
                    <a:pt x="647258" y="2883678"/>
                  </a:lnTo>
                  <a:lnTo>
                    <a:pt x="649765" y="2883678"/>
                  </a:lnTo>
                  <a:lnTo>
                    <a:pt x="649765" y="2882896"/>
                  </a:lnTo>
                  <a:lnTo>
                    <a:pt x="651124" y="2882896"/>
                  </a:lnTo>
                  <a:lnTo>
                    <a:pt x="651124" y="2882118"/>
                  </a:lnTo>
                  <a:lnTo>
                    <a:pt x="651966" y="2882118"/>
                  </a:lnTo>
                  <a:lnTo>
                    <a:pt x="651966" y="2881336"/>
                  </a:lnTo>
                  <a:lnTo>
                    <a:pt x="651984" y="2881336"/>
                  </a:lnTo>
                  <a:lnTo>
                    <a:pt x="651984" y="2880554"/>
                  </a:lnTo>
                  <a:lnTo>
                    <a:pt x="652411" y="2880554"/>
                  </a:lnTo>
                  <a:lnTo>
                    <a:pt x="652411" y="2879772"/>
                  </a:lnTo>
                  <a:lnTo>
                    <a:pt x="654227" y="2879772"/>
                  </a:lnTo>
                  <a:lnTo>
                    <a:pt x="654227" y="2878990"/>
                  </a:lnTo>
                  <a:lnTo>
                    <a:pt x="654342" y="2878990"/>
                  </a:lnTo>
                  <a:lnTo>
                    <a:pt x="654342" y="2878208"/>
                  </a:lnTo>
                  <a:lnTo>
                    <a:pt x="654546" y="2878208"/>
                  </a:lnTo>
                  <a:lnTo>
                    <a:pt x="654546" y="2877425"/>
                  </a:lnTo>
                  <a:lnTo>
                    <a:pt x="654931" y="2877425"/>
                  </a:lnTo>
                  <a:lnTo>
                    <a:pt x="654931" y="2876643"/>
                  </a:lnTo>
                  <a:lnTo>
                    <a:pt x="655532" y="2876643"/>
                  </a:lnTo>
                  <a:lnTo>
                    <a:pt x="655532" y="2875861"/>
                  </a:lnTo>
                  <a:lnTo>
                    <a:pt x="656308" y="2875861"/>
                  </a:lnTo>
                  <a:lnTo>
                    <a:pt x="656308" y="2875079"/>
                  </a:lnTo>
                  <a:lnTo>
                    <a:pt x="656332" y="2875079"/>
                  </a:lnTo>
                  <a:lnTo>
                    <a:pt x="656332" y="2874297"/>
                  </a:lnTo>
                  <a:lnTo>
                    <a:pt x="656356" y="2874297"/>
                  </a:lnTo>
                  <a:lnTo>
                    <a:pt x="656356" y="2873515"/>
                  </a:lnTo>
                  <a:lnTo>
                    <a:pt x="657643" y="2873515"/>
                  </a:lnTo>
                  <a:lnTo>
                    <a:pt x="657643" y="2872732"/>
                  </a:lnTo>
                  <a:lnTo>
                    <a:pt x="657733" y="2872732"/>
                  </a:lnTo>
                  <a:lnTo>
                    <a:pt x="657733" y="2871950"/>
                  </a:lnTo>
                  <a:lnTo>
                    <a:pt x="657787" y="2871950"/>
                  </a:lnTo>
                  <a:lnTo>
                    <a:pt x="657787" y="2871168"/>
                  </a:lnTo>
                  <a:lnTo>
                    <a:pt x="658689" y="2871168"/>
                  </a:lnTo>
                  <a:lnTo>
                    <a:pt x="658689" y="2870386"/>
                  </a:lnTo>
                  <a:lnTo>
                    <a:pt x="659483" y="2870386"/>
                  </a:lnTo>
                  <a:lnTo>
                    <a:pt x="659483" y="2869604"/>
                  </a:lnTo>
                  <a:lnTo>
                    <a:pt x="659688" y="2869604"/>
                  </a:lnTo>
                  <a:lnTo>
                    <a:pt x="659688" y="2868822"/>
                  </a:lnTo>
                  <a:lnTo>
                    <a:pt x="660608" y="2868822"/>
                  </a:lnTo>
                  <a:lnTo>
                    <a:pt x="660608" y="2868039"/>
                  </a:lnTo>
                  <a:lnTo>
                    <a:pt x="660686" y="2868039"/>
                  </a:lnTo>
                  <a:lnTo>
                    <a:pt x="660686" y="2867257"/>
                  </a:lnTo>
                  <a:lnTo>
                    <a:pt x="661774" y="2867257"/>
                  </a:lnTo>
                  <a:lnTo>
                    <a:pt x="661774" y="2866480"/>
                  </a:lnTo>
                  <a:lnTo>
                    <a:pt x="663488" y="2866480"/>
                  </a:lnTo>
                  <a:lnTo>
                    <a:pt x="663488" y="2865697"/>
                  </a:lnTo>
                  <a:lnTo>
                    <a:pt x="664132" y="2865697"/>
                  </a:lnTo>
                  <a:lnTo>
                    <a:pt x="664132" y="2864915"/>
                  </a:lnTo>
                  <a:lnTo>
                    <a:pt x="665575" y="2864915"/>
                  </a:lnTo>
                  <a:lnTo>
                    <a:pt x="665575" y="2864133"/>
                  </a:lnTo>
                  <a:lnTo>
                    <a:pt x="666495" y="2864133"/>
                  </a:lnTo>
                  <a:lnTo>
                    <a:pt x="666495" y="2863351"/>
                  </a:lnTo>
                  <a:lnTo>
                    <a:pt x="667090" y="2863351"/>
                  </a:lnTo>
                  <a:lnTo>
                    <a:pt x="667090" y="2862569"/>
                  </a:lnTo>
                  <a:lnTo>
                    <a:pt x="667138" y="2862569"/>
                  </a:lnTo>
                  <a:lnTo>
                    <a:pt x="667138" y="2861787"/>
                  </a:lnTo>
                  <a:lnTo>
                    <a:pt x="674192" y="2861787"/>
                  </a:lnTo>
                  <a:lnTo>
                    <a:pt x="674192" y="2861004"/>
                  </a:lnTo>
                  <a:lnTo>
                    <a:pt x="675070" y="2861004"/>
                  </a:lnTo>
                  <a:lnTo>
                    <a:pt x="675070" y="2860222"/>
                  </a:lnTo>
                  <a:lnTo>
                    <a:pt x="675329" y="2860222"/>
                  </a:lnTo>
                  <a:lnTo>
                    <a:pt x="675329" y="2859440"/>
                  </a:lnTo>
                  <a:lnTo>
                    <a:pt x="676219" y="2859440"/>
                  </a:lnTo>
                  <a:lnTo>
                    <a:pt x="676219" y="2858658"/>
                  </a:lnTo>
                  <a:lnTo>
                    <a:pt x="678300" y="2858658"/>
                  </a:lnTo>
                  <a:lnTo>
                    <a:pt x="678300" y="2857876"/>
                  </a:lnTo>
                  <a:lnTo>
                    <a:pt x="679256" y="2857876"/>
                  </a:lnTo>
                  <a:lnTo>
                    <a:pt x="679256" y="2857094"/>
                  </a:lnTo>
                  <a:lnTo>
                    <a:pt x="680230" y="2857094"/>
                  </a:lnTo>
                  <a:lnTo>
                    <a:pt x="680230" y="2856311"/>
                  </a:lnTo>
                  <a:lnTo>
                    <a:pt x="680771" y="2856311"/>
                  </a:lnTo>
                  <a:lnTo>
                    <a:pt x="680771" y="2855529"/>
                  </a:lnTo>
                  <a:lnTo>
                    <a:pt x="682455" y="2855529"/>
                  </a:lnTo>
                  <a:lnTo>
                    <a:pt x="682455" y="2854752"/>
                  </a:lnTo>
                  <a:lnTo>
                    <a:pt x="685089" y="2854752"/>
                  </a:lnTo>
                  <a:lnTo>
                    <a:pt x="685089" y="2853969"/>
                  </a:lnTo>
                  <a:lnTo>
                    <a:pt x="687903" y="2853969"/>
                  </a:lnTo>
                  <a:lnTo>
                    <a:pt x="687903" y="2853183"/>
                  </a:lnTo>
                  <a:lnTo>
                    <a:pt x="689521" y="2853183"/>
                  </a:lnTo>
                  <a:lnTo>
                    <a:pt x="689521" y="2852405"/>
                  </a:lnTo>
                  <a:lnTo>
                    <a:pt x="689659" y="2852405"/>
                  </a:lnTo>
                  <a:lnTo>
                    <a:pt x="689659" y="2851623"/>
                  </a:lnTo>
                  <a:lnTo>
                    <a:pt x="689936" y="2851623"/>
                  </a:lnTo>
                  <a:lnTo>
                    <a:pt x="689936" y="2850841"/>
                  </a:lnTo>
                  <a:lnTo>
                    <a:pt x="690303" y="2850841"/>
                  </a:lnTo>
                  <a:lnTo>
                    <a:pt x="690303" y="2850059"/>
                  </a:lnTo>
                  <a:lnTo>
                    <a:pt x="691073" y="2850059"/>
                  </a:lnTo>
                  <a:lnTo>
                    <a:pt x="691073" y="2849276"/>
                  </a:lnTo>
                  <a:lnTo>
                    <a:pt x="692480" y="2849276"/>
                  </a:lnTo>
                  <a:lnTo>
                    <a:pt x="692480" y="2848494"/>
                  </a:lnTo>
                  <a:lnTo>
                    <a:pt x="692684" y="2848494"/>
                  </a:lnTo>
                  <a:lnTo>
                    <a:pt x="692684" y="2847712"/>
                  </a:lnTo>
                  <a:lnTo>
                    <a:pt x="693719" y="2847712"/>
                  </a:lnTo>
                  <a:lnTo>
                    <a:pt x="693719" y="2846930"/>
                  </a:lnTo>
                  <a:lnTo>
                    <a:pt x="694175" y="2846930"/>
                  </a:lnTo>
                  <a:lnTo>
                    <a:pt x="694175" y="2846148"/>
                  </a:lnTo>
                  <a:lnTo>
                    <a:pt x="694651" y="2846148"/>
                  </a:lnTo>
                  <a:lnTo>
                    <a:pt x="694651" y="2845366"/>
                  </a:lnTo>
                  <a:lnTo>
                    <a:pt x="695511" y="2845366"/>
                  </a:lnTo>
                  <a:lnTo>
                    <a:pt x="695511" y="2844583"/>
                  </a:lnTo>
                  <a:lnTo>
                    <a:pt x="695661" y="2844583"/>
                  </a:lnTo>
                  <a:lnTo>
                    <a:pt x="695661" y="2843801"/>
                  </a:lnTo>
                  <a:lnTo>
                    <a:pt x="696028" y="2843801"/>
                  </a:lnTo>
                  <a:lnTo>
                    <a:pt x="696028" y="2843019"/>
                  </a:lnTo>
                  <a:lnTo>
                    <a:pt x="696100" y="2843019"/>
                  </a:lnTo>
                  <a:lnTo>
                    <a:pt x="696100" y="2842237"/>
                  </a:lnTo>
                  <a:lnTo>
                    <a:pt x="697236" y="2842237"/>
                  </a:lnTo>
                  <a:lnTo>
                    <a:pt x="697236" y="2841455"/>
                  </a:lnTo>
                  <a:lnTo>
                    <a:pt x="697309" y="2841455"/>
                  </a:lnTo>
                  <a:lnTo>
                    <a:pt x="697309" y="2840677"/>
                  </a:lnTo>
                  <a:lnTo>
                    <a:pt x="698271" y="2840677"/>
                  </a:lnTo>
                  <a:lnTo>
                    <a:pt x="698271" y="2839895"/>
                  </a:lnTo>
                  <a:lnTo>
                    <a:pt x="698277" y="2839895"/>
                  </a:lnTo>
                  <a:lnTo>
                    <a:pt x="698277" y="2839113"/>
                  </a:lnTo>
                  <a:lnTo>
                    <a:pt x="698439" y="2839113"/>
                  </a:lnTo>
                  <a:lnTo>
                    <a:pt x="698439" y="2838331"/>
                  </a:lnTo>
                  <a:lnTo>
                    <a:pt x="698589" y="2838331"/>
                  </a:lnTo>
                  <a:lnTo>
                    <a:pt x="698589" y="2837548"/>
                  </a:lnTo>
                  <a:lnTo>
                    <a:pt x="698620" y="2837548"/>
                  </a:lnTo>
                  <a:lnTo>
                    <a:pt x="698620" y="2836766"/>
                  </a:lnTo>
                  <a:lnTo>
                    <a:pt x="698758" y="2836766"/>
                  </a:lnTo>
                  <a:lnTo>
                    <a:pt x="698758" y="2835984"/>
                  </a:lnTo>
                  <a:lnTo>
                    <a:pt x="699389" y="2835984"/>
                  </a:lnTo>
                  <a:lnTo>
                    <a:pt x="699389" y="2835202"/>
                  </a:lnTo>
                  <a:lnTo>
                    <a:pt x="699564" y="2835202"/>
                  </a:lnTo>
                  <a:lnTo>
                    <a:pt x="699564" y="2834420"/>
                  </a:lnTo>
                  <a:lnTo>
                    <a:pt x="700177" y="2834420"/>
                  </a:lnTo>
                  <a:lnTo>
                    <a:pt x="700177" y="2833638"/>
                  </a:lnTo>
                  <a:lnTo>
                    <a:pt x="700526" y="2833638"/>
                  </a:lnTo>
                  <a:lnTo>
                    <a:pt x="700526" y="2832856"/>
                  </a:lnTo>
                  <a:lnTo>
                    <a:pt x="701692" y="2832856"/>
                  </a:lnTo>
                  <a:lnTo>
                    <a:pt x="701692" y="2832073"/>
                  </a:lnTo>
                  <a:lnTo>
                    <a:pt x="701741" y="2832073"/>
                  </a:lnTo>
                  <a:lnTo>
                    <a:pt x="701741" y="2831291"/>
                  </a:lnTo>
                  <a:lnTo>
                    <a:pt x="701825" y="2831291"/>
                  </a:lnTo>
                  <a:lnTo>
                    <a:pt x="701825" y="2830509"/>
                  </a:lnTo>
                  <a:lnTo>
                    <a:pt x="703448" y="2830509"/>
                  </a:lnTo>
                  <a:lnTo>
                    <a:pt x="703448" y="2829727"/>
                  </a:lnTo>
                  <a:lnTo>
                    <a:pt x="703695" y="2829727"/>
                  </a:lnTo>
                  <a:lnTo>
                    <a:pt x="703695" y="2828945"/>
                  </a:lnTo>
                  <a:lnTo>
                    <a:pt x="704026" y="2828945"/>
                  </a:lnTo>
                  <a:lnTo>
                    <a:pt x="704026" y="2828163"/>
                  </a:lnTo>
                  <a:lnTo>
                    <a:pt x="705583" y="2828163"/>
                  </a:lnTo>
                  <a:lnTo>
                    <a:pt x="705583" y="2827380"/>
                  </a:lnTo>
                  <a:lnTo>
                    <a:pt x="707495" y="2827380"/>
                  </a:lnTo>
                  <a:lnTo>
                    <a:pt x="707495" y="2826598"/>
                  </a:lnTo>
                  <a:lnTo>
                    <a:pt x="707862" y="2826598"/>
                  </a:lnTo>
                  <a:lnTo>
                    <a:pt x="707862" y="2825816"/>
                  </a:lnTo>
                  <a:lnTo>
                    <a:pt x="708578" y="2825816"/>
                  </a:lnTo>
                  <a:lnTo>
                    <a:pt x="708578" y="2825039"/>
                  </a:lnTo>
                  <a:lnTo>
                    <a:pt x="708590" y="2825039"/>
                  </a:lnTo>
                  <a:lnTo>
                    <a:pt x="708590" y="2824256"/>
                  </a:lnTo>
                  <a:lnTo>
                    <a:pt x="709961" y="2824256"/>
                  </a:lnTo>
                  <a:lnTo>
                    <a:pt x="709961" y="2823474"/>
                  </a:lnTo>
                  <a:lnTo>
                    <a:pt x="711549" y="2823474"/>
                  </a:lnTo>
                  <a:lnTo>
                    <a:pt x="711549" y="2822692"/>
                  </a:lnTo>
                  <a:lnTo>
                    <a:pt x="713389" y="2822692"/>
                  </a:lnTo>
                  <a:lnTo>
                    <a:pt x="713389" y="2821910"/>
                  </a:lnTo>
                  <a:lnTo>
                    <a:pt x="715800" y="2821910"/>
                  </a:lnTo>
                  <a:lnTo>
                    <a:pt x="715800" y="2821128"/>
                  </a:lnTo>
                  <a:lnTo>
                    <a:pt x="715920" y="2821128"/>
                  </a:lnTo>
                  <a:lnTo>
                    <a:pt x="715920" y="2820346"/>
                  </a:lnTo>
                  <a:lnTo>
                    <a:pt x="716756" y="2820346"/>
                  </a:lnTo>
                  <a:lnTo>
                    <a:pt x="716756" y="2819563"/>
                  </a:lnTo>
                  <a:lnTo>
                    <a:pt x="717707" y="2819563"/>
                  </a:lnTo>
                  <a:lnTo>
                    <a:pt x="717707" y="2818781"/>
                  </a:lnTo>
                  <a:lnTo>
                    <a:pt x="718290" y="2818781"/>
                  </a:lnTo>
                  <a:lnTo>
                    <a:pt x="718290" y="2817999"/>
                  </a:lnTo>
                  <a:lnTo>
                    <a:pt x="719114" y="2817999"/>
                  </a:lnTo>
                  <a:lnTo>
                    <a:pt x="719114" y="2817217"/>
                  </a:lnTo>
                  <a:lnTo>
                    <a:pt x="719799" y="2817217"/>
                  </a:lnTo>
                  <a:lnTo>
                    <a:pt x="719799" y="2816435"/>
                  </a:lnTo>
                  <a:lnTo>
                    <a:pt x="720449" y="2816435"/>
                  </a:lnTo>
                  <a:lnTo>
                    <a:pt x="720449" y="2815653"/>
                  </a:lnTo>
                  <a:lnTo>
                    <a:pt x="722956" y="2815653"/>
                  </a:lnTo>
                  <a:lnTo>
                    <a:pt x="722956" y="2814870"/>
                  </a:lnTo>
                  <a:lnTo>
                    <a:pt x="724129" y="2814870"/>
                  </a:lnTo>
                  <a:lnTo>
                    <a:pt x="724129" y="2814088"/>
                  </a:lnTo>
                  <a:lnTo>
                    <a:pt x="724352" y="2814088"/>
                  </a:lnTo>
                  <a:lnTo>
                    <a:pt x="724352" y="2813311"/>
                  </a:lnTo>
                  <a:lnTo>
                    <a:pt x="724472" y="2813311"/>
                  </a:lnTo>
                  <a:lnTo>
                    <a:pt x="724472" y="2812528"/>
                  </a:lnTo>
                  <a:lnTo>
                    <a:pt x="725662" y="2812528"/>
                  </a:lnTo>
                  <a:lnTo>
                    <a:pt x="725662" y="2811746"/>
                  </a:lnTo>
                  <a:lnTo>
                    <a:pt x="725927" y="2811746"/>
                  </a:lnTo>
                  <a:lnTo>
                    <a:pt x="725927" y="2810964"/>
                  </a:lnTo>
                  <a:lnTo>
                    <a:pt x="728952" y="2810964"/>
                  </a:lnTo>
                  <a:lnTo>
                    <a:pt x="728952" y="2810182"/>
                  </a:lnTo>
                  <a:lnTo>
                    <a:pt x="729409" y="2810182"/>
                  </a:lnTo>
                  <a:lnTo>
                    <a:pt x="729409" y="2809400"/>
                  </a:lnTo>
                  <a:lnTo>
                    <a:pt x="729794" y="2809400"/>
                  </a:lnTo>
                  <a:lnTo>
                    <a:pt x="729794" y="2808618"/>
                  </a:lnTo>
                  <a:lnTo>
                    <a:pt x="729896" y="2808618"/>
                  </a:lnTo>
                  <a:lnTo>
                    <a:pt x="729896" y="2807835"/>
                  </a:lnTo>
                  <a:lnTo>
                    <a:pt x="730774" y="2807835"/>
                  </a:lnTo>
                  <a:lnTo>
                    <a:pt x="730774" y="2807053"/>
                  </a:lnTo>
                  <a:lnTo>
                    <a:pt x="733113" y="2807053"/>
                  </a:lnTo>
                  <a:lnTo>
                    <a:pt x="733113" y="2806271"/>
                  </a:lnTo>
                  <a:lnTo>
                    <a:pt x="733240" y="2806271"/>
                  </a:lnTo>
                  <a:lnTo>
                    <a:pt x="733240" y="2805489"/>
                  </a:lnTo>
                  <a:lnTo>
                    <a:pt x="733450" y="2805489"/>
                  </a:lnTo>
                  <a:lnTo>
                    <a:pt x="733450" y="2804707"/>
                  </a:lnTo>
                  <a:lnTo>
                    <a:pt x="733648" y="2804707"/>
                  </a:lnTo>
                  <a:lnTo>
                    <a:pt x="733648" y="2803925"/>
                  </a:lnTo>
                  <a:lnTo>
                    <a:pt x="733967" y="2803925"/>
                  </a:lnTo>
                  <a:lnTo>
                    <a:pt x="733967" y="2803142"/>
                  </a:lnTo>
                  <a:lnTo>
                    <a:pt x="734244" y="2803142"/>
                  </a:lnTo>
                  <a:lnTo>
                    <a:pt x="734244" y="2802360"/>
                  </a:lnTo>
                  <a:lnTo>
                    <a:pt x="734749" y="2802360"/>
                  </a:lnTo>
                  <a:lnTo>
                    <a:pt x="734749" y="2801578"/>
                  </a:lnTo>
                  <a:lnTo>
                    <a:pt x="736108" y="2801578"/>
                  </a:lnTo>
                  <a:lnTo>
                    <a:pt x="736108" y="2800796"/>
                  </a:lnTo>
                  <a:lnTo>
                    <a:pt x="737383" y="2800796"/>
                  </a:lnTo>
                  <a:lnTo>
                    <a:pt x="737383" y="2800014"/>
                  </a:lnTo>
                  <a:lnTo>
                    <a:pt x="739361" y="2800014"/>
                  </a:lnTo>
                  <a:lnTo>
                    <a:pt x="739361" y="2799232"/>
                  </a:lnTo>
                  <a:lnTo>
                    <a:pt x="740534" y="2799232"/>
                  </a:lnTo>
                  <a:lnTo>
                    <a:pt x="740534" y="2798454"/>
                  </a:lnTo>
                  <a:lnTo>
                    <a:pt x="741941" y="2798454"/>
                  </a:lnTo>
                  <a:lnTo>
                    <a:pt x="741941" y="2797672"/>
                  </a:lnTo>
                  <a:lnTo>
                    <a:pt x="742723" y="2797672"/>
                  </a:lnTo>
                  <a:lnTo>
                    <a:pt x="742723" y="2796890"/>
                  </a:lnTo>
                  <a:lnTo>
                    <a:pt x="743102" y="2796890"/>
                  </a:lnTo>
                  <a:lnTo>
                    <a:pt x="743102" y="2796107"/>
                  </a:lnTo>
                  <a:lnTo>
                    <a:pt x="743108" y="2796107"/>
                  </a:lnTo>
                  <a:lnTo>
                    <a:pt x="743108" y="2795325"/>
                  </a:lnTo>
                  <a:lnTo>
                    <a:pt x="743643" y="2795325"/>
                  </a:lnTo>
                  <a:lnTo>
                    <a:pt x="743643" y="2794543"/>
                  </a:lnTo>
                  <a:lnTo>
                    <a:pt x="744280" y="2794543"/>
                  </a:lnTo>
                  <a:lnTo>
                    <a:pt x="744280" y="2793761"/>
                  </a:lnTo>
                  <a:lnTo>
                    <a:pt x="744599" y="2793761"/>
                  </a:lnTo>
                  <a:lnTo>
                    <a:pt x="744599" y="2792979"/>
                  </a:lnTo>
                  <a:lnTo>
                    <a:pt x="746097" y="2792979"/>
                  </a:lnTo>
                  <a:lnTo>
                    <a:pt x="746097" y="2792197"/>
                  </a:lnTo>
                  <a:lnTo>
                    <a:pt x="746680" y="2792197"/>
                  </a:lnTo>
                  <a:lnTo>
                    <a:pt x="746680" y="2791414"/>
                  </a:lnTo>
                  <a:lnTo>
                    <a:pt x="747005" y="2791414"/>
                  </a:lnTo>
                  <a:lnTo>
                    <a:pt x="747005" y="2790632"/>
                  </a:lnTo>
                  <a:lnTo>
                    <a:pt x="748556" y="2790632"/>
                  </a:lnTo>
                  <a:lnTo>
                    <a:pt x="748556" y="2789850"/>
                  </a:lnTo>
                  <a:lnTo>
                    <a:pt x="750492" y="2789850"/>
                  </a:lnTo>
                  <a:lnTo>
                    <a:pt x="750492" y="2789068"/>
                  </a:lnTo>
                  <a:lnTo>
                    <a:pt x="751304" y="2789068"/>
                  </a:lnTo>
                  <a:lnTo>
                    <a:pt x="751304" y="2788286"/>
                  </a:lnTo>
                  <a:lnTo>
                    <a:pt x="754401" y="2788286"/>
                  </a:lnTo>
                  <a:lnTo>
                    <a:pt x="754401" y="2787504"/>
                  </a:lnTo>
                  <a:lnTo>
                    <a:pt x="756235" y="2787504"/>
                  </a:lnTo>
                  <a:lnTo>
                    <a:pt x="756235" y="2786722"/>
                  </a:lnTo>
                  <a:lnTo>
                    <a:pt x="756801" y="2786722"/>
                  </a:lnTo>
                  <a:lnTo>
                    <a:pt x="756801" y="2785939"/>
                  </a:lnTo>
                  <a:lnTo>
                    <a:pt x="757835" y="2785939"/>
                  </a:lnTo>
                  <a:lnTo>
                    <a:pt x="757835" y="2785157"/>
                  </a:lnTo>
                  <a:lnTo>
                    <a:pt x="757943" y="2785157"/>
                  </a:lnTo>
                  <a:lnTo>
                    <a:pt x="757943" y="2784375"/>
                  </a:lnTo>
                  <a:lnTo>
                    <a:pt x="759898" y="2784375"/>
                  </a:lnTo>
                  <a:lnTo>
                    <a:pt x="759898" y="2783597"/>
                  </a:lnTo>
                  <a:lnTo>
                    <a:pt x="760078" y="2783597"/>
                  </a:lnTo>
                  <a:lnTo>
                    <a:pt x="760078" y="2782815"/>
                  </a:lnTo>
                  <a:lnTo>
                    <a:pt x="760698" y="2782815"/>
                  </a:lnTo>
                  <a:lnTo>
                    <a:pt x="760698" y="2782033"/>
                  </a:lnTo>
                  <a:lnTo>
                    <a:pt x="761118" y="2782033"/>
                  </a:lnTo>
                  <a:lnTo>
                    <a:pt x="761118" y="2781251"/>
                  </a:lnTo>
                  <a:lnTo>
                    <a:pt x="761287" y="2781251"/>
                  </a:lnTo>
                  <a:lnTo>
                    <a:pt x="761287" y="2780469"/>
                  </a:lnTo>
                  <a:lnTo>
                    <a:pt x="763837" y="2780469"/>
                  </a:lnTo>
                  <a:lnTo>
                    <a:pt x="763837" y="2779687"/>
                  </a:lnTo>
                  <a:lnTo>
                    <a:pt x="763981" y="2779687"/>
                  </a:lnTo>
                  <a:lnTo>
                    <a:pt x="763981" y="2778904"/>
                  </a:lnTo>
                  <a:lnTo>
                    <a:pt x="764438" y="2778904"/>
                  </a:lnTo>
                  <a:lnTo>
                    <a:pt x="764438" y="2778122"/>
                  </a:lnTo>
                  <a:lnTo>
                    <a:pt x="764739" y="2778122"/>
                  </a:lnTo>
                  <a:lnTo>
                    <a:pt x="764739" y="2777340"/>
                  </a:lnTo>
                  <a:lnTo>
                    <a:pt x="765947" y="2777340"/>
                  </a:lnTo>
                  <a:lnTo>
                    <a:pt x="765947" y="2776558"/>
                  </a:lnTo>
                  <a:lnTo>
                    <a:pt x="766537" y="2776558"/>
                  </a:lnTo>
                  <a:lnTo>
                    <a:pt x="766537" y="2775776"/>
                  </a:lnTo>
                  <a:lnTo>
                    <a:pt x="766729" y="2775776"/>
                  </a:lnTo>
                  <a:lnTo>
                    <a:pt x="766729" y="2774994"/>
                  </a:lnTo>
                  <a:lnTo>
                    <a:pt x="766837" y="2774994"/>
                  </a:lnTo>
                  <a:lnTo>
                    <a:pt x="766837" y="2774211"/>
                  </a:lnTo>
                  <a:lnTo>
                    <a:pt x="767854" y="2774211"/>
                  </a:lnTo>
                  <a:lnTo>
                    <a:pt x="767854" y="2773429"/>
                  </a:lnTo>
                  <a:lnTo>
                    <a:pt x="768906" y="2773429"/>
                  </a:lnTo>
                  <a:lnTo>
                    <a:pt x="768906" y="2772647"/>
                  </a:lnTo>
                  <a:lnTo>
                    <a:pt x="771299" y="2772647"/>
                  </a:lnTo>
                  <a:lnTo>
                    <a:pt x="771299" y="2771865"/>
                  </a:lnTo>
                  <a:lnTo>
                    <a:pt x="771805" y="2771865"/>
                  </a:lnTo>
                  <a:lnTo>
                    <a:pt x="771805" y="2771087"/>
                  </a:lnTo>
                  <a:lnTo>
                    <a:pt x="772959" y="2771087"/>
                  </a:lnTo>
                  <a:lnTo>
                    <a:pt x="772959" y="2770305"/>
                  </a:lnTo>
                  <a:lnTo>
                    <a:pt x="773897" y="2770305"/>
                  </a:lnTo>
                  <a:lnTo>
                    <a:pt x="773897" y="2769523"/>
                  </a:lnTo>
                  <a:lnTo>
                    <a:pt x="774048" y="2769523"/>
                  </a:lnTo>
                  <a:lnTo>
                    <a:pt x="774048" y="2768741"/>
                  </a:lnTo>
                  <a:lnTo>
                    <a:pt x="776447" y="2768741"/>
                  </a:lnTo>
                  <a:lnTo>
                    <a:pt x="776447" y="2767959"/>
                  </a:lnTo>
                  <a:lnTo>
                    <a:pt x="777535" y="2767959"/>
                  </a:lnTo>
                  <a:lnTo>
                    <a:pt x="777535" y="2767176"/>
                  </a:lnTo>
                  <a:lnTo>
                    <a:pt x="780350" y="2767176"/>
                  </a:lnTo>
                  <a:lnTo>
                    <a:pt x="780350" y="2766394"/>
                  </a:lnTo>
                  <a:lnTo>
                    <a:pt x="782479" y="2766394"/>
                  </a:lnTo>
                  <a:lnTo>
                    <a:pt x="782479" y="2765612"/>
                  </a:lnTo>
                  <a:lnTo>
                    <a:pt x="782966" y="2765612"/>
                  </a:lnTo>
                  <a:lnTo>
                    <a:pt x="782966" y="2764830"/>
                  </a:lnTo>
                  <a:lnTo>
                    <a:pt x="783609" y="2764830"/>
                  </a:lnTo>
                  <a:lnTo>
                    <a:pt x="783609" y="2764048"/>
                  </a:lnTo>
                  <a:lnTo>
                    <a:pt x="786917" y="2764048"/>
                  </a:lnTo>
                  <a:lnTo>
                    <a:pt x="786917" y="2763266"/>
                  </a:lnTo>
                  <a:lnTo>
                    <a:pt x="787265" y="2763266"/>
                  </a:lnTo>
                  <a:lnTo>
                    <a:pt x="787265" y="2762483"/>
                  </a:lnTo>
                  <a:lnTo>
                    <a:pt x="789779" y="2762483"/>
                  </a:lnTo>
                  <a:lnTo>
                    <a:pt x="789779" y="2761701"/>
                  </a:lnTo>
                  <a:lnTo>
                    <a:pt x="790531" y="2761701"/>
                  </a:lnTo>
                  <a:lnTo>
                    <a:pt x="790531" y="2760919"/>
                  </a:lnTo>
                  <a:lnTo>
                    <a:pt x="791150" y="2760919"/>
                  </a:lnTo>
                  <a:lnTo>
                    <a:pt x="791150" y="2760137"/>
                  </a:lnTo>
                  <a:lnTo>
                    <a:pt x="793953" y="2760137"/>
                  </a:lnTo>
                  <a:lnTo>
                    <a:pt x="793953" y="2759355"/>
                  </a:lnTo>
                  <a:lnTo>
                    <a:pt x="794379" y="2759355"/>
                  </a:lnTo>
                  <a:lnTo>
                    <a:pt x="794379" y="2758573"/>
                  </a:lnTo>
                  <a:lnTo>
                    <a:pt x="794434" y="2758573"/>
                  </a:lnTo>
                  <a:lnTo>
                    <a:pt x="794434" y="2757790"/>
                  </a:lnTo>
                  <a:lnTo>
                    <a:pt x="795005" y="2757790"/>
                  </a:lnTo>
                  <a:lnTo>
                    <a:pt x="795005" y="2757013"/>
                  </a:lnTo>
                  <a:lnTo>
                    <a:pt x="796406" y="2757013"/>
                  </a:lnTo>
                  <a:lnTo>
                    <a:pt x="796406" y="2756231"/>
                  </a:lnTo>
                  <a:lnTo>
                    <a:pt x="796881" y="2756231"/>
                  </a:lnTo>
                  <a:lnTo>
                    <a:pt x="796881" y="2755448"/>
                  </a:lnTo>
                  <a:lnTo>
                    <a:pt x="797332" y="2755448"/>
                  </a:lnTo>
                  <a:lnTo>
                    <a:pt x="797332" y="2754666"/>
                  </a:lnTo>
                  <a:lnTo>
                    <a:pt x="797615" y="2754666"/>
                  </a:lnTo>
                  <a:lnTo>
                    <a:pt x="797615" y="2753884"/>
                  </a:lnTo>
                  <a:lnTo>
                    <a:pt x="798312" y="2753884"/>
                  </a:lnTo>
                  <a:lnTo>
                    <a:pt x="798312" y="2753102"/>
                  </a:lnTo>
                  <a:lnTo>
                    <a:pt x="798709" y="2753102"/>
                  </a:lnTo>
                  <a:lnTo>
                    <a:pt x="798709" y="2752320"/>
                  </a:lnTo>
                  <a:lnTo>
                    <a:pt x="800080" y="2752320"/>
                  </a:lnTo>
                  <a:lnTo>
                    <a:pt x="800080" y="2751538"/>
                  </a:lnTo>
                  <a:lnTo>
                    <a:pt x="800712" y="2751538"/>
                  </a:lnTo>
                  <a:lnTo>
                    <a:pt x="800712" y="2750755"/>
                  </a:lnTo>
                  <a:lnTo>
                    <a:pt x="800772" y="2750755"/>
                  </a:lnTo>
                  <a:lnTo>
                    <a:pt x="800772" y="2749973"/>
                  </a:lnTo>
                  <a:lnTo>
                    <a:pt x="801884" y="2749973"/>
                  </a:lnTo>
                  <a:lnTo>
                    <a:pt x="801884" y="2749191"/>
                  </a:lnTo>
                  <a:lnTo>
                    <a:pt x="802450" y="2749191"/>
                  </a:lnTo>
                  <a:lnTo>
                    <a:pt x="802450" y="2748409"/>
                  </a:lnTo>
                  <a:lnTo>
                    <a:pt x="805372" y="2748409"/>
                  </a:lnTo>
                  <a:lnTo>
                    <a:pt x="805372" y="2747627"/>
                  </a:lnTo>
                  <a:lnTo>
                    <a:pt x="807188" y="2747627"/>
                  </a:lnTo>
                  <a:lnTo>
                    <a:pt x="807188" y="2746845"/>
                  </a:lnTo>
                  <a:lnTo>
                    <a:pt x="808114" y="2746845"/>
                  </a:lnTo>
                  <a:lnTo>
                    <a:pt x="808114" y="2746062"/>
                  </a:lnTo>
                  <a:lnTo>
                    <a:pt x="808644" y="2746062"/>
                  </a:lnTo>
                  <a:lnTo>
                    <a:pt x="808644" y="2745280"/>
                  </a:lnTo>
                  <a:lnTo>
                    <a:pt x="809882" y="2745280"/>
                  </a:lnTo>
                  <a:lnTo>
                    <a:pt x="809882" y="2744498"/>
                  </a:lnTo>
                  <a:lnTo>
                    <a:pt x="809943" y="2744498"/>
                  </a:lnTo>
                  <a:lnTo>
                    <a:pt x="809943" y="2743716"/>
                  </a:lnTo>
                  <a:lnTo>
                    <a:pt x="810039" y="2743716"/>
                  </a:lnTo>
                  <a:lnTo>
                    <a:pt x="810039" y="2742934"/>
                  </a:lnTo>
                  <a:lnTo>
                    <a:pt x="810893" y="2742934"/>
                  </a:lnTo>
                  <a:lnTo>
                    <a:pt x="810893" y="2742156"/>
                  </a:lnTo>
                  <a:lnTo>
                    <a:pt x="811067" y="2742156"/>
                  </a:lnTo>
                  <a:lnTo>
                    <a:pt x="811067" y="2741374"/>
                  </a:lnTo>
                  <a:lnTo>
                    <a:pt x="815517" y="2741374"/>
                  </a:lnTo>
                  <a:lnTo>
                    <a:pt x="815517" y="2740592"/>
                  </a:lnTo>
                  <a:lnTo>
                    <a:pt x="815547" y="2740592"/>
                  </a:lnTo>
                  <a:lnTo>
                    <a:pt x="815547" y="2739810"/>
                  </a:lnTo>
                  <a:lnTo>
                    <a:pt x="815746" y="2739810"/>
                  </a:lnTo>
                  <a:lnTo>
                    <a:pt x="815746" y="2739028"/>
                  </a:lnTo>
                  <a:lnTo>
                    <a:pt x="816756" y="2739028"/>
                  </a:lnTo>
                  <a:lnTo>
                    <a:pt x="816756" y="2738245"/>
                  </a:lnTo>
                  <a:lnTo>
                    <a:pt x="816966" y="2738245"/>
                  </a:lnTo>
                  <a:lnTo>
                    <a:pt x="816966" y="2737463"/>
                  </a:lnTo>
                  <a:lnTo>
                    <a:pt x="818109" y="2737463"/>
                  </a:lnTo>
                  <a:lnTo>
                    <a:pt x="818109" y="2736681"/>
                  </a:lnTo>
                  <a:lnTo>
                    <a:pt x="818861" y="2736681"/>
                  </a:lnTo>
                  <a:lnTo>
                    <a:pt x="818861" y="2735899"/>
                  </a:lnTo>
                  <a:lnTo>
                    <a:pt x="819606" y="2735899"/>
                  </a:lnTo>
                  <a:lnTo>
                    <a:pt x="819606" y="2735117"/>
                  </a:lnTo>
                  <a:lnTo>
                    <a:pt x="820033" y="2735117"/>
                  </a:lnTo>
                  <a:lnTo>
                    <a:pt x="820033" y="2734335"/>
                  </a:lnTo>
                  <a:lnTo>
                    <a:pt x="820099" y="2734335"/>
                  </a:lnTo>
                  <a:lnTo>
                    <a:pt x="820099" y="2733553"/>
                  </a:lnTo>
                  <a:lnTo>
                    <a:pt x="820689" y="2733553"/>
                  </a:lnTo>
                  <a:lnTo>
                    <a:pt x="820689" y="2732770"/>
                  </a:lnTo>
                  <a:lnTo>
                    <a:pt x="822252" y="2732770"/>
                  </a:lnTo>
                  <a:lnTo>
                    <a:pt x="822252" y="2731988"/>
                  </a:lnTo>
                  <a:lnTo>
                    <a:pt x="822980" y="2731988"/>
                  </a:lnTo>
                  <a:lnTo>
                    <a:pt x="822980" y="2731206"/>
                  </a:lnTo>
                  <a:lnTo>
                    <a:pt x="824946" y="2731206"/>
                  </a:lnTo>
                  <a:lnTo>
                    <a:pt x="824946" y="2730424"/>
                  </a:lnTo>
                  <a:lnTo>
                    <a:pt x="825830" y="2730424"/>
                  </a:lnTo>
                  <a:lnTo>
                    <a:pt x="825830" y="2729646"/>
                  </a:lnTo>
                  <a:lnTo>
                    <a:pt x="826937" y="2729646"/>
                  </a:lnTo>
                  <a:lnTo>
                    <a:pt x="826937" y="2728864"/>
                  </a:lnTo>
                  <a:lnTo>
                    <a:pt x="828512" y="2728864"/>
                  </a:lnTo>
                  <a:lnTo>
                    <a:pt x="828512" y="2728082"/>
                  </a:lnTo>
                  <a:lnTo>
                    <a:pt x="829372" y="2728082"/>
                  </a:lnTo>
                  <a:lnTo>
                    <a:pt x="829372" y="2727300"/>
                  </a:lnTo>
                  <a:lnTo>
                    <a:pt x="830202" y="2727300"/>
                  </a:lnTo>
                  <a:lnTo>
                    <a:pt x="830202" y="2726518"/>
                  </a:lnTo>
                  <a:lnTo>
                    <a:pt x="830984" y="2726518"/>
                  </a:lnTo>
                  <a:lnTo>
                    <a:pt x="830984" y="2725735"/>
                  </a:lnTo>
                  <a:lnTo>
                    <a:pt x="832590" y="2725735"/>
                  </a:lnTo>
                  <a:lnTo>
                    <a:pt x="832590" y="2724953"/>
                  </a:lnTo>
                  <a:lnTo>
                    <a:pt x="833419" y="2724953"/>
                  </a:lnTo>
                  <a:lnTo>
                    <a:pt x="833419" y="2724171"/>
                  </a:lnTo>
                  <a:lnTo>
                    <a:pt x="834286" y="2724171"/>
                  </a:lnTo>
                  <a:lnTo>
                    <a:pt x="834286" y="2723389"/>
                  </a:lnTo>
                  <a:lnTo>
                    <a:pt x="837942" y="2723389"/>
                  </a:lnTo>
                  <a:lnTo>
                    <a:pt x="837942" y="2722607"/>
                  </a:lnTo>
                  <a:lnTo>
                    <a:pt x="838615" y="2722607"/>
                  </a:lnTo>
                  <a:lnTo>
                    <a:pt x="838615" y="2721825"/>
                  </a:lnTo>
                  <a:lnTo>
                    <a:pt x="838982" y="2721825"/>
                  </a:lnTo>
                  <a:lnTo>
                    <a:pt x="838982" y="2721042"/>
                  </a:lnTo>
                  <a:lnTo>
                    <a:pt x="841502" y="2721042"/>
                  </a:lnTo>
                  <a:lnTo>
                    <a:pt x="841502" y="2720260"/>
                  </a:lnTo>
                  <a:lnTo>
                    <a:pt x="842464" y="2720260"/>
                  </a:lnTo>
                  <a:lnTo>
                    <a:pt x="842464" y="2719478"/>
                  </a:lnTo>
                  <a:lnTo>
                    <a:pt x="842542" y="2719478"/>
                  </a:lnTo>
                  <a:lnTo>
                    <a:pt x="842542" y="2718696"/>
                  </a:lnTo>
                  <a:lnTo>
                    <a:pt x="843222" y="2718696"/>
                  </a:lnTo>
                  <a:lnTo>
                    <a:pt x="843222" y="2717914"/>
                  </a:lnTo>
                  <a:lnTo>
                    <a:pt x="843757" y="2717914"/>
                  </a:lnTo>
                  <a:lnTo>
                    <a:pt x="843757" y="2717132"/>
                  </a:lnTo>
                  <a:lnTo>
                    <a:pt x="843853" y="2717132"/>
                  </a:lnTo>
                  <a:lnTo>
                    <a:pt x="843853" y="2716349"/>
                  </a:lnTo>
                  <a:lnTo>
                    <a:pt x="846601" y="2716349"/>
                  </a:lnTo>
                  <a:lnTo>
                    <a:pt x="846601" y="2715567"/>
                  </a:lnTo>
                  <a:lnTo>
                    <a:pt x="848724" y="2715567"/>
                  </a:lnTo>
                  <a:lnTo>
                    <a:pt x="848724" y="2714790"/>
                  </a:lnTo>
                  <a:lnTo>
                    <a:pt x="849548" y="2714790"/>
                  </a:lnTo>
                  <a:lnTo>
                    <a:pt x="849548" y="2714007"/>
                  </a:lnTo>
                  <a:lnTo>
                    <a:pt x="850600" y="2714007"/>
                  </a:lnTo>
                  <a:lnTo>
                    <a:pt x="850600" y="2713225"/>
                  </a:lnTo>
                  <a:lnTo>
                    <a:pt x="852380" y="2713225"/>
                  </a:lnTo>
                  <a:lnTo>
                    <a:pt x="852380" y="2712443"/>
                  </a:lnTo>
                  <a:lnTo>
                    <a:pt x="852603" y="2712443"/>
                  </a:lnTo>
                  <a:lnTo>
                    <a:pt x="852603" y="2711661"/>
                  </a:lnTo>
                  <a:lnTo>
                    <a:pt x="853210" y="2711661"/>
                  </a:lnTo>
                  <a:lnTo>
                    <a:pt x="853210" y="2710879"/>
                  </a:lnTo>
                  <a:lnTo>
                    <a:pt x="854491" y="2710879"/>
                  </a:lnTo>
                  <a:lnTo>
                    <a:pt x="854491" y="2710097"/>
                  </a:lnTo>
                  <a:lnTo>
                    <a:pt x="855549" y="2710097"/>
                  </a:lnTo>
                  <a:lnTo>
                    <a:pt x="855549" y="2709314"/>
                  </a:lnTo>
                  <a:lnTo>
                    <a:pt x="857636" y="2709314"/>
                  </a:lnTo>
                  <a:lnTo>
                    <a:pt x="857636" y="2708532"/>
                  </a:lnTo>
                  <a:lnTo>
                    <a:pt x="858646" y="2708532"/>
                  </a:lnTo>
                  <a:lnTo>
                    <a:pt x="858646" y="2707750"/>
                  </a:lnTo>
                  <a:lnTo>
                    <a:pt x="858911" y="2707750"/>
                  </a:lnTo>
                  <a:lnTo>
                    <a:pt x="858911" y="2706968"/>
                  </a:lnTo>
                  <a:lnTo>
                    <a:pt x="861437" y="2706968"/>
                  </a:lnTo>
                  <a:lnTo>
                    <a:pt x="861437" y="2706186"/>
                  </a:lnTo>
                  <a:lnTo>
                    <a:pt x="862146" y="2706186"/>
                  </a:lnTo>
                  <a:lnTo>
                    <a:pt x="862146" y="2705404"/>
                  </a:lnTo>
                  <a:lnTo>
                    <a:pt x="862742" y="2705404"/>
                  </a:lnTo>
                  <a:lnTo>
                    <a:pt x="862742" y="2704621"/>
                  </a:lnTo>
                  <a:lnTo>
                    <a:pt x="862826" y="2704621"/>
                  </a:lnTo>
                  <a:lnTo>
                    <a:pt x="862826" y="2703839"/>
                  </a:lnTo>
                  <a:lnTo>
                    <a:pt x="863505" y="2703839"/>
                  </a:lnTo>
                  <a:lnTo>
                    <a:pt x="863505" y="2703057"/>
                  </a:lnTo>
                  <a:lnTo>
                    <a:pt x="863680" y="2703057"/>
                  </a:lnTo>
                  <a:lnTo>
                    <a:pt x="863680" y="2702275"/>
                  </a:lnTo>
                  <a:lnTo>
                    <a:pt x="864077" y="2702275"/>
                  </a:lnTo>
                  <a:lnTo>
                    <a:pt x="864077" y="2701493"/>
                  </a:lnTo>
                  <a:lnTo>
                    <a:pt x="864522" y="2701493"/>
                  </a:lnTo>
                  <a:lnTo>
                    <a:pt x="864522" y="2700711"/>
                  </a:lnTo>
                  <a:lnTo>
                    <a:pt x="865424" y="2700711"/>
                  </a:lnTo>
                  <a:lnTo>
                    <a:pt x="865424" y="2699933"/>
                  </a:lnTo>
                  <a:lnTo>
                    <a:pt x="865803" y="2699933"/>
                  </a:lnTo>
                  <a:lnTo>
                    <a:pt x="865803" y="2699151"/>
                  </a:lnTo>
                  <a:lnTo>
                    <a:pt x="867498" y="2699151"/>
                  </a:lnTo>
                  <a:lnTo>
                    <a:pt x="867498" y="2698369"/>
                  </a:lnTo>
                  <a:lnTo>
                    <a:pt x="869639" y="2698369"/>
                  </a:lnTo>
                  <a:lnTo>
                    <a:pt x="869639" y="2697586"/>
                  </a:lnTo>
                  <a:lnTo>
                    <a:pt x="871088" y="2697586"/>
                  </a:lnTo>
                  <a:lnTo>
                    <a:pt x="871088" y="2696804"/>
                  </a:lnTo>
                  <a:lnTo>
                    <a:pt x="871527" y="2696804"/>
                  </a:lnTo>
                  <a:lnTo>
                    <a:pt x="871527" y="2696022"/>
                  </a:lnTo>
                  <a:lnTo>
                    <a:pt x="871936" y="2696022"/>
                  </a:lnTo>
                  <a:lnTo>
                    <a:pt x="871936" y="2695240"/>
                  </a:lnTo>
                  <a:lnTo>
                    <a:pt x="872520" y="2695240"/>
                  </a:lnTo>
                  <a:lnTo>
                    <a:pt x="872520" y="2694458"/>
                  </a:lnTo>
                  <a:lnTo>
                    <a:pt x="873079" y="2694458"/>
                  </a:lnTo>
                  <a:lnTo>
                    <a:pt x="873079" y="2693676"/>
                  </a:lnTo>
                  <a:lnTo>
                    <a:pt x="874131" y="2693676"/>
                  </a:lnTo>
                  <a:lnTo>
                    <a:pt x="874131" y="2692893"/>
                  </a:lnTo>
                  <a:lnTo>
                    <a:pt x="874462" y="2692893"/>
                  </a:lnTo>
                  <a:lnTo>
                    <a:pt x="874462" y="2692112"/>
                  </a:lnTo>
                  <a:lnTo>
                    <a:pt x="874853" y="2692112"/>
                  </a:lnTo>
                  <a:lnTo>
                    <a:pt x="874853" y="2691329"/>
                  </a:lnTo>
                  <a:lnTo>
                    <a:pt x="874883" y="2691329"/>
                  </a:lnTo>
                  <a:lnTo>
                    <a:pt x="874883" y="2690547"/>
                  </a:lnTo>
                  <a:lnTo>
                    <a:pt x="876964" y="2690547"/>
                  </a:lnTo>
                  <a:lnTo>
                    <a:pt x="876964" y="2689765"/>
                  </a:lnTo>
                  <a:lnTo>
                    <a:pt x="877096" y="2689765"/>
                  </a:lnTo>
                  <a:lnTo>
                    <a:pt x="877096" y="2688983"/>
                  </a:lnTo>
                  <a:lnTo>
                    <a:pt x="877294" y="2688983"/>
                  </a:lnTo>
                  <a:lnTo>
                    <a:pt x="877294" y="2688205"/>
                  </a:lnTo>
                  <a:lnTo>
                    <a:pt x="878058" y="2688205"/>
                  </a:lnTo>
                  <a:lnTo>
                    <a:pt x="878058" y="2687423"/>
                  </a:lnTo>
                  <a:lnTo>
                    <a:pt x="878293" y="2687423"/>
                  </a:lnTo>
                  <a:lnTo>
                    <a:pt x="878293" y="2686641"/>
                  </a:lnTo>
                  <a:lnTo>
                    <a:pt x="882226" y="2686641"/>
                  </a:lnTo>
                  <a:lnTo>
                    <a:pt x="882226" y="2685858"/>
                  </a:lnTo>
                  <a:lnTo>
                    <a:pt x="883025" y="2685858"/>
                  </a:lnTo>
                  <a:lnTo>
                    <a:pt x="883025" y="2685077"/>
                  </a:lnTo>
                  <a:lnTo>
                    <a:pt x="883194" y="2685077"/>
                  </a:lnTo>
                  <a:lnTo>
                    <a:pt x="883194" y="2684294"/>
                  </a:lnTo>
                  <a:lnTo>
                    <a:pt x="884499" y="2684294"/>
                  </a:lnTo>
                  <a:lnTo>
                    <a:pt x="884499" y="2683512"/>
                  </a:lnTo>
                  <a:lnTo>
                    <a:pt x="885419" y="2683512"/>
                  </a:lnTo>
                  <a:lnTo>
                    <a:pt x="885419" y="2682730"/>
                  </a:lnTo>
                  <a:lnTo>
                    <a:pt x="887866" y="2682730"/>
                  </a:lnTo>
                  <a:lnTo>
                    <a:pt x="887866" y="2681948"/>
                  </a:lnTo>
                  <a:lnTo>
                    <a:pt x="889201" y="2681948"/>
                  </a:lnTo>
                  <a:lnTo>
                    <a:pt x="889201" y="2681165"/>
                  </a:lnTo>
                  <a:lnTo>
                    <a:pt x="889400" y="2681165"/>
                  </a:lnTo>
                  <a:lnTo>
                    <a:pt x="889400" y="2680384"/>
                  </a:lnTo>
                  <a:lnTo>
                    <a:pt x="889971" y="2680384"/>
                  </a:lnTo>
                  <a:lnTo>
                    <a:pt x="889971" y="2679601"/>
                  </a:lnTo>
                  <a:lnTo>
                    <a:pt x="893742" y="2679601"/>
                  </a:lnTo>
                  <a:lnTo>
                    <a:pt x="893742" y="2678819"/>
                  </a:lnTo>
                  <a:lnTo>
                    <a:pt x="893790" y="2678819"/>
                  </a:lnTo>
                  <a:lnTo>
                    <a:pt x="893790" y="2678037"/>
                  </a:lnTo>
                  <a:lnTo>
                    <a:pt x="895720" y="2678037"/>
                  </a:lnTo>
                  <a:lnTo>
                    <a:pt x="895720" y="2677255"/>
                  </a:lnTo>
                  <a:lnTo>
                    <a:pt x="895973" y="2677255"/>
                  </a:lnTo>
                  <a:lnTo>
                    <a:pt x="895973" y="2676473"/>
                  </a:lnTo>
                  <a:lnTo>
                    <a:pt x="896941" y="2676473"/>
                  </a:lnTo>
                  <a:lnTo>
                    <a:pt x="896941" y="2675691"/>
                  </a:lnTo>
                  <a:lnTo>
                    <a:pt x="898847" y="2675691"/>
                  </a:lnTo>
                  <a:lnTo>
                    <a:pt x="898847" y="2674908"/>
                  </a:lnTo>
                  <a:lnTo>
                    <a:pt x="899623" y="2674908"/>
                  </a:lnTo>
                  <a:lnTo>
                    <a:pt x="899623" y="2674126"/>
                  </a:lnTo>
                  <a:lnTo>
                    <a:pt x="900080" y="2674126"/>
                  </a:lnTo>
                  <a:lnTo>
                    <a:pt x="900080" y="2673344"/>
                  </a:lnTo>
                  <a:lnTo>
                    <a:pt x="900826" y="2673344"/>
                  </a:lnTo>
                  <a:lnTo>
                    <a:pt x="900826" y="2672566"/>
                  </a:lnTo>
                  <a:lnTo>
                    <a:pt x="906641" y="2672566"/>
                  </a:lnTo>
                  <a:lnTo>
                    <a:pt x="906641" y="2671784"/>
                  </a:lnTo>
                  <a:lnTo>
                    <a:pt x="906665" y="2671784"/>
                  </a:lnTo>
                  <a:lnTo>
                    <a:pt x="906665" y="2671002"/>
                  </a:lnTo>
                  <a:lnTo>
                    <a:pt x="908336" y="2671002"/>
                  </a:lnTo>
                  <a:lnTo>
                    <a:pt x="908336" y="2670220"/>
                  </a:lnTo>
                  <a:lnTo>
                    <a:pt x="908403" y="2670220"/>
                  </a:lnTo>
                  <a:lnTo>
                    <a:pt x="908403" y="2669438"/>
                  </a:lnTo>
                  <a:lnTo>
                    <a:pt x="909617" y="2669438"/>
                  </a:lnTo>
                  <a:lnTo>
                    <a:pt x="909617" y="2668656"/>
                  </a:lnTo>
                  <a:lnTo>
                    <a:pt x="909900" y="2668656"/>
                  </a:lnTo>
                  <a:lnTo>
                    <a:pt x="909900" y="2667873"/>
                  </a:lnTo>
                  <a:lnTo>
                    <a:pt x="910447" y="2667873"/>
                  </a:lnTo>
                  <a:lnTo>
                    <a:pt x="910447" y="2667091"/>
                  </a:lnTo>
                  <a:lnTo>
                    <a:pt x="910736" y="2667091"/>
                  </a:lnTo>
                  <a:lnTo>
                    <a:pt x="910736" y="2666309"/>
                  </a:lnTo>
                  <a:lnTo>
                    <a:pt x="911439" y="2666309"/>
                  </a:lnTo>
                  <a:lnTo>
                    <a:pt x="911439" y="2665527"/>
                  </a:lnTo>
                  <a:lnTo>
                    <a:pt x="912546" y="2665527"/>
                  </a:lnTo>
                  <a:lnTo>
                    <a:pt x="912546" y="2664745"/>
                  </a:lnTo>
                  <a:lnTo>
                    <a:pt x="912714" y="2664745"/>
                  </a:lnTo>
                  <a:lnTo>
                    <a:pt x="912714" y="2663963"/>
                  </a:lnTo>
                  <a:lnTo>
                    <a:pt x="912817" y="2663963"/>
                  </a:lnTo>
                  <a:lnTo>
                    <a:pt x="912817" y="2663180"/>
                  </a:lnTo>
                  <a:lnTo>
                    <a:pt x="913159" y="2663180"/>
                  </a:lnTo>
                  <a:lnTo>
                    <a:pt x="913159" y="2662398"/>
                  </a:lnTo>
                  <a:lnTo>
                    <a:pt x="913304" y="2662398"/>
                  </a:lnTo>
                  <a:lnTo>
                    <a:pt x="913304" y="2661616"/>
                  </a:lnTo>
                  <a:lnTo>
                    <a:pt x="913574" y="2661616"/>
                  </a:lnTo>
                  <a:lnTo>
                    <a:pt x="913574" y="2660834"/>
                  </a:lnTo>
                  <a:lnTo>
                    <a:pt x="914464" y="2660834"/>
                  </a:lnTo>
                  <a:lnTo>
                    <a:pt x="914464" y="2660052"/>
                  </a:lnTo>
                  <a:lnTo>
                    <a:pt x="915685" y="2660052"/>
                  </a:lnTo>
                  <a:lnTo>
                    <a:pt x="915685" y="2659270"/>
                  </a:lnTo>
                  <a:lnTo>
                    <a:pt x="917399" y="2659270"/>
                  </a:lnTo>
                  <a:lnTo>
                    <a:pt x="917399" y="2658492"/>
                  </a:lnTo>
                  <a:lnTo>
                    <a:pt x="918752" y="2658492"/>
                  </a:lnTo>
                  <a:lnTo>
                    <a:pt x="918752" y="2657710"/>
                  </a:lnTo>
                  <a:lnTo>
                    <a:pt x="919467" y="2657710"/>
                  </a:lnTo>
                  <a:lnTo>
                    <a:pt x="919467" y="2656928"/>
                  </a:lnTo>
                  <a:lnTo>
                    <a:pt x="919877" y="2656928"/>
                  </a:lnTo>
                  <a:lnTo>
                    <a:pt x="919877" y="2656145"/>
                  </a:lnTo>
                  <a:lnTo>
                    <a:pt x="920899" y="2656145"/>
                  </a:lnTo>
                  <a:lnTo>
                    <a:pt x="920899" y="2655363"/>
                  </a:lnTo>
                  <a:lnTo>
                    <a:pt x="921127" y="2655363"/>
                  </a:lnTo>
                  <a:lnTo>
                    <a:pt x="921127" y="2654581"/>
                  </a:lnTo>
                  <a:lnTo>
                    <a:pt x="921795" y="2654581"/>
                  </a:lnTo>
                  <a:lnTo>
                    <a:pt x="921795" y="2653799"/>
                  </a:lnTo>
                  <a:lnTo>
                    <a:pt x="924405" y="2653799"/>
                  </a:lnTo>
                  <a:lnTo>
                    <a:pt x="924405" y="2653017"/>
                  </a:lnTo>
                  <a:lnTo>
                    <a:pt x="924681" y="2653017"/>
                  </a:lnTo>
                  <a:lnTo>
                    <a:pt x="924681" y="2652235"/>
                  </a:lnTo>
                  <a:lnTo>
                    <a:pt x="925150" y="2652235"/>
                  </a:lnTo>
                  <a:lnTo>
                    <a:pt x="925150" y="2651452"/>
                  </a:lnTo>
                  <a:lnTo>
                    <a:pt x="925469" y="2651452"/>
                  </a:lnTo>
                  <a:lnTo>
                    <a:pt x="925469" y="2650670"/>
                  </a:lnTo>
                  <a:lnTo>
                    <a:pt x="925571" y="2650670"/>
                  </a:lnTo>
                  <a:lnTo>
                    <a:pt x="925571" y="2649888"/>
                  </a:lnTo>
                  <a:lnTo>
                    <a:pt x="927153" y="2649888"/>
                  </a:lnTo>
                  <a:lnTo>
                    <a:pt x="927153" y="2649106"/>
                  </a:lnTo>
                  <a:lnTo>
                    <a:pt x="927195" y="2649106"/>
                  </a:lnTo>
                  <a:lnTo>
                    <a:pt x="927195" y="2648324"/>
                  </a:lnTo>
                  <a:lnTo>
                    <a:pt x="929276" y="2648324"/>
                  </a:lnTo>
                  <a:lnTo>
                    <a:pt x="929276" y="2647542"/>
                  </a:lnTo>
                  <a:lnTo>
                    <a:pt x="929288" y="2647542"/>
                  </a:lnTo>
                  <a:lnTo>
                    <a:pt x="929288" y="2646764"/>
                  </a:lnTo>
                  <a:lnTo>
                    <a:pt x="930418" y="2646764"/>
                  </a:lnTo>
                  <a:lnTo>
                    <a:pt x="930418" y="2645982"/>
                  </a:lnTo>
                  <a:lnTo>
                    <a:pt x="930755" y="2645982"/>
                  </a:lnTo>
                  <a:lnTo>
                    <a:pt x="930755" y="2645200"/>
                  </a:lnTo>
                  <a:lnTo>
                    <a:pt x="931290" y="2645200"/>
                  </a:lnTo>
                  <a:lnTo>
                    <a:pt x="931290" y="2644417"/>
                  </a:lnTo>
                  <a:lnTo>
                    <a:pt x="931855" y="2644417"/>
                  </a:lnTo>
                  <a:lnTo>
                    <a:pt x="931855" y="2643635"/>
                  </a:lnTo>
                  <a:lnTo>
                    <a:pt x="932018" y="2643635"/>
                  </a:lnTo>
                  <a:lnTo>
                    <a:pt x="932018" y="2642853"/>
                  </a:lnTo>
                  <a:lnTo>
                    <a:pt x="932806" y="2642853"/>
                  </a:lnTo>
                  <a:lnTo>
                    <a:pt x="932806" y="2642071"/>
                  </a:lnTo>
                  <a:lnTo>
                    <a:pt x="934766" y="2642071"/>
                  </a:lnTo>
                  <a:lnTo>
                    <a:pt x="934766" y="2641289"/>
                  </a:lnTo>
                  <a:lnTo>
                    <a:pt x="936047" y="2641289"/>
                  </a:lnTo>
                  <a:lnTo>
                    <a:pt x="936047" y="2640507"/>
                  </a:lnTo>
                  <a:lnTo>
                    <a:pt x="936317" y="2640507"/>
                  </a:lnTo>
                  <a:lnTo>
                    <a:pt x="936317" y="2639724"/>
                  </a:lnTo>
                  <a:lnTo>
                    <a:pt x="937117" y="2639724"/>
                  </a:lnTo>
                  <a:lnTo>
                    <a:pt x="937117" y="2638942"/>
                  </a:lnTo>
                  <a:lnTo>
                    <a:pt x="937965" y="2638942"/>
                  </a:lnTo>
                  <a:lnTo>
                    <a:pt x="937965" y="2638160"/>
                  </a:lnTo>
                  <a:lnTo>
                    <a:pt x="938092" y="2638160"/>
                  </a:lnTo>
                  <a:lnTo>
                    <a:pt x="938092" y="2637378"/>
                  </a:lnTo>
                  <a:lnTo>
                    <a:pt x="942133" y="2637378"/>
                  </a:lnTo>
                  <a:lnTo>
                    <a:pt x="942133" y="2636596"/>
                  </a:lnTo>
                  <a:lnTo>
                    <a:pt x="942632" y="2636596"/>
                  </a:lnTo>
                  <a:lnTo>
                    <a:pt x="942632" y="2635814"/>
                  </a:lnTo>
                  <a:lnTo>
                    <a:pt x="943564" y="2635814"/>
                  </a:lnTo>
                  <a:lnTo>
                    <a:pt x="943564" y="2635031"/>
                  </a:lnTo>
                  <a:lnTo>
                    <a:pt x="944334" y="2635031"/>
                  </a:lnTo>
                  <a:lnTo>
                    <a:pt x="944334" y="2634249"/>
                  </a:lnTo>
                  <a:lnTo>
                    <a:pt x="944676" y="2634249"/>
                  </a:lnTo>
                  <a:lnTo>
                    <a:pt x="944676" y="2633467"/>
                  </a:lnTo>
                  <a:lnTo>
                    <a:pt x="944682" y="2633467"/>
                  </a:lnTo>
                  <a:lnTo>
                    <a:pt x="944682" y="2632685"/>
                  </a:lnTo>
                  <a:lnTo>
                    <a:pt x="944797" y="2632685"/>
                  </a:lnTo>
                  <a:lnTo>
                    <a:pt x="944797" y="2631903"/>
                  </a:lnTo>
                  <a:lnTo>
                    <a:pt x="944827" y="2631903"/>
                  </a:lnTo>
                  <a:lnTo>
                    <a:pt x="944827" y="2631125"/>
                  </a:lnTo>
                  <a:lnTo>
                    <a:pt x="945007" y="2631125"/>
                  </a:lnTo>
                  <a:lnTo>
                    <a:pt x="945007" y="2630343"/>
                  </a:lnTo>
                  <a:lnTo>
                    <a:pt x="946234" y="2630343"/>
                  </a:lnTo>
                  <a:lnTo>
                    <a:pt x="946234" y="2629561"/>
                  </a:lnTo>
                  <a:lnTo>
                    <a:pt x="947238" y="2629561"/>
                  </a:lnTo>
                  <a:lnTo>
                    <a:pt x="947238" y="2628779"/>
                  </a:lnTo>
                  <a:lnTo>
                    <a:pt x="948663" y="2628779"/>
                  </a:lnTo>
                  <a:lnTo>
                    <a:pt x="948663" y="2627997"/>
                  </a:lnTo>
                  <a:lnTo>
                    <a:pt x="951478" y="2627997"/>
                  </a:lnTo>
                  <a:lnTo>
                    <a:pt x="951478" y="2627214"/>
                  </a:lnTo>
                  <a:lnTo>
                    <a:pt x="952085" y="2627214"/>
                  </a:lnTo>
                  <a:lnTo>
                    <a:pt x="952085" y="2626432"/>
                  </a:lnTo>
                  <a:lnTo>
                    <a:pt x="952386" y="2626432"/>
                  </a:lnTo>
                  <a:lnTo>
                    <a:pt x="952386" y="2625650"/>
                  </a:lnTo>
                  <a:lnTo>
                    <a:pt x="954280" y="2625650"/>
                  </a:lnTo>
                  <a:lnTo>
                    <a:pt x="954280" y="2624868"/>
                  </a:lnTo>
                  <a:lnTo>
                    <a:pt x="955188" y="2624868"/>
                  </a:lnTo>
                  <a:lnTo>
                    <a:pt x="955188" y="2624086"/>
                  </a:lnTo>
                  <a:lnTo>
                    <a:pt x="955519" y="2624086"/>
                  </a:lnTo>
                  <a:lnTo>
                    <a:pt x="955519" y="2623304"/>
                  </a:lnTo>
                  <a:lnTo>
                    <a:pt x="955669" y="2623304"/>
                  </a:lnTo>
                  <a:lnTo>
                    <a:pt x="955669" y="2622521"/>
                  </a:lnTo>
                  <a:lnTo>
                    <a:pt x="958453" y="2622521"/>
                  </a:lnTo>
                  <a:lnTo>
                    <a:pt x="958453" y="2621739"/>
                  </a:lnTo>
                  <a:lnTo>
                    <a:pt x="959139" y="2621739"/>
                  </a:lnTo>
                  <a:lnTo>
                    <a:pt x="959139" y="2620957"/>
                  </a:lnTo>
                  <a:lnTo>
                    <a:pt x="960330" y="2620957"/>
                  </a:lnTo>
                  <a:lnTo>
                    <a:pt x="960330" y="2620175"/>
                  </a:lnTo>
                  <a:lnTo>
                    <a:pt x="960913" y="2620175"/>
                  </a:lnTo>
                  <a:lnTo>
                    <a:pt x="960913" y="2619393"/>
                  </a:lnTo>
                  <a:lnTo>
                    <a:pt x="961755" y="2619393"/>
                  </a:lnTo>
                  <a:lnTo>
                    <a:pt x="961755" y="2618611"/>
                  </a:lnTo>
                  <a:lnTo>
                    <a:pt x="962020" y="2618611"/>
                  </a:lnTo>
                  <a:lnTo>
                    <a:pt x="962020" y="2617833"/>
                  </a:lnTo>
                  <a:lnTo>
                    <a:pt x="962080" y="2617833"/>
                  </a:lnTo>
                  <a:lnTo>
                    <a:pt x="962080" y="2617051"/>
                  </a:lnTo>
                  <a:lnTo>
                    <a:pt x="962771" y="2617051"/>
                  </a:lnTo>
                  <a:lnTo>
                    <a:pt x="962771" y="2616269"/>
                  </a:lnTo>
                  <a:lnTo>
                    <a:pt x="963860" y="2616269"/>
                  </a:lnTo>
                  <a:lnTo>
                    <a:pt x="963860" y="2615487"/>
                  </a:lnTo>
                  <a:lnTo>
                    <a:pt x="964293" y="2615487"/>
                  </a:lnTo>
                  <a:lnTo>
                    <a:pt x="964293" y="2614704"/>
                  </a:lnTo>
                  <a:lnTo>
                    <a:pt x="964984" y="2614704"/>
                  </a:lnTo>
                  <a:lnTo>
                    <a:pt x="964984" y="2613922"/>
                  </a:lnTo>
                  <a:lnTo>
                    <a:pt x="966157" y="2613922"/>
                  </a:lnTo>
                  <a:lnTo>
                    <a:pt x="966157" y="2613140"/>
                  </a:lnTo>
                  <a:lnTo>
                    <a:pt x="966536" y="2613140"/>
                  </a:lnTo>
                  <a:lnTo>
                    <a:pt x="966536" y="2612358"/>
                  </a:lnTo>
                  <a:lnTo>
                    <a:pt x="966939" y="2612358"/>
                  </a:lnTo>
                  <a:lnTo>
                    <a:pt x="966939" y="2611576"/>
                  </a:lnTo>
                  <a:lnTo>
                    <a:pt x="967955" y="2611576"/>
                  </a:lnTo>
                  <a:lnTo>
                    <a:pt x="967955" y="2610794"/>
                  </a:lnTo>
                  <a:lnTo>
                    <a:pt x="968135" y="2610794"/>
                  </a:lnTo>
                  <a:lnTo>
                    <a:pt x="968135" y="2610011"/>
                  </a:lnTo>
                  <a:lnTo>
                    <a:pt x="968316" y="2610011"/>
                  </a:lnTo>
                  <a:lnTo>
                    <a:pt x="968316" y="2609229"/>
                  </a:lnTo>
                  <a:lnTo>
                    <a:pt x="968502" y="2609229"/>
                  </a:lnTo>
                  <a:lnTo>
                    <a:pt x="968502" y="2608447"/>
                  </a:lnTo>
                  <a:lnTo>
                    <a:pt x="970030" y="2608447"/>
                  </a:lnTo>
                  <a:lnTo>
                    <a:pt x="970030" y="2607665"/>
                  </a:lnTo>
                  <a:lnTo>
                    <a:pt x="970402" y="2607665"/>
                  </a:lnTo>
                  <a:lnTo>
                    <a:pt x="970402" y="2606883"/>
                  </a:lnTo>
                  <a:lnTo>
                    <a:pt x="971076" y="2606883"/>
                  </a:lnTo>
                  <a:lnTo>
                    <a:pt x="971076" y="2606101"/>
                  </a:lnTo>
                  <a:lnTo>
                    <a:pt x="971587" y="2606101"/>
                  </a:lnTo>
                  <a:lnTo>
                    <a:pt x="971587" y="2605318"/>
                  </a:lnTo>
                  <a:lnTo>
                    <a:pt x="973307" y="2605318"/>
                  </a:lnTo>
                  <a:lnTo>
                    <a:pt x="973307" y="2604541"/>
                  </a:lnTo>
                  <a:lnTo>
                    <a:pt x="973331" y="2604541"/>
                  </a:lnTo>
                  <a:lnTo>
                    <a:pt x="973331" y="2603759"/>
                  </a:lnTo>
                  <a:lnTo>
                    <a:pt x="975291" y="2603759"/>
                  </a:lnTo>
                  <a:lnTo>
                    <a:pt x="975291" y="2602976"/>
                  </a:lnTo>
                  <a:lnTo>
                    <a:pt x="975652" y="2602976"/>
                  </a:lnTo>
                  <a:lnTo>
                    <a:pt x="975652" y="2602194"/>
                  </a:lnTo>
                  <a:lnTo>
                    <a:pt x="975797" y="2602194"/>
                  </a:lnTo>
                  <a:lnTo>
                    <a:pt x="975797" y="2601412"/>
                  </a:lnTo>
                  <a:lnTo>
                    <a:pt x="976993" y="2601412"/>
                  </a:lnTo>
                  <a:lnTo>
                    <a:pt x="976993" y="2600630"/>
                  </a:lnTo>
                  <a:lnTo>
                    <a:pt x="977089" y="2600630"/>
                  </a:lnTo>
                  <a:lnTo>
                    <a:pt x="977089" y="2599848"/>
                  </a:lnTo>
                  <a:lnTo>
                    <a:pt x="977126" y="2599848"/>
                  </a:lnTo>
                  <a:lnTo>
                    <a:pt x="977126" y="2599066"/>
                  </a:lnTo>
                  <a:lnTo>
                    <a:pt x="977432" y="2599066"/>
                  </a:lnTo>
                  <a:lnTo>
                    <a:pt x="977432" y="2598283"/>
                  </a:lnTo>
                  <a:lnTo>
                    <a:pt x="977595" y="2598283"/>
                  </a:lnTo>
                  <a:lnTo>
                    <a:pt x="977595" y="2597501"/>
                  </a:lnTo>
                  <a:lnTo>
                    <a:pt x="978364" y="2597501"/>
                  </a:lnTo>
                  <a:lnTo>
                    <a:pt x="978364" y="2596719"/>
                  </a:lnTo>
                  <a:lnTo>
                    <a:pt x="978425" y="2596719"/>
                  </a:lnTo>
                  <a:lnTo>
                    <a:pt x="978425" y="2595937"/>
                  </a:lnTo>
                  <a:lnTo>
                    <a:pt x="978515" y="2595937"/>
                  </a:lnTo>
                  <a:lnTo>
                    <a:pt x="978515" y="2595155"/>
                  </a:lnTo>
                  <a:lnTo>
                    <a:pt x="979591" y="2595155"/>
                  </a:lnTo>
                  <a:lnTo>
                    <a:pt x="979591" y="2594373"/>
                  </a:lnTo>
                  <a:lnTo>
                    <a:pt x="979645" y="2594373"/>
                  </a:lnTo>
                  <a:lnTo>
                    <a:pt x="979645" y="2593590"/>
                  </a:lnTo>
                  <a:lnTo>
                    <a:pt x="979808" y="2593590"/>
                  </a:lnTo>
                  <a:lnTo>
                    <a:pt x="979808" y="2592808"/>
                  </a:lnTo>
                  <a:lnTo>
                    <a:pt x="981708" y="2592808"/>
                  </a:lnTo>
                  <a:lnTo>
                    <a:pt x="981708" y="2592026"/>
                  </a:lnTo>
                  <a:lnTo>
                    <a:pt x="981846" y="2592026"/>
                  </a:lnTo>
                  <a:lnTo>
                    <a:pt x="981846" y="2591244"/>
                  </a:lnTo>
                  <a:lnTo>
                    <a:pt x="983332" y="2591244"/>
                  </a:lnTo>
                  <a:lnTo>
                    <a:pt x="983332" y="2590462"/>
                  </a:lnTo>
                  <a:lnTo>
                    <a:pt x="984059" y="2590462"/>
                  </a:lnTo>
                  <a:lnTo>
                    <a:pt x="984059" y="2589680"/>
                  </a:lnTo>
                  <a:lnTo>
                    <a:pt x="984354" y="2589680"/>
                  </a:lnTo>
                  <a:lnTo>
                    <a:pt x="984354" y="2588902"/>
                  </a:lnTo>
                  <a:lnTo>
                    <a:pt x="984835" y="2588902"/>
                  </a:lnTo>
                  <a:lnTo>
                    <a:pt x="984835" y="2588120"/>
                  </a:lnTo>
                  <a:lnTo>
                    <a:pt x="985647" y="2588120"/>
                  </a:lnTo>
                  <a:lnTo>
                    <a:pt x="985647" y="2587338"/>
                  </a:lnTo>
                  <a:lnTo>
                    <a:pt x="986783" y="2587338"/>
                  </a:lnTo>
                  <a:lnTo>
                    <a:pt x="986783" y="2586555"/>
                  </a:lnTo>
                  <a:lnTo>
                    <a:pt x="987607" y="2586555"/>
                  </a:lnTo>
                  <a:lnTo>
                    <a:pt x="987607" y="2585773"/>
                  </a:lnTo>
                  <a:lnTo>
                    <a:pt x="990079" y="2585773"/>
                  </a:lnTo>
                  <a:lnTo>
                    <a:pt x="990079" y="2584991"/>
                  </a:lnTo>
                  <a:lnTo>
                    <a:pt x="990867" y="2584991"/>
                  </a:lnTo>
                  <a:lnTo>
                    <a:pt x="990867" y="2584209"/>
                  </a:lnTo>
                  <a:lnTo>
                    <a:pt x="991167" y="2584209"/>
                  </a:lnTo>
                  <a:lnTo>
                    <a:pt x="991167" y="2583427"/>
                  </a:lnTo>
                  <a:lnTo>
                    <a:pt x="992238" y="2583427"/>
                  </a:lnTo>
                  <a:lnTo>
                    <a:pt x="992238" y="2582645"/>
                  </a:lnTo>
                  <a:lnTo>
                    <a:pt x="992436" y="2582645"/>
                  </a:lnTo>
                  <a:lnTo>
                    <a:pt x="992436" y="2581863"/>
                  </a:lnTo>
                  <a:lnTo>
                    <a:pt x="993254" y="2581863"/>
                  </a:lnTo>
                  <a:lnTo>
                    <a:pt x="993254" y="2581080"/>
                  </a:lnTo>
                  <a:lnTo>
                    <a:pt x="994445" y="2581080"/>
                  </a:lnTo>
                  <a:lnTo>
                    <a:pt x="994445" y="2580298"/>
                  </a:lnTo>
                  <a:lnTo>
                    <a:pt x="994673" y="2580298"/>
                  </a:lnTo>
                  <a:lnTo>
                    <a:pt x="994673" y="2579516"/>
                  </a:lnTo>
                  <a:lnTo>
                    <a:pt x="995034" y="2579516"/>
                  </a:lnTo>
                  <a:lnTo>
                    <a:pt x="995034" y="2578734"/>
                  </a:lnTo>
                  <a:lnTo>
                    <a:pt x="995852" y="2578734"/>
                  </a:lnTo>
                  <a:lnTo>
                    <a:pt x="995852" y="2577952"/>
                  </a:lnTo>
                  <a:lnTo>
                    <a:pt x="996928" y="2577952"/>
                  </a:lnTo>
                  <a:lnTo>
                    <a:pt x="996928" y="2577174"/>
                  </a:lnTo>
                  <a:lnTo>
                    <a:pt x="997187" y="2577174"/>
                  </a:lnTo>
                  <a:lnTo>
                    <a:pt x="997187" y="2576392"/>
                  </a:lnTo>
                  <a:lnTo>
                    <a:pt x="997223" y="2576392"/>
                  </a:lnTo>
                  <a:lnTo>
                    <a:pt x="997223" y="2575605"/>
                  </a:lnTo>
                  <a:lnTo>
                    <a:pt x="997259" y="2575605"/>
                  </a:lnTo>
                  <a:lnTo>
                    <a:pt x="997259" y="2574828"/>
                  </a:lnTo>
                  <a:lnTo>
                    <a:pt x="998287" y="2574828"/>
                  </a:lnTo>
                  <a:lnTo>
                    <a:pt x="998287" y="2574045"/>
                  </a:lnTo>
                  <a:lnTo>
                    <a:pt x="998377" y="2574045"/>
                  </a:lnTo>
                  <a:lnTo>
                    <a:pt x="998377" y="2573263"/>
                  </a:lnTo>
                  <a:lnTo>
                    <a:pt x="1000254" y="2573263"/>
                  </a:lnTo>
                  <a:lnTo>
                    <a:pt x="1000254" y="2572481"/>
                  </a:lnTo>
                  <a:lnTo>
                    <a:pt x="1001011" y="2572481"/>
                  </a:lnTo>
                  <a:lnTo>
                    <a:pt x="1001011" y="2571699"/>
                  </a:lnTo>
                  <a:lnTo>
                    <a:pt x="1002617" y="2571699"/>
                  </a:lnTo>
                  <a:lnTo>
                    <a:pt x="1002617" y="2570917"/>
                  </a:lnTo>
                  <a:lnTo>
                    <a:pt x="1003681" y="2570917"/>
                  </a:lnTo>
                  <a:lnTo>
                    <a:pt x="1003681" y="2570135"/>
                  </a:lnTo>
                  <a:lnTo>
                    <a:pt x="1005215" y="2570135"/>
                  </a:lnTo>
                  <a:lnTo>
                    <a:pt x="1005215" y="2569352"/>
                  </a:lnTo>
                  <a:lnTo>
                    <a:pt x="1006273" y="2569352"/>
                  </a:lnTo>
                  <a:lnTo>
                    <a:pt x="1006273" y="2568570"/>
                  </a:lnTo>
                  <a:lnTo>
                    <a:pt x="1007278" y="2568570"/>
                  </a:lnTo>
                  <a:lnTo>
                    <a:pt x="1007278" y="2567788"/>
                  </a:lnTo>
                  <a:lnTo>
                    <a:pt x="1007374" y="2567788"/>
                  </a:lnTo>
                  <a:lnTo>
                    <a:pt x="1007374" y="2567006"/>
                  </a:lnTo>
                  <a:lnTo>
                    <a:pt x="1007572" y="2567006"/>
                  </a:lnTo>
                  <a:lnTo>
                    <a:pt x="1007572" y="2566224"/>
                  </a:lnTo>
                  <a:lnTo>
                    <a:pt x="1007590" y="2566224"/>
                  </a:lnTo>
                  <a:lnTo>
                    <a:pt x="1007590" y="2565442"/>
                  </a:lnTo>
                  <a:lnTo>
                    <a:pt x="1007795" y="2565442"/>
                  </a:lnTo>
                  <a:lnTo>
                    <a:pt x="1007795" y="2564659"/>
                  </a:lnTo>
                  <a:lnTo>
                    <a:pt x="1008240" y="2564659"/>
                  </a:lnTo>
                  <a:lnTo>
                    <a:pt x="1008240" y="2563877"/>
                  </a:lnTo>
                  <a:lnTo>
                    <a:pt x="1008282" y="2563877"/>
                  </a:lnTo>
                  <a:lnTo>
                    <a:pt x="1008282" y="2563100"/>
                  </a:lnTo>
                  <a:lnTo>
                    <a:pt x="1009719" y="2563100"/>
                  </a:lnTo>
                  <a:lnTo>
                    <a:pt x="1009719" y="2562317"/>
                  </a:lnTo>
                  <a:lnTo>
                    <a:pt x="1010098" y="2562317"/>
                  </a:lnTo>
                  <a:lnTo>
                    <a:pt x="1010098" y="2561535"/>
                  </a:lnTo>
                  <a:lnTo>
                    <a:pt x="1010537" y="2561535"/>
                  </a:lnTo>
                  <a:lnTo>
                    <a:pt x="1010537" y="2560753"/>
                  </a:lnTo>
                  <a:lnTo>
                    <a:pt x="1010687" y="2560753"/>
                  </a:lnTo>
                  <a:lnTo>
                    <a:pt x="1010687" y="2559971"/>
                  </a:lnTo>
                  <a:lnTo>
                    <a:pt x="1012894" y="2559971"/>
                  </a:lnTo>
                  <a:lnTo>
                    <a:pt x="1012894" y="2559189"/>
                  </a:lnTo>
                  <a:lnTo>
                    <a:pt x="1013183" y="2559189"/>
                  </a:lnTo>
                  <a:lnTo>
                    <a:pt x="1013183" y="2558407"/>
                  </a:lnTo>
                  <a:lnTo>
                    <a:pt x="1013327" y="2558407"/>
                  </a:lnTo>
                  <a:lnTo>
                    <a:pt x="1013327" y="2557624"/>
                  </a:lnTo>
                  <a:lnTo>
                    <a:pt x="1013736" y="2557624"/>
                  </a:lnTo>
                  <a:lnTo>
                    <a:pt x="1013736" y="2556842"/>
                  </a:lnTo>
                  <a:lnTo>
                    <a:pt x="1013983" y="2556842"/>
                  </a:lnTo>
                  <a:lnTo>
                    <a:pt x="1013983" y="2556060"/>
                  </a:lnTo>
                  <a:lnTo>
                    <a:pt x="1014999" y="2556060"/>
                  </a:lnTo>
                  <a:lnTo>
                    <a:pt x="1014999" y="2555278"/>
                  </a:lnTo>
                  <a:lnTo>
                    <a:pt x="1016274" y="2555278"/>
                  </a:lnTo>
                  <a:lnTo>
                    <a:pt x="1016274" y="2554496"/>
                  </a:lnTo>
                  <a:lnTo>
                    <a:pt x="1017236" y="2554496"/>
                  </a:lnTo>
                  <a:lnTo>
                    <a:pt x="1017236" y="2553714"/>
                  </a:lnTo>
                  <a:lnTo>
                    <a:pt x="1018018" y="2553714"/>
                  </a:lnTo>
                  <a:lnTo>
                    <a:pt x="1018018" y="2552931"/>
                  </a:lnTo>
                  <a:lnTo>
                    <a:pt x="1018643" y="2552931"/>
                  </a:lnTo>
                  <a:lnTo>
                    <a:pt x="1018643" y="2552149"/>
                  </a:lnTo>
                  <a:lnTo>
                    <a:pt x="1020189" y="2552149"/>
                  </a:lnTo>
                  <a:lnTo>
                    <a:pt x="1020189" y="2551367"/>
                  </a:lnTo>
                  <a:lnTo>
                    <a:pt x="1021229" y="2551367"/>
                  </a:lnTo>
                  <a:lnTo>
                    <a:pt x="1021229" y="2550585"/>
                  </a:lnTo>
                  <a:lnTo>
                    <a:pt x="1022330" y="2550585"/>
                  </a:lnTo>
                  <a:lnTo>
                    <a:pt x="1022330" y="2549803"/>
                  </a:lnTo>
                  <a:lnTo>
                    <a:pt x="1022396" y="2549803"/>
                  </a:lnTo>
                  <a:lnTo>
                    <a:pt x="1022396" y="2549021"/>
                  </a:lnTo>
                  <a:lnTo>
                    <a:pt x="1023478" y="2549021"/>
                  </a:lnTo>
                  <a:lnTo>
                    <a:pt x="1023478" y="2548238"/>
                  </a:lnTo>
                  <a:lnTo>
                    <a:pt x="1023947" y="2548238"/>
                  </a:lnTo>
                  <a:lnTo>
                    <a:pt x="1023947" y="2547461"/>
                  </a:lnTo>
                  <a:lnTo>
                    <a:pt x="1024085" y="2547461"/>
                  </a:lnTo>
                  <a:lnTo>
                    <a:pt x="1024085" y="2546679"/>
                  </a:lnTo>
                  <a:lnTo>
                    <a:pt x="1024482" y="2546679"/>
                  </a:lnTo>
                  <a:lnTo>
                    <a:pt x="1024482" y="2545896"/>
                  </a:lnTo>
                  <a:lnTo>
                    <a:pt x="1024567" y="2545896"/>
                  </a:lnTo>
                  <a:lnTo>
                    <a:pt x="1024567" y="2545114"/>
                  </a:lnTo>
                  <a:lnTo>
                    <a:pt x="1025463" y="2545114"/>
                  </a:lnTo>
                  <a:lnTo>
                    <a:pt x="1025463" y="2544332"/>
                  </a:lnTo>
                  <a:lnTo>
                    <a:pt x="1025541" y="2544332"/>
                  </a:lnTo>
                  <a:lnTo>
                    <a:pt x="1025541" y="2543550"/>
                  </a:lnTo>
                  <a:lnTo>
                    <a:pt x="1025805" y="2543550"/>
                  </a:lnTo>
                  <a:lnTo>
                    <a:pt x="1025805" y="2542768"/>
                  </a:lnTo>
                  <a:lnTo>
                    <a:pt x="1026034" y="2542768"/>
                  </a:lnTo>
                  <a:lnTo>
                    <a:pt x="1026034" y="2541986"/>
                  </a:lnTo>
                  <a:lnTo>
                    <a:pt x="1026040" y="2541986"/>
                  </a:lnTo>
                  <a:lnTo>
                    <a:pt x="1026040" y="2541203"/>
                  </a:lnTo>
                  <a:lnTo>
                    <a:pt x="1026359" y="2541203"/>
                  </a:lnTo>
                  <a:lnTo>
                    <a:pt x="1026359" y="2540421"/>
                  </a:lnTo>
                  <a:lnTo>
                    <a:pt x="1027104" y="2540421"/>
                  </a:lnTo>
                  <a:lnTo>
                    <a:pt x="1027104" y="2539639"/>
                  </a:lnTo>
                  <a:lnTo>
                    <a:pt x="1027110" y="2539639"/>
                  </a:lnTo>
                  <a:lnTo>
                    <a:pt x="1027110" y="2538857"/>
                  </a:lnTo>
                  <a:lnTo>
                    <a:pt x="1027411" y="2538857"/>
                  </a:lnTo>
                  <a:lnTo>
                    <a:pt x="1027411" y="2538075"/>
                  </a:lnTo>
                  <a:lnTo>
                    <a:pt x="1028091" y="2538075"/>
                  </a:lnTo>
                  <a:lnTo>
                    <a:pt x="1028091" y="2537293"/>
                  </a:lnTo>
                  <a:lnTo>
                    <a:pt x="1028788" y="2537293"/>
                  </a:lnTo>
                  <a:lnTo>
                    <a:pt x="1028788" y="2536510"/>
                  </a:lnTo>
                  <a:lnTo>
                    <a:pt x="1029840" y="2536510"/>
                  </a:lnTo>
                  <a:lnTo>
                    <a:pt x="1029840" y="2535733"/>
                  </a:lnTo>
                  <a:lnTo>
                    <a:pt x="1029864" y="2535733"/>
                  </a:lnTo>
                  <a:lnTo>
                    <a:pt x="1029864" y="2534951"/>
                  </a:lnTo>
                  <a:lnTo>
                    <a:pt x="1030472" y="2534951"/>
                  </a:lnTo>
                  <a:lnTo>
                    <a:pt x="1030472" y="2534169"/>
                  </a:lnTo>
                  <a:lnTo>
                    <a:pt x="1030833" y="2534169"/>
                  </a:lnTo>
                  <a:lnTo>
                    <a:pt x="1030833" y="2533386"/>
                  </a:lnTo>
                  <a:lnTo>
                    <a:pt x="1032841" y="2533386"/>
                  </a:lnTo>
                  <a:lnTo>
                    <a:pt x="1032841" y="2532604"/>
                  </a:lnTo>
                  <a:lnTo>
                    <a:pt x="1033773" y="2532604"/>
                  </a:lnTo>
                  <a:lnTo>
                    <a:pt x="1033773" y="2531822"/>
                  </a:lnTo>
                  <a:lnTo>
                    <a:pt x="1034164" y="2531822"/>
                  </a:lnTo>
                  <a:lnTo>
                    <a:pt x="1034164" y="2531040"/>
                  </a:lnTo>
                  <a:lnTo>
                    <a:pt x="1034465" y="2531040"/>
                  </a:lnTo>
                  <a:lnTo>
                    <a:pt x="1034465" y="2530258"/>
                  </a:lnTo>
                  <a:lnTo>
                    <a:pt x="1035668" y="2530258"/>
                  </a:lnTo>
                  <a:lnTo>
                    <a:pt x="1035668" y="2529476"/>
                  </a:lnTo>
                  <a:lnTo>
                    <a:pt x="1036101" y="2529476"/>
                  </a:lnTo>
                  <a:lnTo>
                    <a:pt x="1036101" y="2528694"/>
                  </a:lnTo>
                  <a:lnTo>
                    <a:pt x="1036810" y="2528694"/>
                  </a:lnTo>
                  <a:lnTo>
                    <a:pt x="1036810" y="2527911"/>
                  </a:lnTo>
                  <a:lnTo>
                    <a:pt x="1037057" y="2527911"/>
                  </a:lnTo>
                  <a:lnTo>
                    <a:pt x="1037057" y="2527129"/>
                  </a:lnTo>
                  <a:lnTo>
                    <a:pt x="1037682" y="2527129"/>
                  </a:lnTo>
                  <a:lnTo>
                    <a:pt x="1037682" y="2526347"/>
                  </a:lnTo>
                  <a:lnTo>
                    <a:pt x="1039895" y="2526347"/>
                  </a:lnTo>
                  <a:lnTo>
                    <a:pt x="1039895" y="2525565"/>
                  </a:lnTo>
                  <a:lnTo>
                    <a:pt x="1041296" y="2525565"/>
                  </a:lnTo>
                  <a:lnTo>
                    <a:pt x="1041296" y="2524783"/>
                  </a:lnTo>
                  <a:lnTo>
                    <a:pt x="1042150" y="2524783"/>
                  </a:lnTo>
                  <a:lnTo>
                    <a:pt x="1042150" y="2524001"/>
                  </a:lnTo>
                  <a:lnTo>
                    <a:pt x="1042794" y="2524001"/>
                  </a:lnTo>
                  <a:lnTo>
                    <a:pt x="1042794" y="2523218"/>
                  </a:lnTo>
                  <a:lnTo>
                    <a:pt x="1043762" y="2523218"/>
                  </a:lnTo>
                  <a:lnTo>
                    <a:pt x="1043762" y="2522436"/>
                  </a:lnTo>
                  <a:lnTo>
                    <a:pt x="1045043" y="2522436"/>
                  </a:lnTo>
                  <a:lnTo>
                    <a:pt x="1045043" y="2521654"/>
                  </a:lnTo>
                  <a:lnTo>
                    <a:pt x="1047286" y="2521654"/>
                  </a:lnTo>
                  <a:lnTo>
                    <a:pt x="1047286" y="2520876"/>
                  </a:lnTo>
                  <a:lnTo>
                    <a:pt x="1048663" y="2520876"/>
                  </a:lnTo>
                  <a:lnTo>
                    <a:pt x="1048663" y="2520094"/>
                  </a:lnTo>
                  <a:lnTo>
                    <a:pt x="1048801" y="2520094"/>
                  </a:lnTo>
                  <a:lnTo>
                    <a:pt x="1048801" y="2519312"/>
                  </a:lnTo>
                  <a:lnTo>
                    <a:pt x="1049300" y="2519312"/>
                  </a:lnTo>
                  <a:lnTo>
                    <a:pt x="1049300" y="2518530"/>
                  </a:lnTo>
                  <a:lnTo>
                    <a:pt x="1049330" y="2518530"/>
                  </a:lnTo>
                  <a:lnTo>
                    <a:pt x="1049330" y="2517748"/>
                  </a:lnTo>
                  <a:lnTo>
                    <a:pt x="1049469" y="2517748"/>
                  </a:lnTo>
                  <a:lnTo>
                    <a:pt x="1049469" y="2516966"/>
                  </a:lnTo>
                  <a:lnTo>
                    <a:pt x="1049757" y="2516966"/>
                  </a:lnTo>
                  <a:lnTo>
                    <a:pt x="1049757" y="2516183"/>
                  </a:lnTo>
                  <a:lnTo>
                    <a:pt x="1049902" y="2516183"/>
                  </a:lnTo>
                  <a:lnTo>
                    <a:pt x="1049902" y="2515401"/>
                  </a:lnTo>
                  <a:lnTo>
                    <a:pt x="1049956" y="2515401"/>
                  </a:lnTo>
                  <a:lnTo>
                    <a:pt x="1049956" y="2514619"/>
                  </a:lnTo>
                  <a:lnTo>
                    <a:pt x="1050112" y="2514619"/>
                  </a:lnTo>
                  <a:lnTo>
                    <a:pt x="1050112" y="2513837"/>
                  </a:lnTo>
                  <a:lnTo>
                    <a:pt x="1050810" y="2513837"/>
                  </a:lnTo>
                  <a:lnTo>
                    <a:pt x="1050810" y="2513055"/>
                  </a:lnTo>
                  <a:lnTo>
                    <a:pt x="1051165" y="2513055"/>
                  </a:lnTo>
                  <a:lnTo>
                    <a:pt x="1051165" y="2512273"/>
                  </a:lnTo>
                  <a:lnTo>
                    <a:pt x="1051946" y="2512273"/>
                  </a:lnTo>
                  <a:lnTo>
                    <a:pt x="1051946" y="2511490"/>
                  </a:lnTo>
                  <a:lnTo>
                    <a:pt x="1052127" y="2511490"/>
                  </a:lnTo>
                  <a:lnTo>
                    <a:pt x="1052127" y="2510708"/>
                  </a:lnTo>
                  <a:lnTo>
                    <a:pt x="1053011" y="2510708"/>
                  </a:lnTo>
                  <a:lnTo>
                    <a:pt x="1053011" y="2509926"/>
                  </a:lnTo>
                  <a:lnTo>
                    <a:pt x="1053408" y="2509926"/>
                  </a:lnTo>
                  <a:lnTo>
                    <a:pt x="1053408" y="2509144"/>
                  </a:lnTo>
                  <a:lnTo>
                    <a:pt x="1053744" y="2509144"/>
                  </a:lnTo>
                  <a:lnTo>
                    <a:pt x="1053744" y="2508362"/>
                  </a:lnTo>
                  <a:lnTo>
                    <a:pt x="1054424" y="2508362"/>
                  </a:lnTo>
                  <a:lnTo>
                    <a:pt x="1054424" y="2507580"/>
                  </a:lnTo>
                  <a:lnTo>
                    <a:pt x="1054917" y="2507580"/>
                  </a:lnTo>
                  <a:lnTo>
                    <a:pt x="1054917" y="2506797"/>
                  </a:lnTo>
                  <a:lnTo>
                    <a:pt x="1054923" y="2506797"/>
                  </a:lnTo>
                  <a:lnTo>
                    <a:pt x="1054923" y="2506020"/>
                  </a:lnTo>
                  <a:lnTo>
                    <a:pt x="1055254" y="2506020"/>
                  </a:lnTo>
                  <a:lnTo>
                    <a:pt x="1055254" y="2505238"/>
                  </a:lnTo>
                  <a:lnTo>
                    <a:pt x="1055452" y="2505238"/>
                  </a:lnTo>
                  <a:lnTo>
                    <a:pt x="1055452" y="2504455"/>
                  </a:lnTo>
                  <a:lnTo>
                    <a:pt x="1056306" y="2504455"/>
                  </a:lnTo>
                  <a:lnTo>
                    <a:pt x="1056306" y="2503673"/>
                  </a:lnTo>
                  <a:lnTo>
                    <a:pt x="1057304" y="2503673"/>
                  </a:lnTo>
                  <a:lnTo>
                    <a:pt x="1057304" y="2502891"/>
                  </a:lnTo>
                  <a:lnTo>
                    <a:pt x="1057575" y="2502891"/>
                  </a:lnTo>
                  <a:lnTo>
                    <a:pt x="1057575" y="2502109"/>
                  </a:lnTo>
                  <a:lnTo>
                    <a:pt x="1059229" y="2502109"/>
                  </a:lnTo>
                  <a:lnTo>
                    <a:pt x="1059229" y="2501327"/>
                  </a:lnTo>
                  <a:lnTo>
                    <a:pt x="1059427" y="2501327"/>
                  </a:lnTo>
                  <a:lnTo>
                    <a:pt x="1059427" y="2500545"/>
                  </a:lnTo>
                  <a:lnTo>
                    <a:pt x="1059445" y="2500545"/>
                  </a:lnTo>
                  <a:lnTo>
                    <a:pt x="1059445" y="2499762"/>
                  </a:lnTo>
                  <a:lnTo>
                    <a:pt x="1060371" y="2499762"/>
                  </a:lnTo>
                  <a:lnTo>
                    <a:pt x="1060371" y="2498980"/>
                  </a:lnTo>
                  <a:lnTo>
                    <a:pt x="1060888" y="2498980"/>
                  </a:lnTo>
                  <a:lnTo>
                    <a:pt x="1060888" y="2498198"/>
                  </a:lnTo>
                  <a:lnTo>
                    <a:pt x="1060985" y="2498198"/>
                  </a:lnTo>
                  <a:lnTo>
                    <a:pt x="1060985" y="2497416"/>
                  </a:lnTo>
                  <a:lnTo>
                    <a:pt x="1061273" y="2497416"/>
                  </a:lnTo>
                  <a:lnTo>
                    <a:pt x="1061273" y="2496634"/>
                  </a:lnTo>
                  <a:lnTo>
                    <a:pt x="1062224" y="2496634"/>
                  </a:lnTo>
                  <a:lnTo>
                    <a:pt x="1062224" y="2495852"/>
                  </a:lnTo>
                  <a:lnTo>
                    <a:pt x="1062230" y="2495852"/>
                  </a:lnTo>
                  <a:lnTo>
                    <a:pt x="1062230" y="2495069"/>
                  </a:lnTo>
                  <a:lnTo>
                    <a:pt x="1063186" y="2495069"/>
                  </a:lnTo>
                  <a:lnTo>
                    <a:pt x="1063186" y="2494287"/>
                  </a:lnTo>
                  <a:lnTo>
                    <a:pt x="1063258" y="2494287"/>
                  </a:lnTo>
                  <a:lnTo>
                    <a:pt x="1063258" y="2493510"/>
                  </a:lnTo>
                  <a:lnTo>
                    <a:pt x="1063673" y="2493510"/>
                  </a:lnTo>
                  <a:lnTo>
                    <a:pt x="1063673" y="2492727"/>
                  </a:lnTo>
                  <a:lnTo>
                    <a:pt x="1064924" y="2492727"/>
                  </a:lnTo>
                  <a:lnTo>
                    <a:pt x="1064924" y="2491945"/>
                  </a:lnTo>
                  <a:lnTo>
                    <a:pt x="1067822" y="2491945"/>
                  </a:lnTo>
                  <a:lnTo>
                    <a:pt x="1067822" y="2491163"/>
                  </a:lnTo>
                  <a:lnTo>
                    <a:pt x="1068832" y="2491163"/>
                  </a:lnTo>
                  <a:lnTo>
                    <a:pt x="1068832" y="2490381"/>
                  </a:lnTo>
                  <a:lnTo>
                    <a:pt x="1069019" y="2490381"/>
                  </a:lnTo>
                  <a:lnTo>
                    <a:pt x="1069019" y="2489599"/>
                  </a:lnTo>
                  <a:lnTo>
                    <a:pt x="1071075" y="2489599"/>
                  </a:lnTo>
                  <a:lnTo>
                    <a:pt x="1071075" y="2488817"/>
                  </a:lnTo>
                  <a:lnTo>
                    <a:pt x="1072140" y="2488817"/>
                  </a:lnTo>
                  <a:lnTo>
                    <a:pt x="1072140" y="2488034"/>
                  </a:lnTo>
                  <a:lnTo>
                    <a:pt x="1072368" y="2488034"/>
                  </a:lnTo>
                  <a:lnTo>
                    <a:pt x="1072368" y="2487252"/>
                  </a:lnTo>
                  <a:lnTo>
                    <a:pt x="1072723" y="2487252"/>
                  </a:lnTo>
                  <a:lnTo>
                    <a:pt x="1072723" y="2486470"/>
                  </a:lnTo>
                  <a:lnTo>
                    <a:pt x="1072867" y="2486470"/>
                  </a:lnTo>
                  <a:lnTo>
                    <a:pt x="1072867" y="2485688"/>
                  </a:lnTo>
                  <a:lnTo>
                    <a:pt x="1073595" y="2485688"/>
                  </a:lnTo>
                  <a:lnTo>
                    <a:pt x="1073595" y="2484906"/>
                  </a:lnTo>
                  <a:lnTo>
                    <a:pt x="1074293" y="2484906"/>
                  </a:lnTo>
                  <a:lnTo>
                    <a:pt x="1074293" y="2484124"/>
                  </a:lnTo>
                  <a:lnTo>
                    <a:pt x="1074732" y="2484124"/>
                  </a:lnTo>
                  <a:lnTo>
                    <a:pt x="1074732" y="2483341"/>
                  </a:lnTo>
                  <a:lnTo>
                    <a:pt x="1075453" y="2483341"/>
                  </a:lnTo>
                  <a:lnTo>
                    <a:pt x="1075453" y="2482559"/>
                  </a:lnTo>
                  <a:lnTo>
                    <a:pt x="1075682" y="2482559"/>
                  </a:lnTo>
                  <a:lnTo>
                    <a:pt x="1075682" y="2481777"/>
                  </a:lnTo>
                  <a:lnTo>
                    <a:pt x="1075971" y="2481777"/>
                  </a:lnTo>
                  <a:lnTo>
                    <a:pt x="1075971" y="2480995"/>
                  </a:lnTo>
                  <a:lnTo>
                    <a:pt x="1076211" y="2480995"/>
                  </a:lnTo>
                  <a:lnTo>
                    <a:pt x="1076211" y="2480213"/>
                  </a:lnTo>
                  <a:lnTo>
                    <a:pt x="1080156" y="2480213"/>
                  </a:lnTo>
                  <a:lnTo>
                    <a:pt x="1080156" y="2479435"/>
                  </a:lnTo>
                  <a:lnTo>
                    <a:pt x="1081461" y="2479435"/>
                  </a:lnTo>
                  <a:lnTo>
                    <a:pt x="1081461" y="2478653"/>
                  </a:lnTo>
                  <a:lnTo>
                    <a:pt x="1081659" y="2478653"/>
                  </a:lnTo>
                  <a:lnTo>
                    <a:pt x="1081659" y="2477871"/>
                  </a:lnTo>
                  <a:lnTo>
                    <a:pt x="1081948" y="2477871"/>
                  </a:lnTo>
                  <a:lnTo>
                    <a:pt x="1081948" y="2477089"/>
                  </a:lnTo>
                  <a:lnTo>
                    <a:pt x="1083229" y="2477089"/>
                  </a:lnTo>
                  <a:lnTo>
                    <a:pt x="1083229" y="2476306"/>
                  </a:lnTo>
                  <a:lnTo>
                    <a:pt x="1085213" y="2476306"/>
                  </a:lnTo>
                  <a:lnTo>
                    <a:pt x="1085213" y="2475525"/>
                  </a:lnTo>
                  <a:lnTo>
                    <a:pt x="1086452" y="2475525"/>
                  </a:lnTo>
                  <a:lnTo>
                    <a:pt x="1086452" y="2474742"/>
                  </a:lnTo>
                  <a:lnTo>
                    <a:pt x="1086867" y="2474742"/>
                  </a:lnTo>
                  <a:lnTo>
                    <a:pt x="1086867" y="2473960"/>
                  </a:lnTo>
                  <a:lnTo>
                    <a:pt x="1087222" y="2473960"/>
                  </a:lnTo>
                  <a:lnTo>
                    <a:pt x="1087222" y="2473178"/>
                  </a:lnTo>
                  <a:lnTo>
                    <a:pt x="1087402" y="2473178"/>
                  </a:lnTo>
                  <a:lnTo>
                    <a:pt x="1087402" y="2472396"/>
                  </a:lnTo>
                  <a:lnTo>
                    <a:pt x="1087583" y="2472396"/>
                  </a:lnTo>
                  <a:lnTo>
                    <a:pt x="1087583" y="2471614"/>
                  </a:lnTo>
                  <a:lnTo>
                    <a:pt x="1087649" y="2471614"/>
                  </a:lnTo>
                  <a:lnTo>
                    <a:pt x="1087649" y="2470832"/>
                  </a:lnTo>
                  <a:lnTo>
                    <a:pt x="1088118" y="2470832"/>
                  </a:lnTo>
                  <a:lnTo>
                    <a:pt x="1088118" y="2470049"/>
                  </a:lnTo>
                  <a:lnTo>
                    <a:pt x="1088629" y="2470049"/>
                  </a:lnTo>
                  <a:lnTo>
                    <a:pt x="1088629" y="2469267"/>
                  </a:lnTo>
                  <a:lnTo>
                    <a:pt x="1089224" y="2469267"/>
                  </a:lnTo>
                  <a:lnTo>
                    <a:pt x="1089224" y="2468485"/>
                  </a:lnTo>
                  <a:lnTo>
                    <a:pt x="1090391" y="2468485"/>
                  </a:lnTo>
                  <a:lnTo>
                    <a:pt x="1090391" y="2467703"/>
                  </a:lnTo>
                  <a:lnTo>
                    <a:pt x="1091395" y="2467703"/>
                  </a:lnTo>
                  <a:lnTo>
                    <a:pt x="1091395" y="2466921"/>
                  </a:lnTo>
                  <a:lnTo>
                    <a:pt x="1092177" y="2466921"/>
                  </a:lnTo>
                  <a:lnTo>
                    <a:pt x="1092177" y="2466139"/>
                  </a:lnTo>
                  <a:lnTo>
                    <a:pt x="1092833" y="2466139"/>
                  </a:lnTo>
                  <a:lnTo>
                    <a:pt x="1092833" y="2465356"/>
                  </a:lnTo>
                  <a:lnTo>
                    <a:pt x="1092995" y="2465356"/>
                  </a:lnTo>
                  <a:lnTo>
                    <a:pt x="1092995" y="2464574"/>
                  </a:lnTo>
                  <a:lnTo>
                    <a:pt x="1094438" y="2464574"/>
                  </a:lnTo>
                  <a:lnTo>
                    <a:pt x="1094438" y="2463797"/>
                  </a:lnTo>
                  <a:lnTo>
                    <a:pt x="1094769" y="2463797"/>
                  </a:lnTo>
                  <a:lnTo>
                    <a:pt x="1094769" y="2463014"/>
                  </a:lnTo>
                  <a:lnTo>
                    <a:pt x="1094805" y="2463014"/>
                  </a:lnTo>
                  <a:lnTo>
                    <a:pt x="1094805" y="2462232"/>
                  </a:lnTo>
                  <a:lnTo>
                    <a:pt x="1096543" y="2462232"/>
                  </a:lnTo>
                  <a:lnTo>
                    <a:pt x="1096543" y="2461450"/>
                  </a:lnTo>
                  <a:lnTo>
                    <a:pt x="1096892" y="2461450"/>
                  </a:lnTo>
                  <a:lnTo>
                    <a:pt x="1096892" y="2460668"/>
                  </a:lnTo>
                  <a:lnTo>
                    <a:pt x="1096982" y="2460668"/>
                  </a:lnTo>
                  <a:lnTo>
                    <a:pt x="1096982" y="2459886"/>
                  </a:lnTo>
                  <a:lnTo>
                    <a:pt x="1097673" y="2459886"/>
                  </a:lnTo>
                  <a:lnTo>
                    <a:pt x="1097673" y="2459104"/>
                  </a:lnTo>
                  <a:lnTo>
                    <a:pt x="1098136" y="2459104"/>
                  </a:lnTo>
                  <a:lnTo>
                    <a:pt x="1098136" y="2458321"/>
                  </a:lnTo>
                  <a:lnTo>
                    <a:pt x="1099682" y="2458321"/>
                  </a:lnTo>
                  <a:lnTo>
                    <a:pt x="1099682" y="2457539"/>
                  </a:lnTo>
                  <a:lnTo>
                    <a:pt x="1100392" y="2457539"/>
                  </a:lnTo>
                  <a:lnTo>
                    <a:pt x="1100392" y="2456757"/>
                  </a:lnTo>
                  <a:lnTo>
                    <a:pt x="1100398" y="2456757"/>
                  </a:lnTo>
                  <a:lnTo>
                    <a:pt x="1100398" y="2455975"/>
                  </a:lnTo>
                  <a:lnTo>
                    <a:pt x="1101775" y="2455975"/>
                  </a:lnTo>
                  <a:lnTo>
                    <a:pt x="1101775" y="2455193"/>
                  </a:lnTo>
                  <a:lnTo>
                    <a:pt x="1102027" y="2455193"/>
                  </a:lnTo>
                  <a:lnTo>
                    <a:pt x="1102027" y="2454411"/>
                  </a:lnTo>
                  <a:lnTo>
                    <a:pt x="1102160" y="2454411"/>
                  </a:lnTo>
                  <a:lnTo>
                    <a:pt x="1102160" y="2453628"/>
                  </a:lnTo>
                  <a:lnTo>
                    <a:pt x="1102941" y="2453628"/>
                  </a:lnTo>
                  <a:lnTo>
                    <a:pt x="1102941" y="2452846"/>
                  </a:lnTo>
                  <a:lnTo>
                    <a:pt x="1103404" y="2452846"/>
                  </a:lnTo>
                  <a:lnTo>
                    <a:pt x="1103404" y="2452069"/>
                  </a:lnTo>
                  <a:lnTo>
                    <a:pt x="1104030" y="2452069"/>
                  </a:lnTo>
                  <a:lnTo>
                    <a:pt x="1104030" y="2451286"/>
                  </a:lnTo>
                  <a:lnTo>
                    <a:pt x="1104054" y="2451286"/>
                  </a:lnTo>
                  <a:lnTo>
                    <a:pt x="1104054" y="2450504"/>
                  </a:lnTo>
                  <a:lnTo>
                    <a:pt x="1105070" y="2450504"/>
                  </a:lnTo>
                  <a:lnTo>
                    <a:pt x="1105070" y="2449722"/>
                  </a:lnTo>
                  <a:lnTo>
                    <a:pt x="1105587" y="2449722"/>
                  </a:lnTo>
                  <a:lnTo>
                    <a:pt x="1105587" y="2448940"/>
                  </a:lnTo>
                  <a:lnTo>
                    <a:pt x="1107897" y="2448940"/>
                  </a:lnTo>
                  <a:lnTo>
                    <a:pt x="1107897" y="2448158"/>
                  </a:lnTo>
                  <a:lnTo>
                    <a:pt x="1109268" y="2448158"/>
                  </a:lnTo>
                  <a:lnTo>
                    <a:pt x="1109268" y="2447376"/>
                  </a:lnTo>
                  <a:lnTo>
                    <a:pt x="1110554" y="2447376"/>
                  </a:lnTo>
                  <a:lnTo>
                    <a:pt x="1110554" y="2446593"/>
                  </a:lnTo>
                  <a:lnTo>
                    <a:pt x="1110723" y="2446593"/>
                  </a:lnTo>
                  <a:lnTo>
                    <a:pt x="1110723" y="2445811"/>
                  </a:lnTo>
                  <a:lnTo>
                    <a:pt x="1112082" y="2445811"/>
                  </a:lnTo>
                  <a:lnTo>
                    <a:pt x="1112082" y="2445029"/>
                  </a:lnTo>
                  <a:lnTo>
                    <a:pt x="1113026" y="2445029"/>
                  </a:lnTo>
                  <a:lnTo>
                    <a:pt x="1113026" y="2444247"/>
                  </a:lnTo>
                  <a:lnTo>
                    <a:pt x="1113603" y="2444247"/>
                  </a:lnTo>
                  <a:lnTo>
                    <a:pt x="1113603" y="2443465"/>
                  </a:lnTo>
                  <a:lnTo>
                    <a:pt x="1114048" y="2443465"/>
                  </a:lnTo>
                  <a:lnTo>
                    <a:pt x="1114048" y="2442683"/>
                  </a:lnTo>
                  <a:lnTo>
                    <a:pt x="1114271" y="2442683"/>
                  </a:lnTo>
                  <a:lnTo>
                    <a:pt x="1114271" y="2441900"/>
                  </a:lnTo>
                  <a:lnTo>
                    <a:pt x="1115053" y="2441900"/>
                  </a:lnTo>
                  <a:lnTo>
                    <a:pt x="1115053" y="2441118"/>
                  </a:lnTo>
                  <a:lnTo>
                    <a:pt x="1115660" y="2441118"/>
                  </a:lnTo>
                  <a:lnTo>
                    <a:pt x="1115660" y="2440336"/>
                  </a:lnTo>
                  <a:lnTo>
                    <a:pt x="1116075" y="2440336"/>
                  </a:lnTo>
                  <a:lnTo>
                    <a:pt x="1116075" y="2439554"/>
                  </a:lnTo>
                  <a:lnTo>
                    <a:pt x="1117037" y="2439554"/>
                  </a:lnTo>
                  <a:lnTo>
                    <a:pt x="1117037" y="2438772"/>
                  </a:lnTo>
                  <a:lnTo>
                    <a:pt x="1117440" y="2438772"/>
                  </a:lnTo>
                  <a:lnTo>
                    <a:pt x="1117440" y="2437990"/>
                  </a:lnTo>
                  <a:lnTo>
                    <a:pt x="1117849" y="2437990"/>
                  </a:lnTo>
                  <a:lnTo>
                    <a:pt x="1117849" y="2437212"/>
                  </a:lnTo>
                  <a:lnTo>
                    <a:pt x="1118504" y="2437212"/>
                  </a:lnTo>
                  <a:lnTo>
                    <a:pt x="1118504" y="2436430"/>
                  </a:lnTo>
                  <a:lnTo>
                    <a:pt x="1118817" y="2436430"/>
                  </a:lnTo>
                  <a:lnTo>
                    <a:pt x="1118817" y="2435648"/>
                  </a:lnTo>
                  <a:lnTo>
                    <a:pt x="1119473" y="2435648"/>
                  </a:lnTo>
                  <a:lnTo>
                    <a:pt x="1119473" y="2434865"/>
                  </a:lnTo>
                  <a:lnTo>
                    <a:pt x="1119906" y="2434865"/>
                  </a:lnTo>
                  <a:lnTo>
                    <a:pt x="1119906" y="2434083"/>
                  </a:lnTo>
                  <a:lnTo>
                    <a:pt x="1120110" y="2434083"/>
                  </a:lnTo>
                  <a:lnTo>
                    <a:pt x="1120110" y="2433301"/>
                  </a:lnTo>
                  <a:lnTo>
                    <a:pt x="1121072" y="2433301"/>
                  </a:lnTo>
                  <a:lnTo>
                    <a:pt x="1121072" y="2432519"/>
                  </a:lnTo>
                  <a:lnTo>
                    <a:pt x="1121223" y="2432519"/>
                  </a:lnTo>
                  <a:lnTo>
                    <a:pt x="1121223" y="2431737"/>
                  </a:lnTo>
                  <a:lnTo>
                    <a:pt x="1121247" y="2431737"/>
                  </a:lnTo>
                  <a:lnTo>
                    <a:pt x="1121247" y="2430955"/>
                  </a:lnTo>
                  <a:lnTo>
                    <a:pt x="1121403" y="2430955"/>
                  </a:lnTo>
                  <a:lnTo>
                    <a:pt x="1121403" y="2430172"/>
                  </a:lnTo>
                  <a:lnTo>
                    <a:pt x="1123291" y="2430172"/>
                  </a:lnTo>
                  <a:lnTo>
                    <a:pt x="1123291" y="2429390"/>
                  </a:lnTo>
                  <a:lnTo>
                    <a:pt x="1123345" y="2429390"/>
                  </a:lnTo>
                  <a:lnTo>
                    <a:pt x="1123345" y="2428608"/>
                  </a:lnTo>
                  <a:lnTo>
                    <a:pt x="1123694" y="2428608"/>
                  </a:lnTo>
                  <a:lnTo>
                    <a:pt x="1123694" y="2427826"/>
                  </a:lnTo>
                  <a:lnTo>
                    <a:pt x="1124668" y="2427826"/>
                  </a:lnTo>
                  <a:lnTo>
                    <a:pt x="1124668" y="2427044"/>
                  </a:lnTo>
                  <a:lnTo>
                    <a:pt x="1124692" y="2427044"/>
                  </a:lnTo>
                  <a:lnTo>
                    <a:pt x="1124692" y="2426262"/>
                  </a:lnTo>
                  <a:lnTo>
                    <a:pt x="1125781" y="2426262"/>
                  </a:lnTo>
                  <a:lnTo>
                    <a:pt x="1125781" y="2425480"/>
                  </a:lnTo>
                  <a:lnTo>
                    <a:pt x="1126869" y="2425480"/>
                  </a:lnTo>
                  <a:lnTo>
                    <a:pt x="1126869" y="2424697"/>
                  </a:lnTo>
                  <a:lnTo>
                    <a:pt x="1127459" y="2424697"/>
                  </a:lnTo>
                  <a:lnTo>
                    <a:pt x="1127459" y="2423915"/>
                  </a:lnTo>
                  <a:lnTo>
                    <a:pt x="1127675" y="2423915"/>
                  </a:lnTo>
                  <a:lnTo>
                    <a:pt x="1127675" y="2423133"/>
                  </a:lnTo>
                  <a:lnTo>
                    <a:pt x="1128174" y="2423133"/>
                  </a:lnTo>
                  <a:lnTo>
                    <a:pt x="1128174" y="2422355"/>
                  </a:lnTo>
                  <a:lnTo>
                    <a:pt x="1130393" y="2422355"/>
                  </a:lnTo>
                  <a:lnTo>
                    <a:pt x="1130393" y="2421573"/>
                  </a:lnTo>
                  <a:lnTo>
                    <a:pt x="1130748" y="2421573"/>
                  </a:lnTo>
                  <a:lnTo>
                    <a:pt x="1130748" y="2420791"/>
                  </a:lnTo>
                  <a:lnTo>
                    <a:pt x="1132125" y="2420791"/>
                  </a:lnTo>
                  <a:lnTo>
                    <a:pt x="1132125" y="2420009"/>
                  </a:lnTo>
                  <a:lnTo>
                    <a:pt x="1132185" y="2420009"/>
                  </a:lnTo>
                  <a:lnTo>
                    <a:pt x="1132185" y="2419227"/>
                  </a:lnTo>
                  <a:lnTo>
                    <a:pt x="1133111" y="2419227"/>
                  </a:lnTo>
                  <a:lnTo>
                    <a:pt x="1133111" y="2418445"/>
                  </a:lnTo>
                  <a:lnTo>
                    <a:pt x="1133935" y="2418445"/>
                  </a:lnTo>
                  <a:lnTo>
                    <a:pt x="1133935" y="2417662"/>
                  </a:lnTo>
                  <a:lnTo>
                    <a:pt x="1134308" y="2417662"/>
                  </a:lnTo>
                  <a:lnTo>
                    <a:pt x="1134308" y="2416880"/>
                  </a:lnTo>
                  <a:lnTo>
                    <a:pt x="1137014" y="2416880"/>
                  </a:lnTo>
                  <a:lnTo>
                    <a:pt x="1137014" y="2416098"/>
                  </a:lnTo>
                  <a:lnTo>
                    <a:pt x="1137159" y="2416098"/>
                  </a:lnTo>
                  <a:lnTo>
                    <a:pt x="1137159" y="2415316"/>
                  </a:lnTo>
                  <a:lnTo>
                    <a:pt x="1137922" y="2415316"/>
                  </a:lnTo>
                  <a:lnTo>
                    <a:pt x="1137922" y="2414534"/>
                  </a:lnTo>
                  <a:lnTo>
                    <a:pt x="1139329" y="2414534"/>
                  </a:lnTo>
                  <a:lnTo>
                    <a:pt x="1139329" y="2413752"/>
                  </a:lnTo>
                  <a:lnTo>
                    <a:pt x="1139401" y="2413752"/>
                  </a:lnTo>
                  <a:lnTo>
                    <a:pt x="1139401" y="2412969"/>
                  </a:lnTo>
                  <a:lnTo>
                    <a:pt x="1139895" y="2412969"/>
                  </a:lnTo>
                  <a:lnTo>
                    <a:pt x="1139895" y="2412187"/>
                  </a:lnTo>
                  <a:lnTo>
                    <a:pt x="1140941" y="2412187"/>
                  </a:lnTo>
                  <a:lnTo>
                    <a:pt x="1140941" y="2411405"/>
                  </a:lnTo>
                  <a:lnTo>
                    <a:pt x="1141055" y="2411405"/>
                  </a:lnTo>
                  <a:lnTo>
                    <a:pt x="1141055" y="2410628"/>
                  </a:lnTo>
                  <a:lnTo>
                    <a:pt x="1144309" y="2410628"/>
                  </a:lnTo>
                  <a:lnTo>
                    <a:pt x="1144309" y="2409845"/>
                  </a:lnTo>
                  <a:lnTo>
                    <a:pt x="1144387" y="2409845"/>
                  </a:lnTo>
                  <a:lnTo>
                    <a:pt x="1144387" y="2409063"/>
                  </a:lnTo>
                  <a:lnTo>
                    <a:pt x="1146113" y="2409063"/>
                  </a:lnTo>
                  <a:lnTo>
                    <a:pt x="1146113" y="2408281"/>
                  </a:lnTo>
                  <a:lnTo>
                    <a:pt x="1147099" y="2408281"/>
                  </a:lnTo>
                  <a:lnTo>
                    <a:pt x="1147099" y="2407499"/>
                  </a:lnTo>
                  <a:lnTo>
                    <a:pt x="1147760" y="2407499"/>
                  </a:lnTo>
                  <a:lnTo>
                    <a:pt x="1147760" y="2406717"/>
                  </a:lnTo>
                  <a:lnTo>
                    <a:pt x="1148374" y="2406717"/>
                  </a:lnTo>
                  <a:lnTo>
                    <a:pt x="1148374" y="2405935"/>
                  </a:lnTo>
                  <a:lnTo>
                    <a:pt x="1148560" y="2405935"/>
                  </a:lnTo>
                  <a:lnTo>
                    <a:pt x="1148560" y="2405152"/>
                  </a:lnTo>
                  <a:lnTo>
                    <a:pt x="1148638" y="2405152"/>
                  </a:lnTo>
                  <a:lnTo>
                    <a:pt x="1148638" y="2404370"/>
                  </a:lnTo>
                  <a:lnTo>
                    <a:pt x="1148783" y="2404370"/>
                  </a:lnTo>
                  <a:lnTo>
                    <a:pt x="1148783" y="2403588"/>
                  </a:lnTo>
                  <a:lnTo>
                    <a:pt x="1148897" y="2403588"/>
                  </a:lnTo>
                  <a:lnTo>
                    <a:pt x="1148897" y="2402806"/>
                  </a:lnTo>
                  <a:lnTo>
                    <a:pt x="1149703" y="2402806"/>
                  </a:lnTo>
                  <a:lnTo>
                    <a:pt x="1149703" y="2402024"/>
                  </a:lnTo>
                  <a:lnTo>
                    <a:pt x="1150178" y="2402024"/>
                  </a:lnTo>
                  <a:lnTo>
                    <a:pt x="1150178" y="2401242"/>
                  </a:lnTo>
                  <a:lnTo>
                    <a:pt x="1152668" y="2401242"/>
                  </a:lnTo>
                  <a:lnTo>
                    <a:pt x="1152668" y="2400459"/>
                  </a:lnTo>
                  <a:lnTo>
                    <a:pt x="1153744" y="2400459"/>
                  </a:lnTo>
                  <a:lnTo>
                    <a:pt x="1153744" y="2399677"/>
                  </a:lnTo>
                  <a:lnTo>
                    <a:pt x="1153846" y="2399677"/>
                  </a:lnTo>
                  <a:lnTo>
                    <a:pt x="1153846" y="2398895"/>
                  </a:lnTo>
                  <a:lnTo>
                    <a:pt x="1154333" y="2398895"/>
                  </a:lnTo>
                  <a:lnTo>
                    <a:pt x="1154333" y="2398113"/>
                  </a:lnTo>
                  <a:lnTo>
                    <a:pt x="1155187" y="2398113"/>
                  </a:lnTo>
                  <a:lnTo>
                    <a:pt x="1155187" y="2397331"/>
                  </a:lnTo>
                  <a:lnTo>
                    <a:pt x="1156258" y="2397331"/>
                  </a:lnTo>
                  <a:lnTo>
                    <a:pt x="1156258" y="2396549"/>
                  </a:lnTo>
                  <a:lnTo>
                    <a:pt x="1157220" y="2396549"/>
                  </a:lnTo>
                  <a:lnTo>
                    <a:pt x="1157220" y="2395766"/>
                  </a:lnTo>
                  <a:lnTo>
                    <a:pt x="1158531" y="2395766"/>
                  </a:lnTo>
                  <a:lnTo>
                    <a:pt x="1158531" y="2394989"/>
                  </a:lnTo>
                  <a:lnTo>
                    <a:pt x="1158910" y="2394989"/>
                  </a:lnTo>
                  <a:lnTo>
                    <a:pt x="1158910" y="2394207"/>
                  </a:lnTo>
                  <a:lnTo>
                    <a:pt x="1159968" y="2394207"/>
                  </a:lnTo>
                  <a:lnTo>
                    <a:pt x="1159968" y="2393424"/>
                  </a:lnTo>
                  <a:lnTo>
                    <a:pt x="1161327" y="2393424"/>
                  </a:lnTo>
                  <a:lnTo>
                    <a:pt x="1161327" y="2392642"/>
                  </a:lnTo>
                  <a:lnTo>
                    <a:pt x="1162686" y="2392642"/>
                  </a:lnTo>
                  <a:lnTo>
                    <a:pt x="1162686" y="2391860"/>
                  </a:lnTo>
                  <a:lnTo>
                    <a:pt x="1162872" y="2391860"/>
                  </a:lnTo>
                  <a:lnTo>
                    <a:pt x="1162872" y="2391078"/>
                  </a:lnTo>
                  <a:lnTo>
                    <a:pt x="1164129" y="2391078"/>
                  </a:lnTo>
                  <a:lnTo>
                    <a:pt x="1164129" y="2390296"/>
                  </a:lnTo>
                  <a:lnTo>
                    <a:pt x="1164436" y="2390296"/>
                  </a:lnTo>
                  <a:lnTo>
                    <a:pt x="1164436" y="2389514"/>
                  </a:lnTo>
                  <a:lnTo>
                    <a:pt x="1165554" y="2389514"/>
                  </a:lnTo>
                  <a:lnTo>
                    <a:pt x="1165554" y="2388731"/>
                  </a:lnTo>
                  <a:lnTo>
                    <a:pt x="1165885" y="2388731"/>
                  </a:lnTo>
                  <a:lnTo>
                    <a:pt x="1165885" y="2387949"/>
                  </a:lnTo>
                  <a:lnTo>
                    <a:pt x="1166036" y="2387949"/>
                  </a:lnTo>
                  <a:lnTo>
                    <a:pt x="1166036" y="2387167"/>
                  </a:lnTo>
                  <a:lnTo>
                    <a:pt x="1167479" y="2387167"/>
                  </a:lnTo>
                  <a:lnTo>
                    <a:pt x="1167479" y="2386385"/>
                  </a:lnTo>
                  <a:lnTo>
                    <a:pt x="1168399" y="2386385"/>
                  </a:lnTo>
                  <a:lnTo>
                    <a:pt x="1168399" y="2385603"/>
                  </a:lnTo>
                  <a:lnTo>
                    <a:pt x="1168778" y="2385603"/>
                  </a:lnTo>
                  <a:lnTo>
                    <a:pt x="1168778" y="2384821"/>
                  </a:lnTo>
                  <a:lnTo>
                    <a:pt x="1169241" y="2384821"/>
                  </a:lnTo>
                  <a:lnTo>
                    <a:pt x="1169241" y="2384038"/>
                  </a:lnTo>
                  <a:lnTo>
                    <a:pt x="1170889" y="2384038"/>
                  </a:lnTo>
                  <a:lnTo>
                    <a:pt x="1170889" y="2383256"/>
                  </a:lnTo>
                  <a:lnTo>
                    <a:pt x="1172356" y="2383256"/>
                  </a:lnTo>
                  <a:lnTo>
                    <a:pt x="1172356" y="2382474"/>
                  </a:lnTo>
                  <a:lnTo>
                    <a:pt x="1172386" y="2382474"/>
                  </a:lnTo>
                  <a:lnTo>
                    <a:pt x="1172386" y="2381692"/>
                  </a:lnTo>
                  <a:lnTo>
                    <a:pt x="1173077" y="2381692"/>
                  </a:lnTo>
                  <a:lnTo>
                    <a:pt x="1173077" y="2380914"/>
                  </a:lnTo>
                  <a:lnTo>
                    <a:pt x="1174749" y="2380914"/>
                  </a:lnTo>
                  <a:lnTo>
                    <a:pt x="1174749" y="2380132"/>
                  </a:lnTo>
                  <a:lnTo>
                    <a:pt x="1175489" y="2380132"/>
                  </a:lnTo>
                  <a:lnTo>
                    <a:pt x="1175489" y="2379350"/>
                  </a:lnTo>
                  <a:lnTo>
                    <a:pt x="1176289" y="2379350"/>
                  </a:lnTo>
                  <a:lnTo>
                    <a:pt x="1176289" y="2378568"/>
                  </a:lnTo>
                  <a:lnTo>
                    <a:pt x="1176601" y="2378568"/>
                  </a:lnTo>
                  <a:lnTo>
                    <a:pt x="1176601" y="2377786"/>
                  </a:lnTo>
                  <a:lnTo>
                    <a:pt x="1177107" y="2377786"/>
                  </a:lnTo>
                  <a:lnTo>
                    <a:pt x="1177107" y="2377003"/>
                  </a:lnTo>
                  <a:lnTo>
                    <a:pt x="1178321" y="2377003"/>
                  </a:lnTo>
                  <a:lnTo>
                    <a:pt x="1178321" y="2376221"/>
                  </a:lnTo>
                  <a:lnTo>
                    <a:pt x="1179428" y="2376221"/>
                  </a:lnTo>
                  <a:lnTo>
                    <a:pt x="1179428" y="2375439"/>
                  </a:lnTo>
                  <a:lnTo>
                    <a:pt x="1179512" y="2375439"/>
                  </a:lnTo>
                  <a:lnTo>
                    <a:pt x="1179512" y="2374657"/>
                  </a:lnTo>
                  <a:lnTo>
                    <a:pt x="1181484" y="2374657"/>
                  </a:lnTo>
                  <a:lnTo>
                    <a:pt x="1181484" y="2373875"/>
                  </a:lnTo>
                  <a:lnTo>
                    <a:pt x="1181689" y="2373875"/>
                  </a:lnTo>
                  <a:lnTo>
                    <a:pt x="1181689" y="2373093"/>
                  </a:lnTo>
                  <a:lnTo>
                    <a:pt x="1182555" y="2373093"/>
                  </a:lnTo>
                  <a:lnTo>
                    <a:pt x="1182555" y="2372311"/>
                  </a:lnTo>
                  <a:lnTo>
                    <a:pt x="1182651" y="2372311"/>
                  </a:lnTo>
                  <a:lnTo>
                    <a:pt x="1182651" y="2371528"/>
                  </a:lnTo>
                  <a:lnTo>
                    <a:pt x="1183679" y="2371528"/>
                  </a:lnTo>
                  <a:lnTo>
                    <a:pt x="1183679" y="2370746"/>
                  </a:lnTo>
                  <a:lnTo>
                    <a:pt x="1183698" y="2370746"/>
                  </a:lnTo>
                  <a:lnTo>
                    <a:pt x="1183698" y="2369964"/>
                  </a:lnTo>
                  <a:lnTo>
                    <a:pt x="1186464" y="2369964"/>
                  </a:lnTo>
                  <a:lnTo>
                    <a:pt x="1186464" y="2369186"/>
                  </a:lnTo>
                  <a:lnTo>
                    <a:pt x="1186963" y="2369186"/>
                  </a:lnTo>
                  <a:lnTo>
                    <a:pt x="1186963" y="2368404"/>
                  </a:lnTo>
                  <a:lnTo>
                    <a:pt x="1188947" y="2368404"/>
                  </a:lnTo>
                  <a:lnTo>
                    <a:pt x="1188947" y="2367622"/>
                  </a:lnTo>
                  <a:lnTo>
                    <a:pt x="1190499" y="2367622"/>
                  </a:lnTo>
                  <a:lnTo>
                    <a:pt x="1190499" y="2366840"/>
                  </a:lnTo>
                  <a:lnTo>
                    <a:pt x="1190637" y="2366840"/>
                  </a:lnTo>
                  <a:lnTo>
                    <a:pt x="1190637" y="2366058"/>
                  </a:lnTo>
                  <a:lnTo>
                    <a:pt x="1190980" y="2366058"/>
                  </a:lnTo>
                  <a:lnTo>
                    <a:pt x="1190980" y="2365276"/>
                  </a:lnTo>
                  <a:lnTo>
                    <a:pt x="1194540" y="2365276"/>
                  </a:lnTo>
                  <a:lnTo>
                    <a:pt x="1194540" y="2364493"/>
                  </a:lnTo>
                  <a:lnTo>
                    <a:pt x="1194817" y="2364493"/>
                  </a:lnTo>
                  <a:lnTo>
                    <a:pt x="1194817" y="2363711"/>
                  </a:lnTo>
                  <a:lnTo>
                    <a:pt x="1195243" y="2363711"/>
                  </a:lnTo>
                  <a:lnTo>
                    <a:pt x="1195243" y="2362929"/>
                  </a:lnTo>
                  <a:lnTo>
                    <a:pt x="1195322" y="2362929"/>
                  </a:lnTo>
                  <a:lnTo>
                    <a:pt x="1195322" y="2362147"/>
                  </a:lnTo>
                  <a:lnTo>
                    <a:pt x="1195755" y="2362147"/>
                  </a:lnTo>
                  <a:lnTo>
                    <a:pt x="1195755" y="2361365"/>
                  </a:lnTo>
                  <a:lnTo>
                    <a:pt x="1195791" y="2361365"/>
                  </a:lnTo>
                  <a:lnTo>
                    <a:pt x="1195791" y="2360583"/>
                  </a:lnTo>
                  <a:lnTo>
                    <a:pt x="1196079" y="2360583"/>
                  </a:lnTo>
                  <a:lnTo>
                    <a:pt x="1196079" y="2359800"/>
                  </a:lnTo>
                  <a:lnTo>
                    <a:pt x="1196693" y="2359800"/>
                  </a:lnTo>
                  <a:lnTo>
                    <a:pt x="1196693" y="2359018"/>
                  </a:lnTo>
                  <a:lnTo>
                    <a:pt x="1196969" y="2359018"/>
                  </a:lnTo>
                  <a:lnTo>
                    <a:pt x="1196969" y="2358236"/>
                  </a:lnTo>
                  <a:lnTo>
                    <a:pt x="1197132" y="2358236"/>
                  </a:lnTo>
                  <a:lnTo>
                    <a:pt x="1197132" y="2357454"/>
                  </a:lnTo>
                  <a:lnTo>
                    <a:pt x="1198166" y="2357454"/>
                  </a:lnTo>
                  <a:lnTo>
                    <a:pt x="1198166" y="2356672"/>
                  </a:lnTo>
                  <a:lnTo>
                    <a:pt x="1198370" y="2356672"/>
                  </a:lnTo>
                  <a:lnTo>
                    <a:pt x="1198370" y="2355890"/>
                  </a:lnTo>
                  <a:lnTo>
                    <a:pt x="1198942" y="2355890"/>
                  </a:lnTo>
                  <a:lnTo>
                    <a:pt x="1198942" y="2355107"/>
                  </a:lnTo>
                  <a:lnTo>
                    <a:pt x="1200337" y="2355107"/>
                  </a:lnTo>
                  <a:lnTo>
                    <a:pt x="1200337" y="2354325"/>
                  </a:lnTo>
                  <a:lnTo>
                    <a:pt x="1200385" y="2354325"/>
                  </a:lnTo>
                  <a:lnTo>
                    <a:pt x="1200385" y="2353548"/>
                  </a:lnTo>
                  <a:lnTo>
                    <a:pt x="1200505" y="2353548"/>
                  </a:lnTo>
                  <a:lnTo>
                    <a:pt x="1200505" y="2352765"/>
                  </a:lnTo>
                  <a:lnTo>
                    <a:pt x="1200842" y="2352765"/>
                  </a:lnTo>
                  <a:lnTo>
                    <a:pt x="1200842" y="2351983"/>
                  </a:lnTo>
                  <a:lnTo>
                    <a:pt x="1201690" y="2351983"/>
                  </a:lnTo>
                  <a:lnTo>
                    <a:pt x="1201690" y="2351201"/>
                  </a:lnTo>
                  <a:lnTo>
                    <a:pt x="1201882" y="2351201"/>
                  </a:lnTo>
                  <a:lnTo>
                    <a:pt x="1201882" y="2350419"/>
                  </a:lnTo>
                  <a:lnTo>
                    <a:pt x="1203175" y="2350419"/>
                  </a:lnTo>
                  <a:lnTo>
                    <a:pt x="1203175" y="2349637"/>
                  </a:lnTo>
                  <a:lnTo>
                    <a:pt x="1203374" y="2349637"/>
                  </a:lnTo>
                  <a:lnTo>
                    <a:pt x="1203374" y="2348855"/>
                  </a:lnTo>
                  <a:lnTo>
                    <a:pt x="1204853" y="2348855"/>
                  </a:lnTo>
                  <a:lnTo>
                    <a:pt x="1204853" y="2348072"/>
                  </a:lnTo>
                  <a:lnTo>
                    <a:pt x="1205719" y="2348072"/>
                  </a:lnTo>
                  <a:lnTo>
                    <a:pt x="1205719" y="2347290"/>
                  </a:lnTo>
                  <a:lnTo>
                    <a:pt x="1207156" y="2347290"/>
                  </a:lnTo>
                  <a:lnTo>
                    <a:pt x="1207156" y="2346508"/>
                  </a:lnTo>
                  <a:lnTo>
                    <a:pt x="1207740" y="2346508"/>
                  </a:lnTo>
                  <a:lnTo>
                    <a:pt x="1207740" y="2345726"/>
                  </a:lnTo>
                  <a:lnTo>
                    <a:pt x="1208118" y="2345726"/>
                  </a:lnTo>
                  <a:lnTo>
                    <a:pt x="1208118" y="2344944"/>
                  </a:lnTo>
                  <a:lnTo>
                    <a:pt x="1208389" y="2344944"/>
                  </a:lnTo>
                  <a:lnTo>
                    <a:pt x="1208389" y="2344162"/>
                  </a:lnTo>
                  <a:lnTo>
                    <a:pt x="1208443" y="2344162"/>
                  </a:lnTo>
                  <a:lnTo>
                    <a:pt x="1208443" y="2343379"/>
                  </a:lnTo>
                  <a:lnTo>
                    <a:pt x="1210981" y="2343379"/>
                  </a:lnTo>
                  <a:lnTo>
                    <a:pt x="1210981" y="2342597"/>
                  </a:lnTo>
                  <a:lnTo>
                    <a:pt x="1211227" y="2342597"/>
                  </a:lnTo>
                  <a:lnTo>
                    <a:pt x="1211227" y="2341815"/>
                  </a:lnTo>
                  <a:lnTo>
                    <a:pt x="1211751" y="2341815"/>
                  </a:lnTo>
                  <a:lnTo>
                    <a:pt x="1211751" y="2341033"/>
                  </a:lnTo>
                  <a:lnTo>
                    <a:pt x="1213158" y="2341033"/>
                  </a:lnTo>
                  <a:lnTo>
                    <a:pt x="1213158" y="2340251"/>
                  </a:lnTo>
                  <a:lnTo>
                    <a:pt x="1213200" y="2340251"/>
                  </a:lnTo>
                  <a:lnTo>
                    <a:pt x="1213200" y="2339473"/>
                  </a:lnTo>
                  <a:lnTo>
                    <a:pt x="1213681" y="2339473"/>
                  </a:lnTo>
                  <a:lnTo>
                    <a:pt x="1213681" y="2338691"/>
                  </a:lnTo>
                  <a:lnTo>
                    <a:pt x="1215425" y="2338691"/>
                  </a:lnTo>
                  <a:lnTo>
                    <a:pt x="1215425" y="2337909"/>
                  </a:lnTo>
                  <a:lnTo>
                    <a:pt x="1215473" y="2337909"/>
                  </a:lnTo>
                  <a:lnTo>
                    <a:pt x="1215473" y="2337127"/>
                  </a:lnTo>
                  <a:lnTo>
                    <a:pt x="1215539" y="2337127"/>
                  </a:lnTo>
                  <a:lnTo>
                    <a:pt x="1215539" y="2336344"/>
                  </a:lnTo>
                  <a:lnTo>
                    <a:pt x="1215984" y="2336344"/>
                  </a:lnTo>
                  <a:lnTo>
                    <a:pt x="1215984" y="2335562"/>
                  </a:lnTo>
                  <a:lnTo>
                    <a:pt x="1216826" y="2335562"/>
                  </a:lnTo>
                  <a:lnTo>
                    <a:pt x="1216826" y="2334780"/>
                  </a:lnTo>
                  <a:lnTo>
                    <a:pt x="1217524" y="2334780"/>
                  </a:lnTo>
                  <a:lnTo>
                    <a:pt x="1217524" y="2333998"/>
                  </a:lnTo>
                  <a:lnTo>
                    <a:pt x="1218811" y="2333998"/>
                  </a:lnTo>
                  <a:lnTo>
                    <a:pt x="1218811" y="2333216"/>
                  </a:lnTo>
                  <a:lnTo>
                    <a:pt x="1219442" y="2333216"/>
                  </a:lnTo>
                  <a:lnTo>
                    <a:pt x="1219442" y="2332434"/>
                  </a:lnTo>
                  <a:lnTo>
                    <a:pt x="1219526" y="2332434"/>
                  </a:lnTo>
                  <a:lnTo>
                    <a:pt x="1219526" y="2331651"/>
                  </a:lnTo>
                  <a:lnTo>
                    <a:pt x="1220705" y="2331651"/>
                  </a:lnTo>
                  <a:lnTo>
                    <a:pt x="1220705" y="2330869"/>
                  </a:lnTo>
                  <a:lnTo>
                    <a:pt x="1221366" y="2330869"/>
                  </a:lnTo>
                  <a:lnTo>
                    <a:pt x="1221366" y="2330087"/>
                  </a:lnTo>
                  <a:lnTo>
                    <a:pt x="1221577" y="2330087"/>
                  </a:lnTo>
                  <a:lnTo>
                    <a:pt x="1221577" y="2329305"/>
                  </a:lnTo>
                  <a:lnTo>
                    <a:pt x="1222377" y="2329305"/>
                  </a:lnTo>
                  <a:lnTo>
                    <a:pt x="1222377" y="2328523"/>
                  </a:lnTo>
                  <a:lnTo>
                    <a:pt x="1223098" y="2328523"/>
                  </a:lnTo>
                  <a:lnTo>
                    <a:pt x="1223098" y="2327741"/>
                  </a:lnTo>
                  <a:lnTo>
                    <a:pt x="1223158" y="2327741"/>
                  </a:lnTo>
                  <a:lnTo>
                    <a:pt x="1223158" y="2326963"/>
                  </a:lnTo>
                  <a:lnTo>
                    <a:pt x="1223778" y="2326963"/>
                  </a:lnTo>
                  <a:lnTo>
                    <a:pt x="1223778" y="2326181"/>
                  </a:lnTo>
                  <a:lnTo>
                    <a:pt x="1225359" y="2326181"/>
                  </a:lnTo>
                  <a:lnTo>
                    <a:pt x="1225359" y="2325399"/>
                  </a:lnTo>
                  <a:lnTo>
                    <a:pt x="1225431" y="2325399"/>
                  </a:lnTo>
                  <a:lnTo>
                    <a:pt x="1225431" y="2324617"/>
                  </a:lnTo>
                  <a:lnTo>
                    <a:pt x="1228811" y="2324617"/>
                  </a:lnTo>
                  <a:lnTo>
                    <a:pt x="1228811" y="2323835"/>
                  </a:lnTo>
                  <a:lnTo>
                    <a:pt x="1231451" y="2323835"/>
                  </a:lnTo>
                  <a:lnTo>
                    <a:pt x="1231451" y="2323052"/>
                  </a:lnTo>
                  <a:lnTo>
                    <a:pt x="1233069" y="2323052"/>
                  </a:lnTo>
                  <a:lnTo>
                    <a:pt x="1233069" y="2322270"/>
                  </a:lnTo>
                  <a:lnTo>
                    <a:pt x="1233490" y="2322270"/>
                  </a:lnTo>
                  <a:lnTo>
                    <a:pt x="1233490" y="2321488"/>
                  </a:lnTo>
                  <a:lnTo>
                    <a:pt x="1233953" y="2321488"/>
                  </a:lnTo>
                  <a:lnTo>
                    <a:pt x="1233953" y="2320706"/>
                  </a:lnTo>
                  <a:lnTo>
                    <a:pt x="1234073" y="2320706"/>
                  </a:lnTo>
                  <a:lnTo>
                    <a:pt x="1234073" y="2319924"/>
                  </a:lnTo>
                  <a:lnTo>
                    <a:pt x="1234536" y="2319924"/>
                  </a:lnTo>
                  <a:lnTo>
                    <a:pt x="1234536" y="2319142"/>
                  </a:lnTo>
                  <a:lnTo>
                    <a:pt x="1234789" y="2319142"/>
                  </a:lnTo>
                  <a:lnTo>
                    <a:pt x="1234789" y="2318359"/>
                  </a:lnTo>
                  <a:lnTo>
                    <a:pt x="1234975" y="2318359"/>
                  </a:lnTo>
                  <a:lnTo>
                    <a:pt x="1234975" y="2317577"/>
                  </a:lnTo>
                  <a:lnTo>
                    <a:pt x="1235679" y="2317577"/>
                  </a:lnTo>
                  <a:lnTo>
                    <a:pt x="1235679" y="2316795"/>
                  </a:lnTo>
                  <a:lnTo>
                    <a:pt x="1236100" y="2316795"/>
                  </a:lnTo>
                  <a:lnTo>
                    <a:pt x="1236100" y="2316013"/>
                  </a:lnTo>
                  <a:lnTo>
                    <a:pt x="1236713" y="2316013"/>
                  </a:lnTo>
                  <a:lnTo>
                    <a:pt x="1236713" y="2315231"/>
                  </a:lnTo>
                  <a:lnTo>
                    <a:pt x="1237242" y="2315231"/>
                  </a:lnTo>
                  <a:lnTo>
                    <a:pt x="1237242" y="2314449"/>
                  </a:lnTo>
                  <a:lnTo>
                    <a:pt x="1237789" y="2314449"/>
                  </a:lnTo>
                  <a:lnTo>
                    <a:pt x="1237789" y="2313666"/>
                  </a:lnTo>
                  <a:lnTo>
                    <a:pt x="1238547" y="2313666"/>
                  </a:lnTo>
                  <a:lnTo>
                    <a:pt x="1238547" y="2312884"/>
                  </a:lnTo>
                  <a:lnTo>
                    <a:pt x="1238920" y="2312884"/>
                  </a:lnTo>
                  <a:lnTo>
                    <a:pt x="1238920" y="2312102"/>
                  </a:lnTo>
                  <a:lnTo>
                    <a:pt x="1239756" y="2312102"/>
                  </a:lnTo>
                  <a:lnTo>
                    <a:pt x="1239756" y="2311324"/>
                  </a:lnTo>
                  <a:lnTo>
                    <a:pt x="1240742" y="2311324"/>
                  </a:lnTo>
                  <a:lnTo>
                    <a:pt x="1240742" y="2310542"/>
                  </a:lnTo>
                  <a:lnTo>
                    <a:pt x="1241241" y="2310542"/>
                  </a:lnTo>
                  <a:lnTo>
                    <a:pt x="1241241" y="2309760"/>
                  </a:lnTo>
                  <a:lnTo>
                    <a:pt x="1242077" y="2309760"/>
                  </a:lnTo>
                  <a:lnTo>
                    <a:pt x="1242077" y="2308978"/>
                  </a:lnTo>
                  <a:lnTo>
                    <a:pt x="1242083" y="2308978"/>
                  </a:lnTo>
                  <a:lnTo>
                    <a:pt x="1242083" y="2308196"/>
                  </a:lnTo>
                  <a:lnTo>
                    <a:pt x="1243214" y="2308196"/>
                  </a:lnTo>
                  <a:lnTo>
                    <a:pt x="1243214" y="2307414"/>
                  </a:lnTo>
                  <a:lnTo>
                    <a:pt x="1243226" y="2307414"/>
                  </a:lnTo>
                  <a:lnTo>
                    <a:pt x="1243226" y="2306631"/>
                  </a:lnTo>
                  <a:lnTo>
                    <a:pt x="1243310" y="2306631"/>
                  </a:lnTo>
                  <a:lnTo>
                    <a:pt x="1243310" y="2305849"/>
                  </a:lnTo>
                  <a:lnTo>
                    <a:pt x="1244711" y="2305849"/>
                  </a:lnTo>
                  <a:lnTo>
                    <a:pt x="1244711" y="2305067"/>
                  </a:lnTo>
                  <a:lnTo>
                    <a:pt x="1245222" y="2305067"/>
                  </a:lnTo>
                  <a:lnTo>
                    <a:pt x="1245222" y="2304285"/>
                  </a:lnTo>
                  <a:lnTo>
                    <a:pt x="1245884" y="2304285"/>
                  </a:lnTo>
                  <a:lnTo>
                    <a:pt x="1245884" y="2303503"/>
                  </a:lnTo>
                  <a:lnTo>
                    <a:pt x="1246509" y="2303503"/>
                  </a:lnTo>
                  <a:lnTo>
                    <a:pt x="1246509" y="2302721"/>
                  </a:lnTo>
                  <a:lnTo>
                    <a:pt x="1247874" y="2302721"/>
                  </a:lnTo>
                  <a:lnTo>
                    <a:pt x="1247874" y="2301938"/>
                  </a:lnTo>
                  <a:lnTo>
                    <a:pt x="1248217" y="2301938"/>
                  </a:lnTo>
                  <a:lnTo>
                    <a:pt x="1248217" y="2301156"/>
                  </a:lnTo>
                  <a:lnTo>
                    <a:pt x="1248746" y="2301156"/>
                  </a:lnTo>
                  <a:lnTo>
                    <a:pt x="1248746" y="2300374"/>
                  </a:lnTo>
                  <a:lnTo>
                    <a:pt x="1249955" y="2300374"/>
                  </a:lnTo>
                  <a:lnTo>
                    <a:pt x="1249955" y="2299596"/>
                  </a:lnTo>
                  <a:lnTo>
                    <a:pt x="1250165" y="2299596"/>
                  </a:lnTo>
                  <a:lnTo>
                    <a:pt x="1250165" y="2298814"/>
                  </a:lnTo>
                  <a:lnTo>
                    <a:pt x="1250262" y="2298814"/>
                  </a:lnTo>
                  <a:lnTo>
                    <a:pt x="1250262" y="2298028"/>
                  </a:lnTo>
                  <a:lnTo>
                    <a:pt x="1250322" y="2298028"/>
                  </a:lnTo>
                  <a:lnTo>
                    <a:pt x="1250322" y="2297250"/>
                  </a:lnTo>
                  <a:lnTo>
                    <a:pt x="1250767" y="2297250"/>
                  </a:lnTo>
                  <a:lnTo>
                    <a:pt x="1250767" y="2296468"/>
                  </a:lnTo>
                  <a:lnTo>
                    <a:pt x="1251452" y="2296468"/>
                  </a:lnTo>
                  <a:lnTo>
                    <a:pt x="1251452" y="2295686"/>
                  </a:lnTo>
                  <a:lnTo>
                    <a:pt x="1251681" y="2295686"/>
                  </a:lnTo>
                  <a:lnTo>
                    <a:pt x="1251681" y="2294903"/>
                  </a:lnTo>
                  <a:lnTo>
                    <a:pt x="1253395" y="2294903"/>
                  </a:lnTo>
                  <a:lnTo>
                    <a:pt x="1253395" y="2294121"/>
                  </a:lnTo>
                  <a:lnTo>
                    <a:pt x="1253882" y="2294121"/>
                  </a:lnTo>
                  <a:lnTo>
                    <a:pt x="1253882" y="2293339"/>
                  </a:lnTo>
                  <a:lnTo>
                    <a:pt x="1254122" y="2293339"/>
                  </a:lnTo>
                  <a:lnTo>
                    <a:pt x="1254122" y="2292557"/>
                  </a:lnTo>
                  <a:lnTo>
                    <a:pt x="1254766" y="2292557"/>
                  </a:lnTo>
                  <a:lnTo>
                    <a:pt x="1254766" y="2291775"/>
                  </a:lnTo>
                  <a:lnTo>
                    <a:pt x="1255385" y="2291775"/>
                  </a:lnTo>
                  <a:lnTo>
                    <a:pt x="1255385" y="2290993"/>
                  </a:lnTo>
                  <a:lnTo>
                    <a:pt x="1256131" y="2290993"/>
                  </a:lnTo>
                  <a:lnTo>
                    <a:pt x="1256131" y="2290210"/>
                  </a:lnTo>
                  <a:lnTo>
                    <a:pt x="1257261" y="2290210"/>
                  </a:lnTo>
                  <a:lnTo>
                    <a:pt x="1257261" y="2289428"/>
                  </a:lnTo>
                  <a:lnTo>
                    <a:pt x="1258362" y="2289428"/>
                  </a:lnTo>
                  <a:lnTo>
                    <a:pt x="1258362" y="2288646"/>
                  </a:lnTo>
                  <a:lnTo>
                    <a:pt x="1258981" y="2288646"/>
                  </a:lnTo>
                  <a:lnTo>
                    <a:pt x="1258981" y="2287864"/>
                  </a:lnTo>
                  <a:lnTo>
                    <a:pt x="1259889" y="2287864"/>
                  </a:lnTo>
                  <a:lnTo>
                    <a:pt x="1259889" y="2287082"/>
                  </a:lnTo>
                  <a:lnTo>
                    <a:pt x="1260689" y="2287082"/>
                  </a:lnTo>
                  <a:lnTo>
                    <a:pt x="1260689" y="2286300"/>
                  </a:lnTo>
                  <a:lnTo>
                    <a:pt x="1261609" y="2286300"/>
                  </a:lnTo>
                  <a:lnTo>
                    <a:pt x="1261609" y="2285522"/>
                  </a:lnTo>
                  <a:lnTo>
                    <a:pt x="1261723" y="2285522"/>
                  </a:lnTo>
                  <a:lnTo>
                    <a:pt x="1261723" y="2284740"/>
                  </a:lnTo>
                  <a:lnTo>
                    <a:pt x="1261982" y="2284740"/>
                  </a:lnTo>
                  <a:lnTo>
                    <a:pt x="1261982" y="2283958"/>
                  </a:lnTo>
                  <a:lnTo>
                    <a:pt x="1262048" y="2283958"/>
                  </a:lnTo>
                  <a:lnTo>
                    <a:pt x="1262048" y="2283175"/>
                  </a:lnTo>
                  <a:lnTo>
                    <a:pt x="1262186" y="2283175"/>
                  </a:lnTo>
                  <a:lnTo>
                    <a:pt x="1262186" y="2282393"/>
                  </a:lnTo>
                  <a:lnTo>
                    <a:pt x="1263882" y="2282393"/>
                  </a:lnTo>
                  <a:lnTo>
                    <a:pt x="1263882" y="2281611"/>
                  </a:lnTo>
                  <a:lnTo>
                    <a:pt x="1265037" y="2281611"/>
                  </a:lnTo>
                  <a:lnTo>
                    <a:pt x="1265037" y="2280829"/>
                  </a:lnTo>
                  <a:lnTo>
                    <a:pt x="1265909" y="2280829"/>
                  </a:lnTo>
                  <a:lnTo>
                    <a:pt x="1265909" y="2280047"/>
                  </a:lnTo>
                  <a:lnTo>
                    <a:pt x="1267508" y="2280047"/>
                  </a:lnTo>
                  <a:lnTo>
                    <a:pt x="1267508" y="2279265"/>
                  </a:lnTo>
                  <a:lnTo>
                    <a:pt x="1268224" y="2279265"/>
                  </a:lnTo>
                  <a:lnTo>
                    <a:pt x="1268224" y="2278482"/>
                  </a:lnTo>
                  <a:lnTo>
                    <a:pt x="1268489" y="2278482"/>
                  </a:lnTo>
                  <a:lnTo>
                    <a:pt x="1268489" y="2277700"/>
                  </a:lnTo>
                  <a:lnTo>
                    <a:pt x="1268597" y="2277700"/>
                  </a:lnTo>
                  <a:lnTo>
                    <a:pt x="1268597" y="2276918"/>
                  </a:lnTo>
                  <a:lnTo>
                    <a:pt x="1269126" y="2276918"/>
                  </a:lnTo>
                  <a:lnTo>
                    <a:pt x="1269126" y="2276136"/>
                  </a:lnTo>
                  <a:lnTo>
                    <a:pt x="1270641" y="2276136"/>
                  </a:lnTo>
                  <a:lnTo>
                    <a:pt x="1270641" y="2275354"/>
                  </a:lnTo>
                  <a:lnTo>
                    <a:pt x="1272572" y="2275354"/>
                  </a:lnTo>
                  <a:lnTo>
                    <a:pt x="1272572" y="2274572"/>
                  </a:lnTo>
                  <a:lnTo>
                    <a:pt x="1272614" y="2274572"/>
                  </a:lnTo>
                  <a:lnTo>
                    <a:pt x="1272614" y="2273789"/>
                  </a:lnTo>
                  <a:lnTo>
                    <a:pt x="1272674" y="2273789"/>
                  </a:lnTo>
                  <a:lnTo>
                    <a:pt x="1272674" y="2273007"/>
                  </a:lnTo>
                  <a:lnTo>
                    <a:pt x="1273865" y="2273007"/>
                  </a:lnTo>
                  <a:lnTo>
                    <a:pt x="1273865" y="2272225"/>
                  </a:lnTo>
                  <a:lnTo>
                    <a:pt x="1274418" y="2272225"/>
                  </a:lnTo>
                  <a:lnTo>
                    <a:pt x="1274418" y="2271443"/>
                  </a:lnTo>
                  <a:lnTo>
                    <a:pt x="1276096" y="2271443"/>
                  </a:lnTo>
                  <a:lnTo>
                    <a:pt x="1276096" y="2270661"/>
                  </a:lnTo>
                  <a:lnTo>
                    <a:pt x="1276757" y="2270661"/>
                  </a:lnTo>
                  <a:lnTo>
                    <a:pt x="1276757" y="2269883"/>
                  </a:lnTo>
                  <a:lnTo>
                    <a:pt x="1280798" y="2269883"/>
                  </a:lnTo>
                  <a:lnTo>
                    <a:pt x="1280798" y="2269101"/>
                  </a:lnTo>
                  <a:lnTo>
                    <a:pt x="1280991" y="2269101"/>
                  </a:lnTo>
                  <a:lnTo>
                    <a:pt x="1280991" y="2268319"/>
                  </a:lnTo>
                  <a:lnTo>
                    <a:pt x="1281352" y="2268319"/>
                  </a:lnTo>
                  <a:lnTo>
                    <a:pt x="1281352" y="2267537"/>
                  </a:lnTo>
                  <a:lnTo>
                    <a:pt x="1281592" y="2267537"/>
                  </a:lnTo>
                  <a:lnTo>
                    <a:pt x="1281592" y="2266755"/>
                  </a:lnTo>
                  <a:lnTo>
                    <a:pt x="1281965" y="2266755"/>
                  </a:lnTo>
                  <a:lnTo>
                    <a:pt x="1281965" y="2265973"/>
                  </a:lnTo>
                  <a:lnTo>
                    <a:pt x="1282338" y="2265973"/>
                  </a:lnTo>
                  <a:lnTo>
                    <a:pt x="1282338" y="2265190"/>
                  </a:lnTo>
                  <a:lnTo>
                    <a:pt x="1282452" y="2265190"/>
                  </a:lnTo>
                  <a:lnTo>
                    <a:pt x="1282452" y="2264408"/>
                  </a:lnTo>
                  <a:lnTo>
                    <a:pt x="1282603" y="2264408"/>
                  </a:lnTo>
                  <a:lnTo>
                    <a:pt x="1282603" y="2263626"/>
                  </a:lnTo>
                  <a:lnTo>
                    <a:pt x="1282609" y="2263626"/>
                  </a:lnTo>
                  <a:lnTo>
                    <a:pt x="1282609" y="2262844"/>
                  </a:lnTo>
                  <a:lnTo>
                    <a:pt x="1286036" y="2262844"/>
                  </a:lnTo>
                  <a:lnTo>
                    <a:pt x="1286036" y="2262062"/>
                  </a:lnTo>
                  <a:lnTo>
                    <a:pt x="1286758" y="2262062"/>
                  </a:lnTo>
                  <a:lnTo>
                    <a:pt x="1286758" y="2261280"/>
                  </a:lnTo>
                  <a:lnTo>
                    <a:pt x="1286890" y="2261280"/>
                  </a:lnTo>
                  <a:lnTo>
                    <a:pt x="1286890" y="2260497"/>
                  </a:lnTo>
                  <a:lnTo>
                    <a:pt x="1287239" y="2260497"/>
                  </a:lnTo>
                  <a:lnTo>
                    <a:pt x="1287239" y="2259715"/>
                  </a:lnTo>
                  <a:lnTo>
                    <a:pt x="1287491" y="2259715"/>
                  </a:lnTo>
                  <a:lnTo>
                    <a:pt x="1287491" y="2258933"/>
                  </a:lnTo>
                  <a:lnTo>
                    <a:pt x="1289344" y="2258933"/>
                  </a:lnTo>
                  <a:lnTo>
                    <a:pt x="1289344" y="2258155"/>
                  </a:lnTo>
                  <a:lnTo>
                    <a:pt x="1289380" y="2258155"/>
                  </a:lnTo>
                  <a:lnTo>
                    <a:pt x="1289380" y="2257373"/>
                  </a:lnTo>
                  <a:lnTo>
                    <a:pt x="1289542" y="2257373"/>
                  </a:lnTo>
                  <a:lnTo>
                    <a:pt x="1289542" y="2256591"/>
                  </a:lnTo>
                  <a:lnTo>
                    <a:pt x="1289632" y="2256591"/>
                  </a:lnTo>
                  <a:lnTo>
                    <a:pt x="1289632" y="2255809"/>
                  </a:lnTo>
                  <a:lnTo>
                    <a:pt x="1293024" y="2255809"/>
                  </a:lnTo>
                  <a:lnTo>
                    <a:pt x="1293024" y="2255027"/>
                  </a:lnTo>
                  <a:lnTo>
                    <a:pt x="1293174" y="2255027"/>
                  </a:lnTo>
                  <a:lnTo>
                    <a:pt x="1293174" y="2254245"/>
                  </a:lnTo>
                  <a:lnTo>
                    <a:pt x="1293283" y="2254245"/>
                  </a:lnTo>
                  <a:lnTo>
                    <a:pt x="1293283" y="2253462"/>
                  </a:lnTo>
                  <a:lnTo>
                    <a:pt x="1294365" y="2253462"/>
                  </a:lnTo>
                  <a:lnTo>
                    <a:pt x="1294365" y="2252680"/>
                  </a:lnTo>
                  <a:lnTo>
                    <a:pt x="1294455" y="2252680"/>
                  </a:lnTo>
                  <a:lnTo>
                    <a:pt x="1294455" y="2251898"/>
                  </a:lnTo>
                  <a:lnTo>
                    <a:pt x="1295153" y="2251898"/>
                  </a:lnTo>
                  <a:lnTo>
                    <a:pt x="1295153" y="2251116"/>
                  </a:lnTo>
                  <a:lnTo>
                    <a:pt x="1296638" y="2251116"/>
                  </a:lnTo>
                  <a:lnTo>
                    <a:pt x="1296638" y="2250334"/>
                  </a:lnTo>
                  <a:lnTo>
                    <a:pt x="1296957" y="2250334"/>
                  </a:lnTo>
                  <a:lnTo>
                    <a:pt x="1296957" y="2249552"/>
                  </a:lnTo>
                  <a:lnTo>
                    <a:pt x="1297378" y="2249552"/>
                  </a:lnTo>
                  <a:lnTo>
                    <a:pt x="1297378" y="2248769"/>
                  </a:lnTo>
                  <a:lnTo>
                    <a:pt x="1299098" y="2248769"/>
                  </a:lnTo>
                  <a:lnTo>
                    <a:pt x="1299098" y="2247987"/>
                  </a:lnTo>
                  <a:lnTo>
                    <a:pt x="1299140" y="2247987"/>
                  </a:lnTo>
                  <a:lnTo>
                    <a:pt x="1299140" y="2247205"/>
                  </a:lnTo>
                  <a:lnTo>
                    <a:pt x="1300920" y="2247205"/>
                  </a:lnTo>
                  <a:lnTo>
                    <a:pt x="1300920" y="2246423"/>
                  </a:lnTo>
                  <a:lnTo>
                    <a:pt x="1301714" y="2246423"/>
                  </a:lnTo>
                  <a:lnTo>
                    <a:pt x="1301714" y="2245641"/>
                  </a:lnTo>
                  <a:lnTo>
                    <a:pt x="1302074" y="2245641"/>
                  </a:lnTo>
                  <a:lnTo>
                    <a:pt x="1302074" y="2244859"/>
                  </a:lnTo>
                  <a:lnTo>
                    <a:pt x="1302537" y="2244859"/>
                  </a:lnTo>
                  <a:lnTo>
                    <a:pt x="1302537" y="2244076"/>
                  </a:lnTo>
                  <a:lnTo>
                    <a:pt x="1303722" y="2244076"/>
                  </a:lnTo>
                  <a:lnTo>
                    <a:pt x="1303722" y="2243299"/>
                  </a:lnTo>
                  <a:lnTo>
                    <a:pt x="1305256" y="2243299"/>
                  </a:lnTo>
                  <a:lnTo>
                    <a:pt x="1305256" y="2242517"/>
                  </a:lnTo>
                  <a:lnTo>
                    <a:pt x="1305346" y="2242517"/>
                  </a:lnTo>
                  <a:lnTo>
                    <a:pt x="1305346" y="2241734"/>
                  </a:lnTo>
                  <a:lnTo>
                    <a:pt x="1306573" y="2241734"/>
                  </a:lnTo>
                  <a:lnTo>
                    <a:pt x="1306573" y="2240952"/>
                  </a:lnTo>
                  <a:lnTo>
                    <a:pt x="1307727" y="2240952"/>
                  </a:lnTo>
                  <a:lnTo>
                    <a:pt x="1307727" y="2240170"/>
                  </a:lnTo>
                  <a:lnTo>
                    <a:pt x="1308196" y="2240170"/>
                  </a:lnTo>
                  <a:lnTo>
                    <a:pt x="1308196" y="2239388"/>
                  </a:lnTo>
                  <a:lnTo>
                    <a:pt x="1308268" y="2239388"/>
                  </a:lnTo>
                  <a:lnTo>
                    <a:pt x="1308268" y="2238606"/>
                  </a:lnTo>
                  <a:lnTo>
                    <a:pt x="1309249" y="2238606"/>
                  </a:lnTo>
                  <a:lnTo>
                    <a:pt x="1309249" y="2237824"/>
                  </a:lnTo>
                  <a:lnTo>
                    <a:pt x="1309880" y="2237824"/>
                  </a:lnTo>
                  <a:lnTo>
                    <a:pt x="1309880" y="2237041"/>
                  </a:lnTo>
                  <a:lnTo>
                    <a:pt x="1312003" y="2237041"/>
                  </a:lnTo>
                  <a:lnTo>
                    <a:pt x="1312003" y="2236259"/>
                  </a:lnTo>
                  <a:lnTo>
                    <a:pt x="1312189" y="2236259"/>
                  </a:lnTo>
                  <a:lnTo>
                    <a:pt x="1312189" y="2235477"/>
                  </a:lnTo>
                  <a:lnTo>
                    <a:pt x="1312959" y="2235477"/>
                  </a:lnTo>
                  <a:lnTo>
                    <a:pt x="1312959" y="2234695"/>
                  </a:lnTo>
                  <a:lnTo>
                    <a:pt x="1313488" y="2234695"/>
                  </a:lnTo>
                  <a:lnTo>
                    <a:pt x="1313488" y="2233913"/>
                  </a:lnTo>
                  <a:lnTo>
                    <a:pt x="1313711" y="2233913"/>
                  </a:lnTo>
                  <a:lnTo>
                    <a:pt x="1313711" y="2233131"/>
                  </a:lnTo>
                  <a:lnTo>
                    <a:pt x="1313801" y="2233131"/>
                  </a:lnTo>
                  <a:lnTo>
                    <a:pt x="1313801" y="2232348"/>
                  </a:lnTo>
                  <a:lnTo>
                    <a:pt x="1313891" y="2232348"/>
                  </a:lnTo>
                  <a:lnTo>
                    <a:pt x="1313891" y="2231566"/>
                  </a:lnTo>
                  <a:lnTo>
                    <a:pt x="1313951" y="2231566"/>
                  </a:lnTo>
                  <a:lnTo>
                    <a:pt x="1313951" y="2230784"/>
                  </a:lnTo>
                  <a:lnTo>
                    <a:pt x="1314029" y="2230784"/>
                  </a:lnTo>
                  <a:lnTo>
                    <a:pt x="1314029" y="2230002"/>
                  </a:lnTo>
                  <a:lnTo>
                    <a:pt x="1314258" y="2230002"/>
                  </a:lnTo>
                  <a:lnTo>
                    <a:pt x="1314258" y="2229220"/>
                  </a:lnTo>
                  <a:lnTo>
                    <a:pt x="1314390" y="2229220"/>
                  </a:lnTo>
                  <a:lnTo>
                    <a:pt x="1314390" y="2228442"/>
                  </a:lnTo>
                  <a:lnTo>
                    <a:pt x="1315605" y="2228442"/>
                  </a:lnTo>
                  <a:lnTo>
                    <a:pt x="1315605" y="2227660"/>
                  </a:lnTo>
                  <a:lnTo>
                    <a:pt x="1316086" y="2227660"/>
                  </a:lnTo>
                  <a:lnTo>
                    <a:pt x="1316086" y="2226878"/>
                  </a:lnTo>
                  <a:lnTo>
                    <a:pt x="1316705" y="2226878"/>
                  </a:lnTo>
                  <a:lnTo>
                    <a:pt x="1316705" y="2226096"/>
                  </a:lnTo>
                  <a:lnTo>
                    <a:pt x="1316934" y="2226096"/>
                  </a:lnTo>
                  <a:lnTo>
                    <a:pt x="1316934" y="2225313"/>
                  </a:lnTo>
                  <a:lnTo>
                    <a:pt x="1317650" y="2225313"/>
                  </a:lnTo>
                  <a:lnTo>
                    <a:pt x="1317650" y="2224531"/>
                  </a:lnTo>
                  <a:lnTo>
                    <a:pt x="1317926" y="2224531"/>
                  </a:lnTo>
                  <a:lnTo>
                    <a:pt x="1317926" y="2223749"/>
                  </a:lnTo>
                  <a:lnTo>
                    <a:pt x="1319243" y="2223749"/>
                  </a:lnTo>
                  <a:lnTo>
                    <a:pt x="1319243" y="2222967"/>
                  </a:lnTo>
                  <a:lnTo>
                    <a:pt x="1319760" y="2222967"/>
                  </a:lnTo>
                  <a:lnTo>
                    <a:pt x="1319760" y="2222185"/>
                  </a:lnTo>
                  <a:lnTo>
                    <a:pt x="1320097" y="2222185"/>
                  </a:lnTo>
                  <a:lnTo>
                    <a:pt x="1320097" y="2221403"/>
                  </a:lnTo>
                  <a:lnTo>
                    <a:pt x="1320476" y="2221403"/>
                  </a:lnTo>
                  <a:lnTo>
                    <a:pt x="1320476" y="2220621"/>
                  </a:lnTo>
                  <a:lnTo>
                    <a:pt x="1320807" y="2220621"/>
                  </a:lnTo>
                  <a:lnTo>
                    <a:pt x="1320807" y="2219838"/>
                  </a:lnTo>
                  <a:lnTo>
                    <a:pt x="1321408" y="2219838"/>
                  </a:lnTo>
                  <a:lnTo>
                    <a:pt x="1321408" y="2219056"/>
                  </a:lnTo>
                  <a:lnTo>
                    <a:pt x="1324950" y="2219056"/>
                  </a:lnTo>
                  <a:lnTo>
                    <a:pt x="1324950" y="2218274"/>
                  </a:lnTo>
                  <a:lnTo>
                    <a:pt x="1325130" y="2218274"/>
                  </a:lnTo>
                  <a:lnTo>
                    <a:pt x="1325130" y="2217492"/>
                  </a:lnTo>
                  <a:lnTo>
                    <a:pt x="1325696" y="2217492"/>
                  </a:lnTo>
                  <a:lnTo>
                    <a:pt x="1325696" y="2216710"/>
                  </a:lnTo>
                  <a:lnTo>
                    <a:pt x="1326405" y="2216710"/>
                  </a:lnTo>
                  <a:lnTo>
                    <a:pt x="1326405" y="2215932"/>
                  </a:lnTo>
                  <a:lnTo>
                    <a:pt x="1327163" y="2215932"/>
                  </a:lnTo>
                  <a:lnTo>
                    <a:pt x="1327163" y="2215150"/>
                  </a:lnTo>
                  <a:lnTo>
                    <a:pt x="1327313" y="2215150"/>
                  </a:lnTo>
                  <a:lnTo>
                    <a:pt x="1327313" y="2214368"/>
                  </a:lnTo>
                  <a:lnTo>
                    <a:pt x="1327536" y="2214368"/>
                  </a:lnTo>
                  <a:lnTo>
                    <a:pt x="1327536" y="2213586"/>
                  </a:lnTo>
                  <a:lnTo>
                    <a:pt x="1328233" y="2213586"/>
                  </a:lnTo>
                  <a:lnTo>
                    <a:pt x="1328233" y="2212803"/>
                  </a:lnTo>
                  <a:lnTo>
                    <a:pt x="1328787" y="2212803"/>
                  </a:lnTo>
                  <a:lnTo>
                    <a:pt x="1328787" y="2212021"/>
                  </a:lnTo>
                  <a:lnTo>
                    <a:pt x="1329508" y="2212021"/>
                  </a:lnTo>
                  <a:lnTo>
                    <a:pt x="1329508" y="2211239"/>
                  </a:lnTo>
                  <a:lnTo>
                    <a:pt x="1329995" y="2211239"/>
                  </a:lnTo>
                  <a:lnTo>
                    <a:pt x="1329995" y="2210457"/>
                  </a:lnTo>
                  <a:lnTo>
                    <a:pt x="1330338" y="2210457"/>
                  </a:lnTo>
                  <a:lnTo>
                    <a:pt x="1330338" y="2209675"/>
                  </a:lnTo>
                  <a:lnTo>
                    <a:pt x="1330723" y="2209675"/>
                  </a:lnTo>
                  <a:lnTo>
                    <a:pt x="1330723" y="2208893"/>
                  </a:lnTo>
                  <a:lnTo>
                    <a:pt x="1330849" y="2208893"/>
                  </a:lnTo>
                  <a:lnTo>
                    <a:pt x="1330849" y="2208110"/>
                  </a:lnTo>
                  <a:lnTo>
                    <a:pt x="1330915" y="2208110"/>
                  </a:lnTo>
                  <a:lnTo>
                    <a:pt x="1330915" y="2207328"/>
                  </a:lnTo>
                  <a:lnTo>
                    <a:pt x="1331565" y="2207328"/>
                  </a:lnTo>
                  <a:lnTo>
                    <a:pt x="1331565" y="2206546"/>
                  </a:lnTo>
                  <a:lnTo>
                    <a:pt x="1331589" y="2206546"/>
                  </a:lnTo>
                  <a:lnTo>
                    <a:pt x="1331589" y="2205764"/>
                  </a:lnTo>
                  <a:lnTo>
                    <a:pt x="1331781" y="2205764"/>
                  </a:lnTo>
                  <a:lnTo>
                    <a:pt x="1331781" y="2204982"/>
                  </a:lnTo>
                  <a:lnTo>
                    <a:pt x="1335299" y="2204982"/>
                  </a:lnTo>
                  <a:lnTo>
                    <a:pt x="1335299" y="2204200"/>
                  </a:lnTo>
                  <a:lnTo>
                    <a:pt x="1335341" y="2204200"/>
                  </a:lnTo>
                  <a:lnTo>
                    <a:pt x="1335341" y="2203417"/>
                  </a:lnTo>
                  <a:lnTo>
                    <a:pt x="1335389" y="2203417"/>
                  </a:lnTo>
                  <a:lnTo>
                    <a:pt x="1335389" y="2202635"/>
                  </a:lnTo>
                  <a:lnTo>
                    <a:pt x="1337765" y="2202635"/>
                  </a:lnTo>
                  <a:lnTo>
                    <a:pt x="1337765" y="2201858"/>
                  </a:lnTo>
                  <a:lnTo>
                    <a:pt x="1338589" y="2201858"/>
                  </a:lnTo>
                  <a:lnTo>
                    <a:pt x="1338589" y="2201075"/>
                  </a:lnTo>
                  <a:lnTo>
                    <a:pt x="1338595" y="2201075"/>
                  </a:lnTo>
                  <a:lnTo>
                    <a:pt x="1338595" y="2200293"/>
                  </a:lnTo>
                  <a:lnTo>
                    <a:pt x="1340231" y="2200293"/>
                  </a:lnTo>
                  <a:lnTo>
                    <a:pt x="1340231" y="2199511"/>
                  </a:lnTo>
                  <a:lnTo>
                    <a:pt x="1340447" y="2199511"/>
                  </a:lnTo>
                  <a:lnTo>
                    <a:pt x="1340447" y="2198729"/>
                  </a:lnTo>
                  <a:lnTo>
                    <a:pt x="1342251" y="2198729"/>
                  </a:lnTo>
                  <a:lnTo>
                    <a:pt x="1342251" y="2197947"/>
                  </a:lnTo>
                  <a:lnTo>
                    <a:pt x="1343478" y="2197947"/>
                  </a:lnTo>
                  <a:lnTo>
                    <a:pt x="1343478" y="2197165"/>
                  </a:lnTo>
                  <a:lnTo>
                    <a:pt x="1343616" y="2197165"/>
                  </a:lnTo>
                  <a:lnTo>
                    <a:pt x="1343616" y="2196382"/>
                  </a:lnTo>
                  <a:lnTo>
                    <a:pt x="1343863" y="2196382"/>
                  </a:lnTo>
                  <a:lnTo>
                    <a:pt x="1343863" y="2195600"/>
                  </a:lnTo>
                  <a:lnTo>
                    <a:pt x="1343899" y="2195600"/>
                  </a:lnTo>
                  <a:lnTo>
                    <a:pt x="1343899" y="2194818"/>
                  </a:lnTo>
                  <a:lnTo>
                    <a:pt x="1345288" y="2194818"/>
                  </a:lnTo>
                  <a:lnTo>
                    <a:pt x="1345288" y="2194036"/>
                  </a:lnTo>
                  <a:lnTo>
                    <a:pt x="1345595" y="2194036"/>
                  </a:lnTo>
                  <a:lnTo>
                    <a:pt x="1345595" y="2193254"/>
                  </a:lnTo>
                  <a:lnTo>
                    <a:pt x="1345739" y="2193254"/>
                  </a:lnTo>
                  <a:lnTo>
                    <a:pt x="1345739" y="2192472"/>
                  </a:lnTo>
                  <a:lnTo>
                    <a:pt x="1345913" y="2192472"/>
                  </a:lnTo>
                  <a:lnTo>
                    <a:pt x="1345913" y="2191689"/>
                  </a:lnTo>
                  <a:lnTo>
                    <a:pt x="1346136" y="2191689"/>
                  </a:lnTo>
                  <a:lnTo>
                    <a:pt x="1346136" y="2190907"/>
                  </a:lnTo>
                  <a:lnTo>
                    <a:pt x="1347314" y="2190907"/>
                  </a:lnTo>
                  <a:lnTo>
                    <a:pt x="1347314" y="2190125"/>
                  </a:lnTo>
                  <a:lnTo>
                    <a:pt x="1347657" y="2190125"/>
                  </a:lnTo>
                  <a:lnTo>
                    <a:pt x="1347657" y="2189343"/>
                  </a:lnTo>
                  <a:lnTo>
                    <a:pt x="1348096" y="2189343"/>
                  </a:lnTo>
                  <a:lnTo>
                    <a:pt x="1348096" y="2188561"/>
                  </a:lnTo>
                  <a:lnTo>
                    <a:pt x="1348156" y="2188561"/>
                  </a:lnTo>
                  <a:lnTo>
                    <a:pt x="1348156" y="2187779"/>
                  </a:lnTo>
                  <a:lnTo>
                    <a:pt x="1348469" y="2187779"/>
                  </a:lnTo>
                  <a:lnTo>
                    <a:pt x="1348469" y="2186996"/>
                  </a:lnTo>
                  <a:lnTo>
                    <a:pt x="1349130" y="2186996"/>
                  </a:lnTo>
                  <a:lnTo>
                    <a:pt x="1349130" y="2186219"/>
                  </a:lnTo>
                  <a:lnTo>
                    <a:pt x="1349533" y="2186219"/>
                  </a:lnTo>
                  <a:lnTo>
                    <a:pt x="1349533" y="2185437"/>
                  </a:lnTo>
                  <a:lnTo>
                    <a:pt x="1349545" y="2185437"/>
                  </a:lnTo>
                  <a:lnTo>
                    <a:pt x="1349545" y="2184655"/>
                  </a:lnTo>
                  <a:lnTo>
                    <a:pt x="1350899" y="2184655"/>
                  </a:lnTo>
                  <a:lnTo>
                    <a:pt x="1350899" y="2183872"/>
                  </a:lnTo>
                  <a:lnTo>
                    <a:pt x="1351524" y="2183872"/>
                  </a:lnTo>
                  <a:lnTo>
                    <a:pt x="1351524" y="2183090"/>
                  </a:lnTo>
                  <a:lnTo>
                    <a:pt x="1351758" y="2183090"/>
                  </a:lnTo>
                  <a:lnTo>
                    <a:pt x="1351758" y="2182308"/>
                  </a:lnTo>
                  <a:lnTo>
                    <a:pt x="1351999" y="2182308"/>
                  </a:lnTo>
                  <a:lnTo>
                    <a:pt x="1351999" y="2181526"/>
                  </a:lnTo>
                  <a:lnTo>
                    <a:pt x="1354254" y="2181526"/>
                  </a:lnTo>
                  <a:lnTo>
                    <a:pt x="1354254" y="2180744"/>
                  </a:lnTo>
                  <a:lnTo>
                    <a:pt x="1355487" y="2180744"/>
                  </a:lnTo>
                  <a:lnTo>
                    <a:pt x="1355487" y="2179962"/>
                  </a:lnTo>
                  <a:lnTo>
                    <a:pt x="1355745" y="2179962"/>
                  </a:lnTo>
                  <a:lnTo>
                    <a:pt x="1355745" y="2179179"/>
                  </a:lnTo>
                  <a:lnTo>
                    <a:pt x="1355763" y="2179179"/>
                  </a:lnTo>
                  <a:lnTo>
                    <a:pt x="1355763" y="2178397"/>
                  </a:lnTo>
                  <a:lnTo>
                    <a:pt x="1356160" y="2178397"/>
                  </a:lnTo>
                  <a:lnTo>
                    <a:pt x="1356160" y="2177615"/>
                  </a:lnTo>
                  <a:lnTo>
                    <a:pt x="1356671" y="2177615"/>
                  </a:lnTo>
                  <a:lnTo>
                    <a:pt x="1356671" y="2176833"/>
                  </a:lnTo>
                  <a:lnTo>
                    <a:pt x="1357285" y="2176833"/>
                  </a:lnTo>
                  <a:lnTo>
                    <a:pt x="1357285" y="2176051"/>
                  </a:lnTo>
                  <a:lnTo>
                    <a:pt x="1357694" y="2176051"/>
                  </a:lnTo>
                  <a:lnTo>
                    <a:pt x="1357694" y="2175269"/>
                  </a:lnTo>
                  <a:lnTo>
                    <a:pt x="1359799" y="2175269"/>
                  </a:lnTo>
                  <a:lnTo>
                    <a:pt x="1359799" y="2174491"/>
                  </a:lnTo>
                  <a:lnTo>
                    <a:pt x="1360448" y="2174491"/>
                  </a:lnTo>
                  <a:lnTo>
                    <a:pt x="1360448" y="2173709"/>
                  </a:lnTo>
                  <a:lnTo>
                    <a:pt x="1360683" y="2173709"/>
                  </a:lnTo>
                  <a:lnTo>
                    <a:pt x="1360683" y="2172927"/>
                  </a:lnTo>
                  <a:lnTo>
                    <a:pt x="1361116" y="2172927"/>
                  </a:lnTo>
                  <a:lnTo>
                    <a:pt x="1361116" y="2172144"/>
                  </a:lnTo>
                  <a:lnTo>
                    <a:pt x="1362294" y="2172144"/>
                  </a:lnTo>
                  <a:lnTo>
                    <a:pt x="1362294" y="2171362"/>
                  </a:lnTo>
                  <a:lnTo>
                    <a:pt x="1365085" y="2171362"/>
                  </a:lnTo>
                  <a:lnTo>
                    <a:pt x="1365085" y="2170580"/>
                  </a:lnTo>
                  <a:lnTo>
                    <a:pt x="1365361" y="2170580"/>
                  </a:lnTo>
                  <a:lnTo>
                    <a:pt x="1365361" y="2169798"/>
                  </a:lnTo>
                  <a:lnTo>
                    <a:pt x="1365698" y="2169798"/>
                  </a:lnTo>
                  <a:lnTo>
                    <a:pt x="1365698" y="2169016"/>
                  </a:lnTo>
                  <a:lnTo>
                    <a:pt x="1365969" y="2169016"/>
                  </a:lnTo>
                  <a:lnTo>
                    <a:pt x="1365969" y="2168234"/>
                  </a:lnTo>
                  <a:lnTo>
                    <a:pt x="1366564" y="2168234"/>
                  </a:lnTo>
                  <a:lnTo>
                    <a:pt x="1366564" y="2167452"/>
                  </a:lnTo>
                  <a:lnTo>
                    <a:pt x="1366678" y="2167452"/>
                  </a:lnTo>
                  <a:lnTo>
                    <a:pt x="1366678" y="2166669"/>
                  </a:lnTo>
                  <a:lnTo>
                    <a:pt x="1366708" y="2166669"/>
                  </a:lnTo>
                  <a:lnTo>
                    <a:pt x="1366708" y="2165887"/>
                  </a:lnTo>
                  <a:lnTo>
                    <a:pt x="1367815" y="2165887"/>
                  </a:lnTo>
                  <a:lnTo>
                    <a:pt x="1367815" y="2165105"/>
                  </a:lnTo>
                  <a:lnTo>
                    <a:pt x="1368043" y="2165105"/>
                  </a:lnTo>
                  <a:lnTo>
                    <a:pt x="1368043" y="2164323"/>
                  </a:lnTo>
                  <a:lnTo>
                    <a:pt x="1368133" y="2164323"/>
                  </a:lnTo>
                  <a:lnTo>
                    <a:pt x="1368133" y="2163541"/>
                  </a:lnTo>
                  <a:lnTo>
                    <a:pt x="1368819" y="2163541"/>
                  </a:lnTo>
                  <a:lnTo>
                    <a:pt x="1368819" y="2162759"/>
                  </a:lnTo>
                  <a:lnTo>
                    <a:pt x="1370605" y="2162759"/>
                  </a:lnTo>
                  <a:lnTo>
                    <a:pt x="1370605" y="2161976"/>
                  </a:lnTo>
                  <a:lnTo>
                    <a:pt x="1373383" y="2161976"/>
                  </a:lnTo>
                  <a:lnTo>
                    <a:pt x="1373383" y="2161194"/>
                  </a:lnTo>
                  <a:lnTo>
                    <a:pt x="1373564" y="2161194"/>
                  </a:lnTo>
                  <a:lnTo>
                    <a:pt x="1373564" y="2160412"/>
                  </a:lnTo>
                  <a:lnTo>
                    <a:pt x="1374279" y="2160412"/>
                  </a:lnTo>
                  <a:lnTo>
                    <a:pt x="1374279" y="2159634"/>
                  </a:lnTo>
                  <a:lnTo>
                    <a:pt x="1376204" y="2159634"/>
                  </a:lnTo>
                  <a:lnTo>
                    <a:pt x="1376204" y="2158852"/>
                  </a:lnTo>
                  <a:lnTo>
                    <a:pt x="1377978" y="2158852"/>
                  </a:lnTo>
                  <a:lnTo>
                    <a:pt x="1377978" y="2158070"/>
                  </a:lnTo>
                  <a:lnTo>
                    <a:pt x="1379325" y="2158070"/>
                  </a:lnTo>
                  <a:lnTo>
                    <a:pt x="1379325" y="2157288"/>
                  </a:lnTo>
                  <a:lnTo>
                    <a:pt x="1380082" y="2157288"/>
                  </a:lnTo>
                  <a:lnTo>
                    <a:pt x="1380082" y="2156506"/>
                  </a:lnTo>
                  <a:lnTo>
                    <a:pt x="1380660" y="2156506"/>
                  </a:lnTo>
                  <a:lnTo>
                    <a:pt x="1380660" y="2155724"/>
                  </a:lnTo>
                  <a:lnTo>
                    <a:pt x="1381081" y="2155724"/>
                  </a:lnTo>
                  <a:lnTo>
                    <a:pt x="1381081" y="2154941"/>
                  </a:lnTo>
                  <a:lnTo>
                    <a:pt x="1381099" y="2154941"/>
                  </a:lnTo>
                  <a:lnTo>
                    <a:pt x="1381099" y="2154159"/>
                  </a:lnTo>
                  <a:lnTo>
                    <a:pt x="1381682" y="2154159"/>
                  </a:lnTo>
                  <a:lnTo>
                    <a:pt x="1381682" y="2153377"/>
                  </a:lnTo>
                  <a:lnTo>
                    <a:pt x="1383859" y="2153377"/>
                  </a:lnTo>
                  <a:lnTo>
                    <a:pt x="1383859" y="2152595"/>
                  </a:lnTo>
                  <a:lnTo>
                    <a:pt x="1386072" y="2152595"/>
                  </a:lnTo>
                  <a:lnTo>
                    <a:pt x="1386072" y="2151813"/>
                  </a:lnTo>
                  <a:lnTo>
                    <a:pt x="1386150" y="2151813"/>
                  </a:lnTo>
                  <a:lnTo>
                    <a:pt x="1386150" y="2151031"/>
                  </a:lnTo>
                  <a:lnTo>
                    <a:pt x="1387738" y="2151031"/>
                  </a:lnTo>
                  <a:lnTo>
                    <a:pt x="1387738" y="2150248"/>
                  </a:lnTo>
                  <a:lnTo>
                    <a:pt x="1389427" y="2150248"/>
                  </a:lnTo>
                  <a:lnTo>
                    <a:pt x="1389427" y="2149466"/>
                  </a:lnTo>
                  <a:lnTo>
                    <a:pt x="1389560" y="2149466"/>
                  </a:lnTo>
                  <a:lnTo>
                    <a:pt x="1389560" y="2148684"/>
                  </a:lnTo>
                  <a:lnTo>
                    <a:pt x="1389782" y="2148684"/>
                  </a:lnTo>
                  <a:lnTo>
                    <a:pt x="1389782" y="2147902"/>
                  </a:lnTo>
                  <a:lnTo>
                    <a:pt x="1389957" y="2147902"/>
                  </a:lnTo>
                  <a:lnTo>
                    <a:pt x="1389957" y="2147120"/>
                  </a:lnTo>
                  <a:lnTo>
                    <a:pt x="1389981" y="2147120"/>
                  </a:lnTo>
                  <a:lnTo>
                    <a:pt x="1389981" y="2146338"/>
                  </a:lnTo>
                  <a:lnTo>
                    <a:pt x="1390744" y="2146338"/>
                  </a:lnTo>
                  <a:lnTo>
                    <a:pt x="1390744" y="2145555"/>
                  </a:lnTo>
                  <a:lnTo>
                    <a:pt x="1392506" y="2145555"/>
                  </a:lnTo>
                  <a:lnTo>
                    <a:pt x="1392506" y="2144778"/>
                  </a:lnTo>
                  <a:lnTo>
                    <a:pt x="1392807" y="2144778"/>
                  </a:lnTo>
                  <a:lnTo>
                    <a:pt x="1392807" y="2143996"/>
                  </a:lnTo>
                  <a:lnTo>
                    <a:pt x="1393799" y="2143996"/>
                  </a:lnTo>
                  <a:lnTo>
                    <a:pt x="1393799" y="2143213"/>
                  </a:lnTo>
                  <a:lnTo>
                    <a:pt x="1394431" y="2143213"/>
                  </a:lnTo>
                  <a:lnTo>
                    <a:pt x="1394431" y="2142431"/>
                  </a:lnTo>
                  <a:lnTo>
                    <a:pt x="1394461" y="2142431"/>
                  </a:lnTo>
                  <a:lnTo>
                    <a:pt x="1394461" y="2141649"/>
                  </a:lnTo>
                  <a:lnTo>
                    <a:pt x="1394972" y="2141649"/>
                  </a:lnTo>
                  <a:lnTo>
                    <a:pt x="1394972" y="2140867"/>
                  </a:lnTo>
                  <a:lnTo>
                    <a:pt x="1395008" y="2140867"/>
                  </a:lnTo>
                  <a:lnTo>
                    <a:pt x="1395008" y="2140085"/>
                  </a:lnTo>
                  <a:lnTo>
                    <a:pt x="1395327" y="2140085"/>
                  </a:lnTo>
                  <a:lnTo>
                    <a:pt x="1395327" y="2139303"/>
                  </a:lnTo>
                  <a:lnTo>
                    <a:pt x="1396674" y="2139303"/>
                  </a:lnTo>
                  <a:lnTo>
                    <a:pt x="1396674" y="2138520"/>
                  </a:lnTo>
                  <a:lnTo>
                    <a:pt x="1397053" y="2138520"/>
                  </a:lnTo>
                  <a:lnTo>
                    <a:pt x="1397053" y="2137738"/>
                  </a:lnTo>
                  <a:lnTo>
                    <a:pt x="1397985" y="2137738"/>
                  </a:lnTo>
                  <a:lnTo>
                    <a:pt x="1397985" y="2136956"/>
                  </a:lnTo>
                  <a:lnTo>
                    <a:pt x="1398249" y="2136956"/>
                  </a:lnTo>
                  <a:lnTo>
                    <a:pt x="1398249" y="2136174"/>
                  </a:lnTo>
                  <a:lnTo>
                    <a:pt x="1399019" y="2136174"/>
                  </a:lnTo>
                  <a:lnTo>
                    <a:pt x="1399019" y="2135392"/>
                  </a:lnTo>
                  <a:lnTo>
                    <a:pt x="1399819" y="2135392"/>
                  </a:lnTo>
                  <a:lnTo>
                    <a:pt x="1399819" y="2134610"/>
                  </a:lnTo>
                  <a:lnTo>
                    <a:pt x="1400102" y="2134610"/>
                  </a:lnTo>
                  <a:lnTo>
                    <a:pt x="1400102" y="2133827"/>
                  </a:lnTo>
                  <a:lnTo>
                    <a:pt x="1400360" y="2133827"/>
                  </a:lnTo>
                  <a:lnTo>
                    <a:pt x="1400360" y="2133050"/>
                  </a:lnTo>
                  <a:lnTo>
                    <a:pt x="1400859" y="2133050"/>
                  </a:lnTo>
                  <a:lnTo>
                    <a:pt x="1400859" y="2132268"/>
                  </a:lnTo>
                  <a:lnTo>
                    <a:pt x="1401515" y="2132268"/>
                  </a:lnTo>
                  <a:lnTo>
                    <a:pt x="1401515" y="2131485"/>
                  </a:lnTo>
                  <a:lnTo>
                    <a:pt x="1403006" y="2131485"/>
                  </a:lnTo>
                  <a:lnTo>
                    <a:pt x="1403006" y="2130703"/>
                  </a:lnTo>
                  <a:lnTo>
                    <a:pt x="1404040" y="2130703"/>
                  </a:lnTo>
                  <a:lnTo>
                    <a:pt x="1404040" y="2129921"/>
                  </a:lnTo>
                  <a:lnTo>
                    <a:pt x="1404515" y="2129921"/>
                  </a:lnTo>
                  <a:lnTo>
                    <a:pt x="1404515" y="2129139"/>
                  </a:lnTo>
                  <a:lnTo>
                    <a:pt x="1404678" y="2129139"/>
                  </a:lnTo>
                  <a:lnTo>
                    <a:pt x="1404678" y="2128357"/>
                  </a:lnTo>
                  <a:lnTo>
                    <a:pt x="1404948" y="2128357"/>
                  </a:lnTo>
                  <a:lnTo>
                    <a:pt x="1404948" y="2127575"/>
                  </a:lnTo>
                  <a:lnTo>
                    <a:pt x="1407390" y="2127575"/>
                  </a:lnTo>
                  <a:lnTo>
                    <a:pt x="1407390" y="2126792"/>
                  </a:lnTo>
                  <a:lnTo>
                    <a:pt x="1407781" y="2126792"/>
                  </a:lnTo>
                  <a:lnTo>
                    <a:pt x="1407781" y="2126010"/>
                  </a:lnTo>
                  <a:lnTo>
                    <a:pt x="1409729" y="2126010"/>
                  </a:lnTo>
                  <a:lnTo>
                    <a:pt x="1409729" y="2125228"/>
                  </a:lnTo>
                  <a:lnTo>
                    <a:pt x="1410150" y="2125228"/>
                  </a:lnTo>
                  <a:lnTo>
                    <a:pt x="1410150" y="2124446"/>
                  </a:lnTo>
                  <a:lnTo>
                    <a:pt x="1411028" y="2124446"/>
                  </a:lnTo>
                  <a:lnTo>
                    <a:pt x="1411028" y="2123664"/>
                  </a:lnTo>
                  <a:lnTo>
                    <a:pt x="1412147" y="2123664"/>
                  </a:lnTo>
                  <a:lnTo>
                    <a:pt x="1412147" y="2122882"/>
                  </a:lnTo>
                  <a:lnTo>
                    <a:pt x="1413867" y="2122882"/>
                  </a:lnTo>
                  <a:lnTo>
                    <a:pt x="1413867" y="2122099"/>
                  </a:lnTo>
                  <a:lnTo>
                    <a:pt x="1415815" y="2122099"/>
                  </a:lnTo>
                  <a:lnTo>
                    <a:pt x="1415815" y="2121318"/>
                  </a:lnTo>
                  <a:lnTo>
                    <a:pt x="1417084" y="2121318"/>
                  </a:lnTo>
                  <a:lnTo>
                    <a:pt x="1417084" y="2120535"/>
                  </a:lnTo>
                  <a:lnTo>
                    <a:pt x="1417865" y="2120535"/>
                  </a:lnTo>
                  <a:lnTo>
                    <a:pt x="1417865" y="2119753"/>
                  </a:lnTo>
                  <a:lnTo>
                    <a:pt x="1418034" y="2119753"/>
                  </a:lnTo>
                  <a:lnTo>
                    <a:pt x="1418034" y="2118971"/>
                  </a:lnTo>
                  <a:lnTo>
                    <a:pt x="1418166" y="2118971"/>
                  </a:lnTo>
                  <a:lnTo>
                    <a:pt x="1418166" y="2118189"/>
                  </a:lnTo>
                  <a:lnTo>
                    <a:pt x="1418431" y="2118189"/>
                  </a:lnTo>
                  <a:lnTo>
                    <a:pt x="1418431" y="2117411"/>
                  </a:lnTo>
                  <a:lnTo>
                    <a:pt x="1420469" y="2117411"/>
                  </a:lnTo>
                  <a:lnTo>
                    <a:pt x="1420469" y="2116629"/>
                  </a:lnTo>
                  <a:lnTo>
                    <a:pt x="1420554" y="2116629"/>
                  </a:lnTo>
                  <a:lnTo>
                    <a:pt x="1420554" y="2115847"/>
                  </a:lnTo>
                  <a:lnTo>
                    <a:pt x="1420572" y="2115847"/>
                  </a:lnTo>
                  <a:lnTo>
                    <a:pt x="1420572" y="2115064"/>
                  </a:lnTo>
                  <a:lnTo>
                    <a:pt x="1421847" y="2115064"/>
                  </a:lnTo>
                  <a:lnTo>
                    <a:pt x="1421847" y="2114283"/>
                  </a:lnTo>
                  <a:lnTo>
                    <a:pt x="1422652" y="2114283"/>
                  </a:lnTo>
                  <a:lnTo>
                    <a:pt x="1422652" y="2113500"/>
                  </a:lnTo>
                  <a:lnTo>
                    <a:pt x="1423657" y="2113500"/>
                  </a:lnTo>
                  <a:lnTo>
                    <a:pt x="1423657" y="2112718"/>
                  </a:lnTo>
                  <a:lnTo>
                    <a:pt x="1424084" y="2112718"/>
                  </a:lnTo>
                  <a:lnTo>
                    <a:pt x="1424084" y="2111936"/>
                  </a:lnTo>
                  <a:lnTo>
                    <a:pt x="1424330" y="2111936"/>
                  </a:lnTo>
                  <a:lnTo>
                    <a:pt x="1424330" y="2111154"/>
                  </a:lnTo>
                  <a:lnTo>
                    <a:pt x="1425004" y="2111154"/>
                  </a:lnTo>
                  <a:lnTo>
                    <a:pt x="1425004" y="2110372"/>
                  </a:lnTo>
                  <a:lnTo>
                    <a:pt x="1426122" y="2110372"/>
                  </a:lnTo>
                  <a:lnTo>
                    <a:pt x="1426122" y="2109590"/>
                  </a:lnTo>
                  <a:lnTo>
                    <a:pt x="1426429" y="2109590"/>
                  </a:lnTo>
                  <a:lnTo>
                    <a:pt x="1426429" y="2108807"/>
                  </a:lnTo>
                  <a:lnTo>
                    <a:pt x="1427656" y="2108807"/>
                  </a:lnTo>
                  <a:lnTo>
                    <a:pt x="1427656" y="2108025"/>
                  </a:lnTo>
                  <a:lnTo>
                    <a:pt x="1428720" y="2108025"/>
                  </a:lnTo>
                  <a:lnTo>
                    <a:pt x="1428720" y="2107243"/>
                  </a:lnTo>
                  <a:lnTo>
                    <a:pt x="1429123" y="2107243"/>
                  </a:lnTo>
                  <a:lnTo>
                    <a:pt x="1429123" y="2106461"/>
                  </a:lnTo>
                  <a:lnTo>
                    <a:pt x="1430458" y="2106461"/>
                  </a:lnTo>
                  <a:lnTo>
                    <a:pt x="1430458" y="2105679"/>
                  </a:lnTo>
                  <a:lnTo>
                    <a:pt x="1430963" y="2105679"/>
                  </a:lnTo>
                  <a:lnTo>
                    <a:pt x="1430963" y="2104897"/>
                  </a:lnTo>
                  <a:lnTo>
                    <a:pt x="1431426" y="2104897"/>
                  </a:lnTo>
                  <a:lnTo>
                    <a:pt x="1431426" y="2104114"/>
                  </a:lnTo>
                  <a:lnTo>
                    <a:pt x="1432172" y="2104114"/>
                  </a:lnTo>
                  <a:lnTo>
                    <a:pt x="1432172" y="2103337"/>
                  </a:lnTo>
                  <a:lnTo>
                    <a:pt x="1432659" y="2103337"/>
                  </a:lnTo>
                  <a:lnTo>
                    <a:pt x="1432659" y="2102555"/>
                  </a:lnTo>
                  <a:lnTo>
                    <a:pt x="1433735" y="2102555"/>
                  </a:lnTo>
                  <a:lnTo>
                    <a:pt x="1433735" y="2101772"/>
                  </a:lnTo>
                  <a:lnTo>
                    <a:pt x="1434842" y="2101772"/>
                  </a:lnTo>
                  <a:lnTo>
                    <a:pt x="1434842" y="2100990"/>
                  </a:lnTo>
                  <a:lnTo>
                    <a:pt x="1435167" y="2100990"/>
                  </a:lnTo>
                  <a:lnTo>
                    <a:pt x="1435167" y="2100208"/>
                  </a:lnTo>
                  <a:lnTo>
                    <a:pt x="1435497" y="2100208"/>
                  </a:lnTo>
                  <a:lnTo>
                    <a:pt x="1435497" y="2099426"/>
                  </a:lnTo>
                  <a:lnTo>
                    <a:pt x="1436423" y="2099426"/>
                  </a:lnTo>
                  <a:lnTo>
                    <a:pt x="1436423" y="2098644"/>
                  </a:lnTo>
                  <a:lnTo>
                    <a:pt x="1437325" y="2098644"/>
                  </a:lnTo>
                  <a:lnTo>
                    <a:pt x="1437325" y="2097862"/>
                  </a:lnTo>
                  <a:lnTo>
                    <a:pt x="1438883" y="2097862"/>
                  </a:lnTo>
                  <a:lnTo>
                    <a:pt x="1438883" y="2097079"/>
                  </a:lnTo>
                  <a:lnTo>
                    <a:pt x="1438907" y="2097079"/>
                  </a:lnTo>
                  <a:lnTo>
                    <a:pt x="1438907" y="2096297"/>
                  </a:lnTo>
                  <a:lnTo>
                    <a:pt x="1439737" y="2096297"/>
                  </a:lnTo>
                  <a:lnTo>
                    <a:pt x="1439737" y="2095515"/>
                  </a:lnTo>
                  <a:lnTo>
                    <a:pt x="1439773" y="2095515"/>
                  </a:lnTo>
                  <a:lnTo>
                    <a:pt x="1439773" y="2094733"/>
                  </a:lnTo>
                  <a:lnTo>
                    <a:pt x="1440320" y="2094733"/>
                  </a:lnTo>
                  <a:lnTo>
                    <a:pt x="1440320" y="2093951"/>
                  </a:lnTo>
                  <a:lnTo>
                    <a:pt x="1440591" y="2093951"/>
                  </a:lnTo>
                  <a:lnTo>
                    <a:pt x="1440591" y="2093169"/>
                  </a:lnTo>
                  <a:lnTo>
                    <a:pt x="1443044" y="2093169"/>
                  </a:lnTo>
                  <a:lnTo>
                    <a:pt x="1443044" y="2092386"/>
                  </a:lnTo>
                  <a:lnTo>
                    <a:pt x="1443543" y="2092386"/>
                  </a:lnTo>
                  <a:lnTo>
                    <a:pt x="1443543" y="2091609"/>
                  </a:lnTo>
                  <a:lnTo>
                    <a:pt x="1443874" y="2091609"/>
                  </a:lnTo>
                  <a:lnTo>
                    <a:pt x="1443874" y="2090827"/>
                  </a:lnTo>
                  <a:lnTo>
                    <a:pt x="1443922" y="2090827"/>
                  </a:lnTo>
                  <a:lnTo>
                    <a:pt x="1443922" y="2090044"/>
                  </a:lnTo>
                  <a:lnTo>
                    <a:pt x="1444067" y="2090044"/>
                  </a:lnTo>
                  <a:lnTo>
                    <a:pt x="1444067" y="2089262"/>
                  </a:lnTo>
                  <a:lnTo>
                    <a:pt x="1445793" y="2089262"/>
                  </a:lnTo>
                  <a:lnTo>
                    <a:pt x="1445793" y="2088480"/>
                  </a:lnTo>
                  <a:lnTo>
                    <a:pt x="1446207" y="2088480"/>
                  </a:lnTo>
                  <a:lnTo>
                    <a:pt x="1446207" y="2087698"/>
                  </a:lnTo>
                  <a:lnTo>
                    <a:pt x="1447536" y="2087698"/>
                  </a:lnTo>
                  <a:lnTo>
                    <a:pt x="1447536" y="2086916"/>
                  </a:lnTo>
                  <a:lnTo>
                    <a:pt x="1448847" y="2086916"/>
                  </a:lnTo>
                  <a:lnTo>
                    <a:pt x="1448847" y="2086134"/>
                  </a:lnTo>
                  <a:lnTo>
                    <a:pt x="1449521" y="2086134"/>
                  </a:lnTo>
                  <a:lnTo>
                    <a:pt x="1449521" y="2085351"/>
                  </a:lnTo>
                  <a:lnTo>
                    <a:pt x="1449948" y="2085351"/>
                  </a:lnTo>
                  <a:lnTo>
                    <a:pt x="1449948" y="2084569"/>
                  </a:lnTo>
                  <a:lnTo>
                    <a:pt x="1450213" y="2084569"/>
                  </a:lnTo>
                  <a:lnTo>
                    <a:pt x="1450213" y="2083787"/>
                  </a:lnTo>
                  <a:lnTo>
                    <a:pt x="1450495" y="2083787"/>
                  </a:lnTo>
                  <a:lnTo>
                    <a:pt x="1450495" y="2083005"/>
                  </a:lnTo>
                  <a:lnTo>
                    <a:pt x="1450573" y="2083005"/>
                  </a:lnTo>
                  <a:lnTo>
                    <a:pt x="1450573" y="2082223"/>
                  </a:lnTo>
                  <a:lnTo>
                    <a:pt x="1450645" y="2082223"/>
                  </a:lnTo>
                  <a:lnTo>
                    <a:pt x="1450645" y="2081441"/>
                  </a:lnTo>
                  <a:lnTo>
                    <a:pt x="1450712" y="2081441"/>
                  </a:lnTo>
                  <a:lnTo>
                    <a:pt x="1450712" y="2080658"/>
                  </a:lnTo>
                  <a:lnTo>
                    <a:pt x="1451530" y="2080658"/>
                  </a:lnTo>
                  <a:lnTo>
                    <a:pt x="1451530" y="2079876"/>
                  </a:lnTo>
                  <a:lnTo>
                    <a:pt x="1453370" y="2079876"/>
                  </a:lnTo>
                  <a:lnTo>
                    <a:pt x="1453370" y="2079094"/>
                  </a:lnTo>
                  <a:lnTo>
                    <a:pt x="1453406" y="2079094"/>
                  </a:lnTo>
                  <a:lnTo>
                    <a:pt x="1453406" y="2078312"/>
                  </a:lnTo>
                  <a:lnTo>
                    <a:pt x="1454169" y="2078312"/>
                  </a:lnTo>
                  <a:lnTo>
                    <a:pt x="1454169" y="2077530"/>
                  </a:lnTo>
                  <a:lnTo>
                    <a:pt x="1454416" y="2077530"/>
                  </a:lnTo>
                  <a:lnTo>
                    <a:pt x="1454416" y="2076748"/>
                  </a:lnTo>
                  <a:lnTo>
                    <a:pt x="1455108" y="2076748"/>
                  </a:lnTo>
                  <a:lnTo>
                    <a:pt x="1455108" y="2075970"/>
                  </a:lnTo>
                  <a:lnTo>
                    <a:pt x="1456058" y="2075970"/>
                  </a:lnTo>
                  <a:lnTo>
                    <a:pt x="1456058" y="2075188"/>
                  </a:lnTo>
                  <a:lnTo>
                    <a:pt x="1456238" y="2075188"/>
                  </a:lnTo>
                  <a:lnTo>
                    <a:pt x="1456238" y="2074406"/>
                  </a:lnTo>
                  <a:lnTo>
                    <a:pt x="1458048" y="2074406"/>
                  </a:lnTo>
                  <a:lnTo>
                    <a:pt x="1458048" y="2073623"/>
                  </a:lnTo>
                  <a:lnTo>
                    <a:pt x="1458373" y="2073623"/>
                  </a:lnTo>
                  <a:lnTo>
                    <a:pt x="1458373" y="2072841"/>
                  </a:lnTo>
                  <a:lnTo>
                    <a:pt x="1459034" y="2072841"/>
                  </a:lnTo>
                  <a:lnTo>
                    <a:pt x="1459034" y="2072059"/>
                  </a:lnTo>
                  <a:lnTo>
                    <a:pt x="1460213" y="2072059"/>
                  </a:lnTo>
                  <a:lnTo>
                    <a:pt x="1460213" y="2071277"/>
                  </a:lnTo>
                  <a:lnTo>
                    <a:pt x="1460490" y="2071277"/>
                  </a:lnTo>
                  <a:lnTo>
                    <a:pt x="1460490" y="2070495"/>
                  </a:lnTo>
                  <a:lnTo>
                    <a:pt x="1461091" y="2070495"/>
                  </a:lnTo>
                  <a:lnTo>
                    <a:pt x="1461091" y="2069713"/>
                  </a:lnTo>
                  <a:lnTo>
                    <a:pt x="1461759" y="2069713"/>
                  </a:lnTo>
                  <a:lnTo>
                    <a:pt x="1461759" y="2068930"/>
                  </a:lnTo>
                  <a:lnTo>
                    <a:pt x="1463358" y="2068930"/>
                  </a:lnTo>
                  <a:lnTo>
                    <a:pt x="1463358" y="2068148"/>
                  </a:lnTo>
                  <a:lnTo>
                    <a:pt x="1464398" y="2068148"/>
                  </a:lnTo>
                  <a:lnTo>
                    <a:pt x="1464398" y="2067366"/>
                  </a:lnTo>
                  <a:lnTo>
                    <a:pt x="1465288" y="2067366"/>
                  </a:lnTo>
                  <a:lnTo>
                    <a:pt x="1465288" y="2066584"/>
                  </a:lnTo>
                  <a:lnTo>
                    <a:pt x="1472595" y="2066584"/>
                  </a:lnTo>
                  <a:lnTo>
                    <a:pt x="1472595" y="2065802"/>
                  </a:lnTo>
                  <a:lnTo>
                    <a:pt x="1474988" y="2065802"/>
                  </a:lnTo>
                  <a:lnTo>
                    <a:pt x="1474988" y="2065020"/>
                  </a:lnTo>
                  <a:lnTo>
                    <a:pt x="1475211" y="2065020"/>
                  </a:lnTo>
                  <a:lnTo>
                    <a:pt x="1475211" y="2064238"/>
                  </a:lnTo>
                  <a:lnTo>
                    <a:pt x="1477526" y="2064238"/>
                  </a:lnTo>
                  <a:lnTo>
                    <a:pt x="1477526" y="2063455"/>
                  </a:lnTo>
                  <a:lnTo>
                    <a:pt x="1478091" y="2063455"/>
                  </a:lnTo>
                  <a:lnTo>
                    <a:pt x="1478091" y="2062678"/>
                  </a:lnTo>
                  <a:lnTo>
                    <a:pt x="1478735" y="2062678"/>
                  </a:lnTo>
                  <a:lnTo>
                    <a:pt x="1478735" y="2061895"/>
                  </a:lnTo>
                  <a:lnTo>
                    <a:pt x="1479944" y="2061895"/>
                  </a:lnTo>
                  <a:lnTo>
                    <a:pt x="1479944" y="2061113"/>
                  </a:lnTo>
                  <a:lnTo>
                    <a:pt x="1479956" y="2061113"/>
                  </a:lnTo>
                  <a:lnTo>
                    <a:pt x="1479956" y="2060331"/>
                  </a:lnTo>
                  <a:lnTo>
                    <a:pt x="1480407" y="2060331"/>
                  </a:lnTo>
                  <a:lnTo>
                    <a:pt x="1480407" y="2059549"/>
                  </a:lnTo>
                  <a:lnTo>
                    <a:pt x="1481212" y="2059549"/>
                  </a:lnTo>
                  <a:lnTo>
                    <a:pt x="1481212" y="2058767"/>
                  </a:lnTo>
                  <a:lnTo>
                    <a:pt x="1481248" y="2058767"/>
                  </a:lnTo>
                  <a:lnTo>
                    <a:pt x="1481248" y="2057985"/>
                  </a:lnTo>
                  <a:lnTo>
                    <a:pt x="1482914" y="2057985"/>
                  </a:lnTo>
                  <a:lnTo>
                    <a:pt x="1482914" y="2057203"/>
                  </a:lnTo>
                  <a:lnTo>
                    <a:pt x="1483215" y="2057203"/>
                  </a:lnTo>
                  <a:lnTo>
                    <a:pt x="1483215" y="2056420"/>
                  </a:lnTo>
                  <a:lnTo>
                    <a:pt x="1483389" y="2056420"/>
                  </a:lnTo>
                  <a:lnTo>
                    <a:pt x="1483389" y="2055638"/>
                  </a:lnTo>
                  <a:lnTo>
                    <a:pt x="1484346" y="2055638"/>
                  </a:lnTo>
                  <a:lnTo>
                    <a:pt x="1484346" y="2054856"/>
                  </a:lnTo>
                  <a:lnTo>
                    <a:pt x="1484580" y="2054856"/>
                  </a:lnTo>
                  <a:lnTo>
                    <a:pt x="1484580" y="2054074"/>
                  </a:lnTo>
                  <a:lnTo>
                    <a:pt x="1484694" y="2054074"/>
                  </a:lnTo>
                  <a:lnTo>
                    <a:pt x="1484694" y="2053292"/>
                  </a:lnTo>
                  <a:lnTo>
                    <a:pt x="1485127" y="2053292"/>
                  </a:lnTo>
                  <a:lnTo>
                    <a:pt x="1485127" y="2052510"/>
                  </a:lnTo>
                  <a:lnTo>
                    <a:pt x="1485735" y="2052510"/>
                  </a:lnTo>
                  <a:lnTo>
                    <a:pt x="1485735" y="2051727"/>
                  </a:lnTo>
                  <a:lnTo>
                    <a:pt x="1488308" y="2051727"/>
                  </a:lnTo>
                  <a:lnTo>
                    <a:pt x="1488308" y="2050945"/>
                  </a:lnTo>
                  <a:lnTo>
                    <a:pt x="1488471" y="2050945"/>
                  </a:lnTo>
                  <a:lnTo>
                    <a:pt x="1488471" y="2050163"/>
                  </a:lnTo>
                  <a:lnTo>
                    <a:pt x="1489126" y="2050163"/>
                  </a:lnTo>
                  <a:lnTo>
                    <a:pt x="1489126" y="2049385"/>
                  </a:lnTo>
                  <a:lnTo>
                    <a:pt x="1489631" y="2049385"/>
                  </a:lnTo>
                  <a:lnTo>
                    <a:pt x="1489631" y="2048603"/>
                  </a:lnTo>
                  <a:lnTo>
                    <a:pt x="1490022" y="2048603"/>
                  </a:lnTo>
                  <a:lnTo>
                    <a:pt x="1490022" y="2047821"/>
                  </a:lnTo>
                  <a:lnTo>
                    <a:pt x="1491038" y="2047821"/>
                  </a:lnTo>
                  <a:lnTo>
                    <a:pt x="1491038" y="2047039"/>
                  </a:lnTo>
                  <a:lnTo>
                    <a:pt x="1491634" y="2047039"/>
                  </a:lnTo>
                  <a:lnTo>
                    <a:pt x="1491634" y="2046257"/>
                  </a:lnTo>
                  <a:lnTo>
                    <a:pt x="1491664" y="2046257"/>
                  </a:lnTo>
                  <a:lnTo>
                    <a:pt x="1491664" y="2045475"/>
                  </a:lnTo>
                  <a:lnTo>
                    <a:pt x="1491929" y="2045475"/>
                  </a:lnTo>
                  <a:lnTo>
                    <a:pt x="1491929" y="2044692"/>
                  </a:lnTo>
                  <a:lnTo>
                    <a:pt x="1493823" y="2044692"/>
                  </a:lnTo>
                  <a:lnTo>
                    <a:pt x="1493823" y="2043910"/>
                  </a:lnTo>
                  <a:lnTo>
                    <a:pt x="1494695" y="2043910"/>
                  </a:lnTo>
                  <a:lnTo>
                    <a:pt x="1494695" y="2043128"/>
                  </a:lnTo>
                  <a:lnTo>
                    <a:pt x="1495188" y="2043128"/>
                  </a:lnTo>
                  <a:lnTo>
                    <a:pt x="1495188" y="2042346"/>
                  </a:lnTo>
                  <a:lnTo>
                    <a:pt x="1495513" y="2042346"/>
                  </a:lnTo>
                  <a:lnTo>
                    <a:pt x="1495513" y="2041564"/>
                  </a:lnTo>
                  <a:lnTo>
                    <a:pt x="1496385" y="2041564"/>
                  </a:lnTo>
                  <a:lnTo>
                    <a:pt x="1496385" y="2040782"/>
                  </a:lnTo>
                  <a:lnTo>
                    <a:pt x="1496673" y="2040782"/>
                  </a:lnTo>
                  <a:lnTo>
                    <a:pt x="1496673" y="2039999"/>
                  </a:lnTo>
                  <a:lnTo>
                    <a:pt x="1497220" y="2039999"/>
                  </a:lnTo>
                  <a:lnTo>
                    <a:pt x="1497220" y="2039217"/>
                  </a:lnTo>
                  <a:lnTo>
                    <a:pt x="1497846" y="2039217"/>
                  </a:lnTo>
                  <a:lnTo>
                    <a:pt x="1497846" y="2038435"/>
                  </a:lnTo>
                  <a:lnTo>
                    <a:pt x="1498622" y="2038435"/>
                  </a:lnTo>
                  <a:lnTo>
                    <a:pt x="1498622" y="2037653"/>
                  </a:lnTo>
                  <a:lnTo>
                    <a:pt x="1499656" y="2037653"/>
                  </a:lnTo>
                  <a:lnTo>
                    <a:pt x="1499656" y="2036871"/>
                  </a:lnTo>
                  <a:lnTo>
                    <a:pt x="1499734" y="2036871"/>
                  </a:lnTo>
                  <a:lnTo>
                    <a:pt x="1499734" y="2036089"/>
                  </a:lnTo>
                  <a:lnTo>
                    <a:pt x="1501719" y="2036089"/>
                  </a:lnTo>
                  <a:lnTo>
                    <a:pt x="1501719" y="2035306"/>
                  </a:lnTo>
                  <a:lnTo>
                    <a:pt x="1501833" y="2035306"/>
                  </a:lnTo>
                  <a:lnTo>
                    <a:pt x="1501833" y="2034524"/>
                  </a:lnTo>
                  <a:lnTo>
                    <a:pt x="1501851" y="2034524"/>
                  </a:lnTo>
                  <a:lnTo>
                    <a:pt x="1501851" y="2033747"/>
                  </a:lnTo>
                  <a:lnTo>
                    <a:pt x="1501977" y="2033747"/>
                  </a:lnTo>
                  <a:lnTo>
                    <a:pt x="1501977" y="2032964"/>
                  </a:lnTo>
                  <a:lnTo>
                    <a:pt x="1502308" y="2032964"/>
                  </a:lnTo>
                  <a:lnTo>
                    <a:pt x="1502308" y="2032182"/>
                  </a:lnTo>
                  <a:lnTo>
                    <a:pt x="1503168" y="2032182"/>
                  </a:lnTo>
                  <a:lnTo>
                    <a:pt x="1503168" y="2031400"/>
                  </a:lnTo>
                  <a:lnTo>
                    <a:pt x="1503956" y="2031400"/>
                  </a:lnTo>
                  <a:lnTo>
                    <a:pt x="1503956" y="2030618"/>
                  </a:lnTo>
                  <a:lnTo>
                    <a:pt x="1504178" y="2030618"/>
                  </a:lnTo>
                  <a:lnTo>
                    <a:pt x="1504178" y="2029836"/>
                  </a:lnTo>
                  <a:lnTo>
                    <a:pt x="1504677" y="2029836"/>
                  </a:lnTo>
                  <a:lnTo>
                    <a:pt x="1504677" y="2029054"/>
                  </a:lnTo>
                  <a:lnTo>
                    <a:pt x="1505170" y="2029054"/>
                  </a:lnTo>
                  <a:lnTo>
                    <a:pt x="1505170" y="2028271"/>
                  </a:lnTo>
                  <a:lnTo>
                    <a:pt x="1505676" y="2028271"/>
                  </a:lnTo>
                  <a:lnTo>
                    <a:pt x="1505676" y="2027489"/>
                  </a:lnTo>
                  <a:lnTo>
                    <a:pt x="1507269" y="2027489"/>
                  </a:lnTo>
                  <a:lnTo>
                    <a:pt x="1507269" y="2026707"/>
                  </a:lnTo>
                  <a:lnTo>
                    <a:pt x="1508303" y="2026707"/>
                  </a:lnTo>
                  <a:lnTo>
                    <a:pt x="1508303" y="2025925"/>
                  </a:lnTo>
                  <a:lnTo>
                    <a:pt x="1508388" y="2025925"/>
                  </a:lnTo>
                  <a:lnTo>
                    <a:pt x="1508388" y="2025143"/>
                  </a:lnTo>
                  <a:lnTo>
                    <a:pt x="1509590" y="2025143"/>
                  </a:lnTo>
                  <a:lnTo>
                    <a:pt x="1509590" y="2024361"/>
                  </a:lnTo>
                  <a:lnTo>
                    <a:pt x="1509645" y="2024361"/>
                  </a:lnTo>
                  <a:lnTo>
                    <a:pt x="1509645" y="2023578"/>
                  </a:lnTo>
                  <a:lnTo>
                    <a:pt x="1510589" y="2023578"/>
                  </a:lnTo>
                  <a:lnTo>
                    <a:pt x="1510589" y="2022796"/>
                  </a:lnTo>
                  <a:lnTo>
                    <a:pt x="1510973" y="2022796"/>
                  </a:lnTo>
                  <a:lnTo>
                    <a:pt x="1510973" y="2022019"/>
                  </a:lnTo>
                  <a:lnTo>
                    <a:pt x="1512459" y="2022019"/>
                  </a:lnTo>
                  <a:lnTo>
                    <a:pt x="1512459" y="2021237"/>
                  </a:lnTo>
                  <a:lnTo>
                    <a:pt x="1512603" y="2021237"/>
                  </a:lnTo>
                  <a:lnTo>
                    <a:pt x="1512603" y="2020450"/>
                  </a:lnTo>
                  <a:lnTo>
                    <a:pt x="1513680" y="2020450"/>
                  </a:lnTo>
                  <a:lnTo>
                    <a:pt x="1513680" y="2019672"/>
                  </a:lnTo>
                  <a:lnTo>
                    <a:pt x="1514341" y="2019672"/>
                  </a:lnTo>
                  <a:lnTo>
                    <a:pt x="1514341" y="2018890"/>
                  </a:lnTo>
                  <a:lnTo>
                    <a:pt x="1515093" y="2018890"/>
                  </a:lnTo>
                  <a:lnTo>
                    <a:pt x="1515093" y="2018108"/>
                  </a:lnTo>
                  <a:lnTo>
                    <a:pt x="1515321" y="2018108"/>
                  </a:lnTo>
                  <a:lnTo>
                    <a:pt x="1515321" y="2017326"/>
                  </a:lnTo>
                  <a:lnTo>
                    <a:pt x="1515688" y="2017326"/>
                  </a:lnTo>
                  <a:lnTo>
                    <a:pt x="1515688" y="2016544"/>
                  </a:lnTo>
                  <a:lnTo>
                    <a:pt x="1516037" y="2016544"/>
                  </a:lnTo>
                  <a:lnTo>
                    <a:pt x="1516037" y="2015761"/>
                  </a:lnTo>
                  <a:lnTo>
                    <a:pt x="1518677" y="2015761"/>
                  </a:lnTo>
                  <a:lnTo>
                    <a:pt x="1518677" y="2014979"/>
                  </a:lnTo>
                  <a:lnTo>
                    <a:pt x="1519964" y="2014979"/>
                  </a:lnTo>
                  <a:lnTo>
                    <a:pt x="1519964" y="2014197"/>
                  </a:lnTo>
                  <a:lnTo>
                    <a:pt x="1521329" y="2014197"/>
                  </a:lnTo>
                  <a:lnTo>
                    <a:pt x="1521329" y="2013415"/>
                  </a:lnTo>
                  <a:lnTo>
                    <a:pt x="1521551" y="2013415"/>
                  </a:lnTo>
                  <a:lnTo>
                    <a:pt x="1521551" y="2012633"/>
                  </a:lnTo>
                  <a:lnTo>
                    <a:pt x="1522700" y="2012633"/>
                  </a:lnTo>
                  <a:lnTo>
                    <a:pt x="1522700" y="2011851"/>
                  </a:lnTo>
                  <a:lnTo>
                    <a:pt x="1523620" y="2011851"/>
                  </a:lnTo>
                  <a:lnTo>
                    <a:pt x="1523620" y="2011069"/>
                  </a:lnTo>
                  <a:lnTo>
                    <a:pt x="1523698" y="2011069"/>
                  </a:lnTo>
                  <a:lnTo>
                    <a:pt x="1523698" y="2010286"/>
                  </a:lnTo>
                  <a:lnTo>
                    <a:pt x="1523758" y="2010286"/>
                  </a:lnTo>
                  <a:lnTo>
                    <a:pt x="1523758" y="2009504"/>
                  </a:lnTo>
                  <a:lnTo>
                    <a:pt x="1524582" y="2009504"/>
                  </a:lnTo>
                  <a:lnTo>
                    <a:pt x="1524582" y="2008722"/>
                  </a:lnTo>
                  <a:lnTo>
                    <a:pt x="1525382" y="2008722"/>
                  </a:lnTo>
                  <a:lnTo>
                    <a:pt x="1525382" y="2007944"/>
                  </a:lnTo>
                  <a:lnTo>
                    <a:pt x="1526651" y="2007944"/>
                  </a:lnTo>
                  <a:lnTo>
                    <a:pt x="1526651" y="2007162"/>
                  </a:lnTo>
                  <a:lnTo>
                    <a:pt x="1527805" y="2007162"/>
                  </a:lnTo>
                  <a:lnTo>
                    <a:pt x="1527805" y="2006380"/>
                  </a:lnTo>
                  <a:lnTo>
                    <a:pt x="1528533" y="2006380"/>
                  </a:lnTo>
                  <a:lnTo>
                    <a:pt x="1528533" y="2005598"/>
                  </a:lnTo>
                  <a:lnTo>
                    <a:pt x="1529098" y="2005598"/>
                  </a:lnTo>
                  <a:lnTo>
                    <a:pt x="1529098" y="2004816"/>
                  </a:lnTo>
                  <a:lnTo>
                    <a:pt x="1529369" y="2004816"/>
                  </a:lnTo>
                  <a:lnTo>
                    <a:pt x="1529369" y="2004034"/>
                  </a:lnTo>
                  <a:lnTo>
                    <a:pt x="1530439" y="2004034"/>
                  </a:lnTo>
                  <a:lnTo>
                    <a:pt x="1530439" y="2003251"/>
                  </a:lnTo>
                  <a:lnTo>
                    <a:pt x="1530896" y="2003251"/>
                  </a:lnTo>
                  <a:lnTo>
                    <a:pt x="1530896" y="2002469"/>
                  </a:lnTo>
                  <a:lnTo>
                    <a:pt x="1531353" y="2002469"/>
                  </a:lnTo>
                  <a:lnTo>
                    <a:pt x="1531353" y="2001687"/>
                  </a:lnTo>
                  <a:lnTo>
                    <a:pt x="1531480" y="2001687"/>
                  </a:lnTo>
                  <a:lnTo>
                    <a:pt x="1531480" y="2000905"/>
                  </a:lnTo>
                  <a:lnTo>
                    <a:pt x="1532255" y="2000905"/>
                  </a:lnTo>
                  <a:lnTo>
                    <a:pt x="1532255" y="2000123"/>
                  </a:lnTo>
                  <a:lnTo>
                    <a:pt x="1533458" y="2000123"/>
                  </a:lnTo>
                  <a:lnTo>
                    <a:pt x="1533458" y="1999341"/>
                  </a:lnTo>
                  <a:lnTo>
                    <a:pt x="1534517" y="1999341"/>
                  </a:lnTo>
                  <a:lnTo>
                    <a:pt x="1534517" y="1998558"/>
                  </a:lnTo>
                  <a:lnTo>
                    <a:pt x="1535070" y="1998558"/>
                  </a:lnTo>
                  <a:lnTo>
                    <a:pt x="1535070" y="1997776"/>
                  </a:lnTo>
                  <a:lnTo>
                    <a:pt x="1535364" y="1997776"/>
                  </a:lnTo>
                  <a:lnTo>
                    <a:pt x="1535364" y="1996994"/>
                  </a:lnTo>
                  <a:lnTo>
                    <a:pt x="1535425" y="1996994"/>
                  </a:lnTo>
                  <a:lnTo>
                    <a:pt x="1535425" y="1996212"/>
                  </a:lnTo>
                  <a:lnTo>
                    <a:pt x="1537872" y="1996212"/>
                  </a:lnTo>
                  <a:lnTo>
                    <a:pt x="1537872" y="1995430"/>
                  </a:lnTo>
                  <a:lnTo>
                    <a:pt x="1538287" y="1995430"/>
                  </a:lnTo>
                  <a:lnTo>
                    <a:pt x="1538287" y="1994648"/>
                  </a:lnTo>
                  <a:lnTo>
                    <a:pt x="1538816" y="1994648"/>
                  </a:lnTo>
                  <a:lnTo>
                    <a:pt x="1538816" y="1993865"/>
                  </a:lnTo>
                  <a:lnTo>
                    <a:pt x="1538991" y="1993865"/>
                  </a:lnTo>
                  <a:lnTo>
                    <a:pt x="1538991" y="1993083"/>
                  </a:lnTo>
                  <a:lnTo>
                    <a:pt x="1539339" y="1993083"/>
                  </a:lnTo>
                  <a:lnTo>
                    <a:pt x="1539339" y="1992306"/>
                  </a:lnTo>
                  <a:lnTo>
                    <a:pt x="1539376" y="1992306"/>
                  </a:lnTo>
                  <a:lnTo>
                    <a:pt x="1539376" y="1991523"/>
                  </a:lnTo>
                  <a:lnTo>
                    <a:pt x="1539760" y="1991523"/>
                  </a:lnTo>
                  <a:lnTo>
                    <a:pt x="1539760" y="1990741"/>
                  </a:lnTo>
                  <a:lnTo>
                    <a:pt x="1540560" y="1990741"/>
                  </a:lnTo>
                  <a:lnTo>
                    <a:pt x="1540560" y="1989959"/>
                  </a:lnTo>
                  <a:lnTo>
                    <a:pt x="1540921" y="1989959"/>
                  </a:lnTo>
                  <a:lnTo>
                    <a:pt x="1540921" y="1989177"/>
                  </a:lnTo>
                  <a:lnTo>
                    <a:pt x="1540945" y="1989177"/>
                  </a:lnTo>
                  <a:lnTo>
                    <a:pt x="1540945" y="1988395"/>
                  </a:lnTo>
                  <a:lnTo>
                    <a:pt x="1541324" y="1988395"/>
                  </a:lnTo>
                  <a:lnTo>
                    <a:pt x="1541324" y="1987613"/>
                  </a:lnTo>
                  <a:lnTo>
                    <a:pt x="1542912" y="1987613"/>
                  </a:lnTo>
                  <a:lnTo>
                    <a:pt x="1542912" y="1986830"/>
                  </a:lnTo>
                  <a:lnTo>
                    <a:pt x="1543062" y="1986830"/>
                  </a:lnTo>
                  <a:lnTo>
                    <a:pt x="1543062" y="1986048"/>
                  </a:lnTo>
                  <a:lnTo>
                    <a:pt x="1543357" y="1986048"/>
                  </a:lnTo>
                  <a:lnTo>
                    <a:pt x="1543357" y="1985266"/>
                  </a:lnTo>
                  <a:lnTo>
                    <a:pt x="1544637" y="1985266"/>
                  </a:lnTo>
                  <a:lnTo>
                    <a:pt x="1544637" y="1984484"/>
                  </a:lnTo>
                  <a:lnTo>
                    <a:pt x="1544830" y="1984484"/>
                  </a:lnTo>
                  <a:lnTo>
                    <a:pt x="1544830" y="1983702"/>
                  </a:lnTo>
                  <a:lnTo>
                    <a:pt x="1545407" y="1983702"/>
                  </a:lnTo>
                  <a:lnTo>
                    <a:pt x="1545407" y="1982920"/>
                  </a:lnTo>
                  <a:lnTo>
                    <a:pt x="1546628" y="1982920"/>
                  </a:lnTo>
                  <a:lnTo>
                    <a:pt x="1546628" y="1982137"/>
                  </a:lnTo>
                  <a:lnTo>
                    <a:pt x="1546748" y="1982137"/>
                  </a:lnTo>
                  <a:lnTo>
                    <a:pt x="1546748" y="1981355"/>
                  </a:lnTo>
                  <a:lnTo>
                    <a:pt x="1546827" y="1981355"/>
                  </a:lnTo>
                  <a:lnTo>
                    <a:pt x="1546827" y="1980578"/>
                  </a:lnTo>
                  <a:lnTo>
                    <a:pt x="1546838" y="1980578"/>
                  </a:lnTo>
                  <a:lnTo>
                    <a:pt x="1546838" y="1979795"/>
                  </a:lnTo>
                  <a:lnTo>
                    <a:pt x="1548083" y="1979795"/>
                  </a:lnTo>
                  <a:lnTo>
                    <a:pt x="1548083" y="1979013"/>
                  </a:lnTo>
                  <a:lnTo>
                    <a:pt x="1548558" y="1979013"/>
                  </a:lnTo>
                  <a:lnTo>
                    <a:pt x="1548558" y="1978231"/>
                  </a:lnTo>
                  <a:lnTo>
                    <a:pt x="1548925" y="1978231"/>
                  </a:lnTo>
                  <a:lnTo>
                    <a:pt x="1548925" y="1977449"/>
                  </a:lnTo>
                  <a:lnTo>
                    <a:pt x="1549105" y="1977449"/>
                  </a:lnTo>
                  <a:lnTo>
                    <a:pt x="1549105" y="1976667"/>
                  </a:lnTo>
                  <a:lnTo>
                    <a:pt x="1549514" y="1976667"/>
                  </a:lnTo>
                  <a:lnTo>
                    <a:pt x="1549514" y="1975885"/>
                  </a:lnTo>
                  <a:lnTo>
                    <a:pt x="1549869" y="1975885"/>
                  </a:lnTo>
                  <a:lnTo>
                    <a:pt x="1549869" y="1975102"/>
                  </a:lnTo>
                  <a:lnTo>
                    <a:pt x="1550104" y="1975102"/>
                  </a:lnTo>
                  <a:lnTo>
                    <a:pt x="1550104" y="1974320"/>
                  </a:lnTo>
                  <a:lnTo>
                    <a:pt x="1551186" y="1974320"/>
                  </a:lnTo>
                  <a:lnTo>
                    <a:pt x="1551186" y="1973538"/>
                  </a:lnTo>
                  <a:lnTo>
                    <a:pt x="1551679" y="1973538"/>
                  </a:lnTo>
                  <a:lnTo>
                    <a:pt x="1551679" y="1972756"/>
                  </a:lnTo>
                  <a:lnTo>
                    <a:pt x="1552413" y="1972756"/>
                  </a:lnTo>
                  <a:lnTo>
                    <a:pt x="1552413" y="1971974"/>
                  </a:lnTo>
                  <a:lnTo>
                    <a:pt x="1552804" y="1971974"/>
                  </a:lnTo>
                  <a:lnTo>
                    <a:pt x="1552804" y="1971192"/>
                  </a:lnTo>
                  <a:lnTo>
                    <a:pt x="1553652" y="1971192"/>
                  </a:lnTo>
                  <a:lnTo>
                    <a:pt x="1553652" y="1970409"/>
                  </a:lnTo>
                  <a:lnTo>
                    <a:pt x="1554951" y="1970409"/>
                  </a:lnTo>
                  <a:lnTo>
                    <a:pt x="1554951" y="1969627"/>
                  </a:lnTo>
                  <a:lnTo>
                    <a:pt x="1555318" y="1969627"/>
                  </a:lnTo>
                  <a:lnTo>
                    <a:pt x="1555318" y="1968845"/>
                  </a:lnTo>
                  <a:lnTo>
                    <a:pt x="1555907" y="1968845"/>
                  </a:lnTo>
                  <a:lnTo>
                    <a:pt x="1555907" y="1968063"/>
                  </a:lnTo>
                  <a:lnTo>
                    <a:pt x="1556635" y="1968063"/>
                  </a:lnTo>
                  <a:lnTo>
                    <a:pt x="1556635" y="1967281"/>
                  </a:lnTo>
                  <a:lnTo>
                    <a:pt x="1556869" y="1967281"/>
                  </a:lnTo>
                  <a:lnTo>
                    <a:pt x="1556869" y="1966499"/>
                  </a:lnTo>
                  <a:lnTo>
                    <a:pt x="1558270" y="1966499"/>
                  </a:lnTo>
                  <a:lnTo>
                    <a:pt x="1558270" y="1965721"/>
                  </a:lnTo>
                  <a:lnTo>
                    <a:pt x="1559563" y="1965721"/>
                  </a:lnTo>
                  <a:lnTo>
                    <a:pt x="1559563" y="1964939"/>
                  </a:lnTo>
                  <a:lnTo>
                    <a:pt x="1559647" y="1964939"/>
                  </a:lnTo>
                  <a:lnTo>
                    <a:pt x="1559647" y="1964157"/>
                  </a:lnTo>
                  <a:lnTo>
                    <a:pt x="1559948" y="1964157"/>
                  </a:lnTo>
                  <a:lnTo>
                    <a:pt x="1559948" y="1963374"/>
                  </a:lnTo>
                  <a:lnTo>
                    <a:pt x="1560315" y="1963374"/>
                  </a:lnTo>
                  <a:lnTo>
                    <a:pt x="1560315" y="1962593"/>
                  </a:lnTo>
                  <a:lnTo>
                    <a:pt x="1560952" y="1962593"/>
                  </a:lnTo>
                  <a:lnTo>
                    <a:pt x="1560952" y="1961810"/>
                  </a:lnTo>
                  <a:lnTo>
                    <a:pt x="1561133" y="1961810"/>
                  </a:lnTo>
                  <a:lnTo>
                    <a:pt x="1561133" y="1961028"/>
                  </a:lnTo>
                  <a:lnTo>
                    <a:pt x="1561559" y="1961028"/>
                  </a:lnTo>
                  <a:lnTo>
                    <a:pt x="1561559" y="1960246"/>
                  </a:lnTo>
                  <a:lnTo>
                    <a:pt x="1562221" y="1960246"/>
                  </a:lnTo>
                  <a:lnTo>
                    <a:pt x="1562221" y="1959464"/>
                  </a:lnTo>
                  <a:lnTo>
                    <a:pt x="1564753" y="1959464"/>
                  </a:lnTo>
                  <a:lnTo>
                    <a:pt x="1564753" y="1958681"/>
                  </a:lnTo>
                  <a:lnTo>
                    <a:pt x="1564981" y="1958681"/>
                  </a:lnTo>
                  <a:lnTo>
                    <a:pt x="1564981" y="1957900"/>
                  </a:lnTo>
                  <a:lnTo>
                    <a:pt x="1565384" y="1957900"/>
                  </a:lnTo>
                  <a:lnTo>
                    <a:pt x="1565384" y="1957117"/>
                  </a:lnTo>
                  <a:lnTo>
                    <a:pt x="1566966" y="1957117"/>
                  </a:lnTo>
                  <a:lnTo>
                    <a:pt x="1566966" y="1956335"/>
                  </a:lnTo>
                  <a:lnTo>
                    <a:pt x="1567862" y="1956335"/>
                  </a:lnTo>
                  <a:lnTo>
                    <a:pt x="1567862" y="1955553"/>
                  </a:lnTo>
                  <a:lnTo>
                    <a:pt x="1568445" y="1955553"/>
                  </a:lnTo>
                  <a:lnTo>
                    <a:pt x="1568445" y="1954771"/>
                  </a:lnTo>
                  <a:lnTo>
                    <a:pt x="1568517" y="1954771"/>
                  </a:lnTo>
                  <a:lnTo>
                    <a:pt x="1568517" y="1953989"/>
                  </a:lnTo>
                  <a:lnTo>
                    <a:pt x="1570724" y="1953989"/>
                  </a:lnTo>
                  <a:lnTo>
                    <a:pt x="1570724" y="1953207"/>
                  </a:lnTo>
                  <a:lnTo>
                    <a:pt x="1571169" y="1953207"/>
                  </a:lnTo>
                  <a:lnTo>
                    <a:pt x="1571169" y="1952424"/>
                  </a:lnTo>
                  <a:lnTo>
                    <a:pt x="1571663" y="1952424"/>
                  </a:lnTo>
                  <a:lnTo>
                    <a:pt x="1571663" y="1951642"/>
                  </a:lnTo>
                  <a:lnTo>
                    <a:pt x="1573316" y="1951642"/>
                  </a:lnTo>
                  <a:lnTo>
                    <a:pt x="1573316" y="1950865"/>
                  </a:lnTo>
                  <a:lnTo>
                    <a:pt x="1574814" y="1950865"/>
                  </a:lnTo>
                  <a:lnTo>
                    <a:pt x="1574814" y="1950082"/>
                  </a:lnTo>
                  <a:lnTo>
                    <a:pt x="1575210" y="1950082"/>
                  </a:lnTo>
                  <a:lnTo>
                    <a:pt x="1575210" y="1949300"/>
                  </a:lnTo>
                  <a:lnTo>
                    <a:pt x="1577465" y="1949300"/>
                  </a:lnTo>
                  <a:lnTo>
                    <a:pt x="1577465" y="1948518"/>
                  </a:lnTo>
                  <a:lnTo>
                    <a:pt x="1578109" y="1948518"/>
                  </a:lnTo>
                  <a:lnTo>
                    <a:pt x="1578109" y="1947736"/>
                  </a:lnTo>
                  <a:lnTo>
                    <a:pt x="1578939" y="1947736"/>
                  </a:lnTo>
                  <a:lnTo>
                    <a:pt x="1578939" y="1946954"/>
                  </a:lnTo>
                  <a:lnTo>
                    <a:pt x="1579137" y="1946954"/>
                  </a:lnTo>
                  <a:lnTo>
                    <a:pt x="1579137" y="1946172"/>
                  </a:lnTo>
                  <a:lnTo>
                    <a:pt x="1581476" y="1946172"/>
                  </a:lnTo>
                  <a:lnTo>
                    <a:pt x="1581476" y="1945389"/>
                  </a:lnTo>
                  <a:lnTo>
                    <a:pt x="1581513" y="1945389"/>
                  </a:lnTo>
                  <a:lnTo>
                    <a:pt x="1581513" y="1944607"/>
                  </a:lnTo>
                  <a:lnTo>
                    <a:pt x="1581783" y="1944607"/>
                  </a:lnTo>
                  <a:lnTo>
                    <a:pt x="1581783" y="1943825"/>
                  </a:lnTo>
                  <a:lnTo>
                    <a:pt x="1581861" y="1943825"/>
                  </a:lnTo>
                  <a:lnTo>
                    <a:pt x="1581861" y="1943043"/>
                  </a:lnTo>
                  <a:lnTo>
                    <a:pt x="1582156" y="1943043"/>
                  </a:lnTo>
                  <a:lnTo>
                    <a:pt x="1582156" y="1942261"/>
                  </a:lnTo>
                  <a:lnTo>
                    <a:pt x="1582294" y="1942261"/>
                  </a:lnTo>
                  <a:lnTo>
                    <a:pt x="1582294" y="1941479"/>
                  </a:lnTo>
                  <a:lnTo>
                    <a:pt x="1584381" y="1941479"/>
                  </a:lnTo>
                  <a:lnTo>
                    <a:pt x="1584381" y="1940696"/>
                  </a:lnTo>
                  <a:lnTo>
                    <a:pt x="1584688" y="1940696"/>
                  </a:lnTo>
                  <a:lnTo>
                    <a:pt x="1584688" y="1939914"/>
                  </a:lnTo>
                  <a:lnTo>
                    <a:pt x="1585566" y="1939914"/>
                  </a:lnTo>
                  <a:lnTo>
                    <a:pt x="1585566" y="1939137"/>
                  </a:lnTo>
                  <a:lnTo>
                    <a:pt x="1586552" y="1939137"/>
                  </a:lnTo>
                  <a:lnTo>
                    <a:pt x="1586552" y="1938354"/>
                  </a:lnTo>
                  <a:lnTo>
                    <a:pt x="1586997" y="1938354"/>
                  </a:lnTo>
                  <a:lnTo>
                    <a:pt x="1586997" y="1937572"/>
                  </a:lnTo>
                  <a:lnTo>
                    <a:pt x="1587099" y="1937572"/>
                  </a:lnTo>
                  <a:lnTo>
                    <a:pt x="1587099" y="1936790"/>
                  </a:lnTo>
                  <a:lnTo>
                    <a:pt x="1587869" y="1936790"/>
                  </a:lnTo>
                  <a:lnTo>
                    <a:pt x="1587869" y="1936008"/>
                  </a:lnTo>
                  <a:lnTo>
                    <a:pt x="1588272" y="1936008"/>
                  </a:lnTo>
                  <a:lnTo>
                    <a:pt x="1588272" y="1935226"/>
                  </a:lnTo>
                  <a:lnTo>
                    <a:pt x="1588633" y="1935226"/>
                  </a:lnTo>
                  <a:lnTo>
                    <a:pt x="1588633" y="1934444"/>
                  </a:lnTo>
                  <a:lnTo>
                    <a:pt x="1588771" y="1934444"/>
                  </a:lnTo>
                  <a:lnTo>
                    <a:pt x="1588771" y="1933661"/>
                  </a:lnTo>
                  <a:lnTo>
                    <a:pt x="1589733" y="1933661"/>
                  </a:lnTo>
                  <a:lnTo>
                    <a:pt x="1589733" y="1932879"/>
                  </a:lnTo>
                  <a:lnTo>
                    <a:pt x="1589805" y="1932879"/>
                  </a:lnTo>
                  <a:lnTo>
                    <a:pt x="1589805" y="1932097"/>
                  </a:lnTo>
                  <a:lnTo>
                    <a:pt x="1590491" y="1932097"/>
                  </a:lnTo>
                  <a:lnTo>
                    <a:pt x="1590491" y="1931315"/>
                  </a:lnTo>
                  <a:lnTo>
                    <a:pt x="1591273" y="1931315"/>
                  </a:lnTo>
                  <a:lnTo>
                    <a:pt x="1591273" y="1930533"/>
                  </a:lnTo>
                  <a:lnTo>
                    <a:pt x="1592072" y="1930533"/>
                  </a:lnTo>
                  <a:lnTo>
                    <a:pt x="1592072" y="1929751"/>
                  </a:lnTo>
                  <a:lnTo>
                    <a:pt x="1592613" y="1929751"/>
                  </a:lnTo>
                  <a:lnTo>
                    <a:pt x="1592613" y="1928968"/>
                  </a:lnTo>
                  <a:lnTo>
                    <a:pt x="1592993" y="1928968"/>
                  </a:lnTo>
                  <a:lnTo>
                    <a:pt x="1592993" y="1928186"/>
                  </a:lnTo>
                  <a:lnTo>
                    <a:pt x="1593889" y="1928186"/>
                  </a:lnTo>
                  <a:lnTo>
                    <a:pt x="1593889" y="1927404"/>
                  </a:lnTo>
                  <a:lnTo>
                    <a:pt x="1594279" y="1927404"/>
                  </a:lnTo>
                  <a:lnTo>
                    <a:pt x="1594279" y="1926622"/>
                  </a:lnTo>
                  <a:lnTo>
                    <a:pt x="1594346" y="1926622"/>
                  </a:lnTo>
                  <a:lnTo>
                    <a:pt x="1594346" y="1925840"/>
                  </a:lnTo>
                  <a:lnTo>
                    <a:pt x="1596216" y="1925840"/>
                  </a:lnTo>
                  <a:lnTo>
                    <a:pt x="1596216" y="1925058"/>
                  </a:lnTo>
                  <a:lnTo>
                    <a:pt x="1596234" y="1925058"/>
                  </a:lnTo>
                  <a:lnTo>
                    <a:pt x="1596234" y="1924280"/>
                  </a:lnTo>
                  <a:lnTo>
                    <a:pt x="1596949" y="1924280"/>
                  </a:lnTo>
                  <a:lnTo>
                    <a:pt x="1596949" y="1923498"/>
                  </a:lnTo>
                  <a:lnTo>
                    <a:pt x="1597923" y="1923498"/>
                  </a:lnTo>
                  <a:lnTo>
                    <a:pt x="1597923" y="1922716"/>
                  </a:lnTo>
                  <a:lnTo>
                    <a:pt x="1598351" y="1922716"/>
                  </a:lnTo>
                  <a:lnTo>
                    <a:pt x="1598351" y="1921933"/>
                  </a:lnTo>
                  <a:lnTo>
                    <a:pt x="1598856" y="1921933"/>
                  </a:lnTo>
                  <a:lnTo>
                    <a:pt x="1598856" y="1921151"/>
                  </a:lnTo>
                  <a:lnTo>
                    <a:pt x="1600293" y="1921151"/>
                  </a:lnTo>
                  <a:lnTo>
                    <a:pt x="1600293" y="1920369"/>
                  </a:lnTo>
                  <a:lnTo>
                    <a:pt x="1600660" y="1920369"/>
                  </a:lnTo>
                  <a:lnTo>
                    <a:pt x="1600660" y="1919587"/>
                  </a:lnTo>
                  <a:lnTo>
                    <a:pt x="1601508" y="1919587"/>
                  </a:lnTo>
                  <a:lnTo>
                    <a:pt x="1601508" y="1918805"/>
                  </a:lnTo>
                  <a:lnTo>
                    <a:pt x="1602446" y="1918805"/>
                  </a:lnTo>
                  <a:lnTo>
                    <a:pt x="1602446" y="1918023"/>
                  </a:lnTo>
                  <a:lnTo>
                    <a:pt x="1604695" y="1918023"/>
                  </a:lnTo>
                  <a:lnTo>
                    <a:pt x="1604695" y="1917240"/>
                  </a:lnTo>
                  <a:lnTo>
                    <a:pt x="1604869" y="1917240"/>
                  </a:lnTo>
                  <a:lnTo>
                    <a:pt x="1604869" y="1916458"/>
                  </a:lnTo>
                  <a:lnTo>
                    <a:pt x="1605266" y="1916458"/>
                  </a:lnTo>
                  <a:lnTo>
                    <a:pt x="1605266" y="1915676"/>
                  </a:lnTo>
                  <a:lnTo>
                    <a:pt x="1605873" y="1915676"/>
                  </a:lnTo>
                  <a:lnTo>
                    <a:pt x="1605873" y="1914894"/>
                  </a:lnTo>
                  <a:lnTo>
                    <a:pt x="1605994" y="1914894"/>
                  </a:lnTo>
                  <a:lnTo>
                    <a:pt x="1605994" y="1914112"/>
                  </a:lnTo>
                  <a:lnTo>
                    <a:pt x="1607028" y="1914112"/>
                  </a:lnTo>
                  <a:lnTo>
                    <a:pt x="1607028" y="1913330"/>
                  </a:lnTo>
                  <a:lnTo>
                    <a:pt x="1608080" y="1913330"/>
                  </a:lnTo>
                  <a:lnTo>
                    <a:pt x="1608080" y="1912547"/>
                  </a:lnTo>
                  <a:lnTo>
                    <a:pt x="1608321" y="1912547"/>
                  </a:lnTo>
                  <a:lnTo>
                    <a:pt x="1608321" y="1911765"/>
                  </a:lnTo>
                  <a:lnTo>
                    <a:pt x="1609361" y="1911765"/>
                  </a:lnTo>
                  <a:lnTo>
                    <a:pt x="1609361" y="1910983"/>
                  </a:lnTo>
                  <a:lnTo>
                    <a:pt x="1610780" y="1910983"/>
                  </a:lnTo>
                  <a:lnTo>
                    <a:pt x="1610780" y="1910201"/>
                  </a:lnTo>
                  <a:lnTo>
                    <a:pt x="1611334" y="1910201"/>
                  </a:lnTo>
                  <a:lnTo>
                    <a:pt x="1611334" y="1909423"/>
                  </a:lnTo>
                  <a:lnTo>
                    <a:pt x="1611502" y="1909423"/>
                  </a:lnTo>
                  <a:lnTo>
                    <a:pt x="1611502" y="1908641"/>
                  </a:lnTo>
                  <a:lnTo>
                    <a:pt x="1612459" y="1908641"/>
                  </a:lnTo>
                  <a:lnTo>
                    <a:pt x="1612459" y="1907859"/>
                  </a:lnTo>
                  <a:lnTo>
                    <a:pt x="1612579" y="1907859"/>
                  </a:lnTo>
                  <a:lnTo>
                    <a:pt x="1612579" y="1907077"/>
                  </a:lnTo>
                  <a:lnTo>
                    <a:pt x="1613228" y="1907077"/>
                  </a:lnTo>
                  <a:lnTo>
                    <a:pt x="1613228" y="1906295"/>
                  </a:lnTo>
                  <a:lnTo>
                    <a:pt x="1615393" y="1906295"/>
                  </a:lnTo>
                  <a:lnTo>
                    <a:pt x="1615393" y="1905512"/>
                  </a:lnTo>
                  <a:lnTo>
                    <a:pt x="1615393" y="1905512"/>
                  </a:lnTo>
                  <a:lnTo>
                    <a:pt x="1615393" y="1904730"/>
                  </a:lnTo>
                  <a:lnTo>
                    <a:pt x="1615946" y="1904730"/>
                  </a:lnTo>
                  <a:lnTo>
                    <a:pt x="1615946" y="1903948"/>
                  </a:lnTo>
                  <a:lnTo>
                    <a:pt x="1615946" y="1903948"/>
                  </a:lnTo>
                  <a:lnTo>
                    <a:pt x="1615946" y="1903166"/>
                  </a:lnTo>
                  <a:lnTo>
                    <a:pt x="1616084" y="1903166"/>
                  </a:lnTo>
                  <a:lnTo>
                    <a:pt x="1616084" y="1902384"/>
                  </a:lnTo>
                  <a:lnTo>
                    <a:pt x="1616596" y="1902384"/>
                  </a:lnTo>
                  <a:lnTo>
                    <a:pt x="1616596" y="1901602"/>
                  </a:lnTo>
                  <a:lnTo>
                    <a:pt x="1619590" y="1901602"/>
                  </a:lnTo>
                  <a:lnTo>
                    <a:pt x="1619590" y="1900820"/>
                  </a:lnTo>
                  <a:lnTo>
                    <a:pt x="1624040" y="1900820"/>
                  </a:lnTo>
                  <a:lnTo>
                    <a:pt x="1624040" y="1900037"/>
                  </a:lnTo>
                  <a:lnTo>
                    <a:pt x="1625027" y="1900037"/>
                  </a:lnTo>
                  <a:lnTo>
                    <a:pt x="1625027" y="1899255"/>
                  </a:lnTo>
                  <a:lnTo>
                    <a:pt x="1625321" y="1899255"/>
                  </a:lnTo>
                  <a:lnTo>
                    <a:pt x="1625321" y="1898473"/>
                  </a:lnTo>
                  <a:lnTo>
                    <a:pt x="1625502" y="1898473"/>
                  </a:lnTo>
                  <a:lnTo>
                    <a:pt x="1625502" y="1897691"/>
                  </a:lnTo>
                  <a:lnTo>
                    <a:pt x="1629086" y="1897691"/>
                  </a:lnTo>
                  <a:lnTo>
                    <a:pt x="1629086" y="1896913"/>
                  </a:lnTo>
                  <a:lnTo>
                    <a:pt x="1629645" y="1896913"/>
                  </a:lnTo>
                  <a:lnTo>
                    <a:pt x="1629645" y="1896131"/>
                  </a:lnTo>
                  <a:lnTo>
                    <a:pt x="1629837" y="1896131"/>
                  </a:lnTo>
                  <a:lnTo>
                    <a:pt x="1629837" y="1895349"/>
                  </a:lnTo>
                  <a:lnTo>
                    <a:pt x="1630000" y="1895349"/>
                  </a:lnTo>
                  <a:lnTo>
                    <a:pt x="1630000" y="1894567"/>
                  </a:lnTo>
                  <a:lnTo>
                    <a:pt x="1631437" y="1894567"/>
                  </a:lnTo>
                  <a:lnTo>
                    <a:pt x="1631437" y="1893785"/>
                  </a:lnTo>
                  <a:lnTo>
                    <a:pt x="1632195" y="1893785"/>
                  </a:lnTo>
                  <a:lnTo>
                    <a:pt x="1632195" y="1893003"/>
                  </a:lnTo>
                  <a:lnTo>
                    <a:pt x="1632712" y="1893003"/>
                  </a:lnTo>
                  <a:lnTo>
                    <a:pt x="1632712" y="1892220"/>
                  </a:lnTo>
                  <a:lnTo>
                    <a:pt x="1634251" y="1892220"/>
                  </a:lnTo>
                  <a:lnTo>
                    <a:pt x="1634251" y="1891438"/>
                  </a:lnTo>
                  <a:lnTo>
                    <a:pt x="1634342" y="1891438"/>
                  </a:lnTo>
                  <a:lnTo>
                    <a:pt x="1634342" y="1890656"/>
                  </a:lnTo>
                  <a:lnTo>
                    <a:pt x="1634348" y="1890656"/>
                  </a:lnTo>
                  <a:lnTo>
                    <a:pt x="1634348" y="1889874"/>
                  </a:lnTo>
                  <a:lnTo>
                    <a:pt x="1635593" y="1889874"/>
                  </a:lnTo>
                  <a:lnTo>
                    <a:pt x="1635593" y="1889092"/>
                  </a:lnTo>
                  <a:lnTo>
                    <a:pt x="1637553" y="1889092"/>
                  </a:lnTo>
                  <a:lnTo>
                    <a:pt x="1637553" y="1888310"/>
                  </a:lnTo>
                  <a:lnTo>
                    <a:pt x="1637703" y="1888310"/>
                  </a:lnTo>
                  <a:lnTo>
                    <a:pt x="1637703" y="1887527"/>
                  </a:lnTo>
                  <a:lnTo>
                    <a:pt x="1638160" y="1887527"/>
                  </a:lnTo>
                  <a:lnTo>
                    <a:pt x="1638160" y="1886745"/>
                  </a:lnTo>
                  <a:lnTo>
                    <a:pt x="1638244" y="1886745"/>
                  </a:lnTo>
                  <a:lnTo>
                    <a:pt x="1638244" y="1885963"/>
                  </a:lnTo>
                  <a:lnTo>
                    <a:pt x="1638479" y="1885963"/>
                  </a:lnTo>
                  <a:lnTo>
                    <a:pt x="1638479" y="1885181"/>
                  </a:lnTo>
                  <a:lnTo>
                    <a:pt x="1640043" y="1885181"/>
                  </a:lnTo>
                  <a:lnTo>
                    <a:pt x="1640043" y="1884399"/>
                  </a:lnTo>
                  <a:lnTo>
                    <a:pt x="1641347" y="1884399"/>
                  </a:lnTo>
                  <a:lnTo>
                    <a:pt x="1641347" y="1883617"/>
                  </a:lnTo>
                  <a:lnTo>
                    <a:pt x="1642322" y="1883617"/>
                  </a:lnTo>
                  <a:lnTo>
                    <a:pt x="1642322" y="1882834"/>
                  </a:lnTo>
                  <a:lnTo>
                    <a:pt x="1642484" y="1882834"/>
                  </a:lnTo>
                  <a:lnTo>
                    <a:pt x="1642484" y="1882057"/>
                  </a:lnTo>
                  <a:lnTo>
                    <a:pt x="1642664" y="1882057"/>
                  </a:lnTo>
                  <a:lnTo>
                    <a:pt x="1642664" y="1881275"/>
                  </a:lnTo>
                  <a:lnTo>
                    <a:pt x="1643783" y="1881275"/>
                  </a:lnTo>
                  <a:lnTo>
                    <a:pt x="1643783" y="1880492"/>
                  </a:lnTo>
                  <a:lnTo>
                    <a:pt x="1644300" y="1880492"/>
                  </a:lnTo>
                  <a:lnTo>
                    <a:pt x="1644300" y="1879710"/>
                  </a:lnTo>
                  <a:lnTo>
                    <a:pt x="1646321" y="1879710"/>
                  </a:lnTo>
                  <a:lnTo>
                    <a:pt x="1646321" y="1878928"/>
                  </a:lnTo>
                  <a:lnTo>
                    <a:pt x="1647277" y="1878928"/>
                  </a:lnTo>
                  <a:lnTo>
                    <a:pt x="1647277" y="1878146"/>
                  </a:lnTo>
                  <a:lnTo>
                    <a:pt x="1647872" y="1878146"/>
                  </a:lnTo>
                  <a:lnTo>
                    <a:pt x="1647872" y="1877364"/>
                  </a:lnTo>
                  <a:lnTo>
                    <a:pt x="1648311" y="1877364"/>
                  </a:lnTo>
                  <a:lnTo>
                    <a:pt x="1648311" y="1876582"/>
                  </a:lnTo>
                  <a:lnTo>
                    <a:pt x="1648919" y="1876582"/>
                  </a:lnTo>
                  <a:lnTo>
                    <a:pt x="1648919" y="1875799"/>
                  </a:lnTo>
                  <a:lnTo>
                    <a:pt x="1649430" y="1875799"/>
                  </a:lnTo>
                  <a:lnTo>
                    <a:pt x="1649430" y="1875017"/>
                  </a:lnTo>
                  <a:lnTo>
                    <a:pt x="1649688" y="1875017"/>
                  </a:lnTo>
                  <a:lnTo>
                    <a:pt x="1649688" y="1874235"/>
                  </a:lnTo>
                  <a:lnTo>
                    <a:pt x="1649772" y="1874235"/>
                  </a:lnTo>
                  <a:lnTo>
                    <a:pt x="1649772" y="1873453"/>
                  </a:lnTo>
                  <a:lnTo>
                    <a:pt x="1650079" y="1873453"/>
                  </a:lnTo>
                  <a:lnTo>
                    <a:pt x="1650079" y="1872671"/>
                  </a:lnTo>
                  <a:lnTo>
                    <a:pt x="1650314" y="1872671"/>
                  </a:lnTo>
                  <a:lnTo>
                    <a:pt x="1650314" y="1871889"/>
                  </a:lnTo>
                  <a:lnTo>
                    <a:pt x="1651589" y="1871889"/>
                  </a:lnTo>
                  <a:lnTo>
                    <a:pt x="1651589" y="1871106"/>
                  </a:lnTo>
                  <a:lnTo>
                    <a:pt x="1651769" y="1871106"/>
                  </a:lnTo>
                  <a:lnTo>
                    <a:pt x="1651769" y="1870324"/>
                  </a:lnTo>
                  <a:lnTo>
                    <a:pt x="1652262" y="1870324"/>
                  </a:lnTo>
                  <a:lnTo>
                    <a:pt x="1652262" y="1869542"/>
                  </a:lnTo>
                  <a:lnTo>
                    <a:pt x="1657807" y="1869542"/>
                  </a:lnTo>
                  <a:lnTo>
                    <a:pt x="1657807" y="1868760"/>
                  </a:lnTo>
                  <a:lnTo>
                    <a:pt x="1658474" y="1868760"/>
                  </a:lnTo>
                  <a:lnTo>
                    <a:pt x="1658474" y="1867982"/>
                  </a:lnTo>
                  <a:lnTo>
                    <a:pt x="1660044" y="1867982"/>
                  </a:lnTo>
                  <a:lnTo>
                    <a:pt x="1660044" y="1867200"/>
                  </a:lnTo>
                  <a:lnTo>
                    <a:pt x="1660759" y="1867200"/>
                  </a:lnTo>
                  <a:lnTo>
                    <a:pt x="1660759" y="1866418"/>
                  </a:lnTo>
                  <a:lnTo>
                    <a:pt x="1661030" y="1866418"/>
                  </a:lnTo>
                  <a:lnTo>
                    <a:pt x="1661030" y="1865636"/>
                  </a:lnTo>
                  <a:lnTo>
                    <a:pt x="1661854" y="1865636"/>
                  </a:lnTo>
                  <a:lnTo>
                    <a:pt x="1661854" y="1864854"/>
                  </a:lnTo>
                  <a:lnTo>
                    <a:pt x="1662149" y="1864854"/>
                  </a:lnTo>
                  <a:lnTo>
                    <a:pt x="1662149" y="1864071"/>
                  </a:lnTo>
                  <a:lnTo>
                    <a:pt x="1663201" y="1864071"/>
                  </a:lnTo>
                  <a:lnTo>
                    <a:pt x="1663201" y="1863289"/>
                  </a:lnTo>
                  <a:lnTo>
                    <a:pt x="1663965" y="1863289"/>
                  </a:lnTo>
                  <a:lnTo>
                    <a:pt x="1663965" y="1862507"/>
                  </a:lnTo>
                  <a:lnTo>
                    <a:pt x="1664698" y="1862507"/>
                  </a:lnTo>
                  <a:lnTo>
                    <a:pt x="1664698" y="1861725"/>
                  </a:lnTo>
                  <a:lnTo>
                    <a:pt x="1664704" y="1861725"/>
                  </a:lnTo>
                  <a:lnTo>
                    <a:pt x="1664704" y="1860943"/>
                  </a:lnTo>
                  <a:lnTo>
                    <a:pt x="1664963" y="1860943"/>
                  </a:lnTo>
                  <a:lnTo>
                    <a:pt x="1664963" y="1860161"/>
                  </a:lnTo>
                  <a:lnTo>
                    <a:pt x="1665305" y="1860161"/>
                  </a:lnTo>
                  <a:lnTo>
                    <a:pt x="1665305" y="1859378"/>
                  </a:lnTo>
                  <a:lnTo>
                    <a:pt x="1666647" y="1859378"/>
                  </a:lnTo>
                  <a:lnTo>
                    <a:pt x="1666647" y="1858596"/>
                  </a:lnTo>
                  <a:lnTo>
                    <a:pt x="1667669" y="1858596"/>
                  </a:lnTo>
                  <a:lnTo>
                    <a:pt x="1667669" y="1857814"/>
                  </a:lnTo>
                  <a:lnTo>
                    <a:pt x="1667958" y="1857814"/>
                  </a:lnTo>
                  <a:lnTo>
                    <a:pt x="1667958" y="1857032"/>
                  </a:lnTo>
                  <a:lnTo>
                    <a:pt x="1668138" y="1857032"/>
                  </a:lnTo>
                  <a:lnTo>
                    <a:pt x="1668138" y="1856250"/>
                  </a:lnTo>
                  <a:lnTo>
                    <a:pt x="1668583" y="1856250"/>
                  </a:lnTo>
                  <a:lnTo>
                    <a:pt x="1668583" y="1855468"/>
                  </a:lnTo>
                  <a:lnTo>
                    <a:pt x="1668685" y="1855468"/>
                  </a:lnTo>
                  <a:lnTo>
                    <a:pt x="1668685" y="1854690"/>
                  </a:lnTo>
                  <a:lnTo>
                    <a:pt x="1670146" y="1854690"/>
                  </a:lnTo>
                  <a:lnTo>
                    <a:pt x="1670146" y="1853908"/>
                  </a:lnTo>
                  <a:lnTo>
                    <a:pt x="1671187" y="1853908"/>
                  </a:lnTo>
                  <a:lnTo>
                    <a:pt x="1671187" y="1853126"/>
                  </a:lnTo>
                  <a:lnTo>
                    <a:pt x="1671319" y="1853126"/>
                  </a:lnTo>
                  <a:lnTo>
                    <a:pt x="1671319" y="1852344"/>
                  </a:lnTo>
                  <a:lnTo>
                    <a:pt x="1673364" y="1852344"/>
                  </a:lnTo>
                  <a:lnTo>
                    <a:pt x="1673364" y="1851561"/>
                  </a:lnTo>
                  <a:lnTo>
                    <a:pt x="1674055" y="1851561"/>
                  </a:lnTo>
                  <a:lnTo>
                    <a:pt x="1674055" y="1850779"/>
                  </a:lnTo>
                  <a:lnTo>
                    <a:pt x="1674079" y="1850779"/>
                  </a:lnTo>
                  <a:lnTo>
                    <a:pt x="1674079" y="1849997"/>
                  </a:lnTo>
                  <a:lnTo>
                    <a:pt x="1676190" y="1849997"/>
                  </a:lnTo>
                  <a:lnTo>
                    <a:pt x="1676190" y="1849215"/>
                  </a:lnTo>
                  <a:lnTo>
                    <a:pt x="1677146" y="1849215"/>
                  </a:lnTo>
                  <a:lnTo>
                    <a:pt x="1677146" y="1848433"/>
                  </a:lnTo>
                  <a:lnTo>
                    <a:pt x="1677393" y="1848433"/>
                  </a:lnTo>
                  <a:lnTo>
                    <a:pt x="1677393" y="1847651"/>
                  </a:lnTo>
                  <a:lnTo>
                    <a:pt x="1678150" y="1847651"/>
                  </a:lnTo>
                  <a:lnTo>
                    <a:pt x="1678150" y="1846868"/>
                  </a:lnTo>
                  <a:lnTo>
                    <a:pt x="1678614" y="1846868"/>
                  </a:lnTo>
                  <a:lnTo>
                    <a:pt x="1678614" y="1846086"/>
                  </a:lnTo>
                  <a:lnTo>
                    <a:pt x="1678830" y="1846086"/>
                  </a:lnTo>
                  <a:lnTo>
                    <a:pt x="1678830" y="1845304"/>
                  </a:lnTo>
                  <a:lnTo>
                    <a:pt x="1679479" y="1845304"/>
                  </a:lnTo>
                  <a:lnTo>
                    <a:pt x="1679479" y="1844522"/>
                  </a:lnTo>
                  <a:lnTo>
                    <a:pt x="1679913" y="1844522"/>
                  </a:lnTo>
                  <a:lnTo>
                    <a:pt x="1679913" y="1843740"/>
                  </a:lnTo>
                  <a:lnTo>
                    <a:pt x="1681656" y="1843740"/>
                  </a:lnTo>
                  <a:lnTo>
                    <a:pt x="1681656" y="1842958"/>
                  </a:lnTo>
                  <a:lnTo>
                    <a:pt x="1682071" y="1842958"/>
                  </a:lnTo>
                  <a:lnTo>
                    <a:pt x="1682071" y="1842175"/>
                  </a:lnTo>
                  <a:lnTo>
                    <a:pt x="1682150" y="1842175"/>
                  </a:lnTo>
                  <a:lnTo>
                    <a:pt x="1682150" y="1841398"/>
                  </a:lnTo>
                  <a:lnTo>
                    <a:pt x="1683394" y="1841398"/>
                  </a:lnTo>
                  <a:lnTo>
                    <a:pt x="1683394" y="1840616"/>
                  </a:lnTo>
                  <a:lnTo>
                    <a:pt x="1683569" y="1840616"/>
                  </a:lnTo>
                  <a:lnTo>
                    <a:pt x="1683569" y="1839833"/>
                  </a:lnTo>
                  <a:lnTo>
                    <a:pt x="1684056" y="1839833"/>
                  </a:lnTo>
                  <a:lnTo>
                    <a:pt x="1684056" y="1839051"/>
                  </a:lnTo>
                  <a:lnTo>
                    <a:pt x="1684910" y="1839051"/>
                  </a:lnTo>
                  <a:lnTo>
                    <a:pt x="1684910" y="1838269"/>
                  </a:lnTo>
                  <a:lnTo>
                    <a:pt x="1685265" y="1838269"/>
                  </a:lnTo>
                  <a:lnTo>
                    <a:pt x="1685265" y="1837487"/>
                  </a:lnTo>
                  <a:lnTo>
                    <a:pt x="1686425" y="1837487"/>
                  </a:lnTo>
                  <a:lnTo>
                    <a:pt x="1686425" y="1836705"/>
                  </a:lnTo>
                  <a:lnTo>
                    <a:pt x="1687502" y="1836705"/>
                  </a:lnTo>
                  <a:lnTo>
                    <a:pt x="1687502" y="1835923"/>
                  </a:lnTo>
                  <a:lnTo>
                    <a:pt x="1689384" y="1835923"/>
                  </a:lnTo>
                  <a:lnTo>
                    <a:pt x="1689384" y="1835140"/>
                  </a:lnTo>
                  <a:lnTo>
                    <a:pt x="1689486" y="1835140"/>
                  </a:lnTo>
                  <a:lnTo>
                    <a:pt x="1689486" y="1834358"/>
                  </a:lnTo>
                  <a:lnTo>
                    <a:pt x="1690177" y="1834358"/>
                  </a:lnTo>
                  <a:lnTo>
                    <a:pt x="1690177" y="1833576"/>
                  </a:lnTo>
                  <a:lnTo>
                    <a:pt x="1691062" y="1833576"/>
                  </a:lnTo>
                  <a:lnTo>
                    <a:pt x="1691062" y="1832794"/>
                  </a:lnTo>
                  <a:lnTo>
                    <a:pt x="1691212" y="1832794"/>
                  </a:lnTo>
                  <a:lnTo>
                    <a:pt x="1691212" y="1832012"/>
                  </a:lnTo>
                  <a:lnTo>
                    <a:pt x="1691332" y="1832012"/>
                  </a:lnTo>
                  <a:lnTo>
                    <a:pt x="1691332" y="1831230"/>
                  </a:lnTo>
                  <a:lnTo>
                    <a:pt x="1692427" y="1831230"/>
                  </a:lnTo>
                  <a:lnTo>
                    <a:pt x="1692427" y="1830447"/>
                  </a:lnTo>
                  <a:lnTo>
                    <a:pt x="1692439" y="1830447"/>
                  </a:lnTo>
                  <a:lnTo>
                    <a:pt x="1692439" y="1829665"/>
                  </a:lnTo>
                  <a:lnTo>
                    <a:pt x="1694471" y="1829665"/>
                  </a:lnTo>
                  <a:lnTo>
                    <a:pt x="1694471" y="1828883"/>
                  </a:lnTo>
                  <a:lnTo>
                    <a:pt x="1694652" y="1828883"/>
                  </a:lnTo>
                  <a:lnTo>
                    <a:pt x="1694652" y="1828101"/>
                  </a:lnTo>
                  <a:lnTo>
                    <a:pt x="1695181" y="1828101"/>
                  </a:lnTo>
                  <a:lnTo>
                    <a:pt x="1695181" y="1827319"/>
                  </a:lnTo>
                  <a:lnTo>
                    <a:pt x="1695398" y="1827319"/>
                  </a:lnTo>
                  <a:lnTo>
                    <a:pt x="1695398" y="1826537"/>
                  </a:lnTo>
                  <a:lnTo>
                    <a:pt x="1695867" y="1826537"/>
                  </a:lnTo>
                  <a:lnTo>
                    <a:pt x="1695867" y="1825759"/>
                  </a:lnTo>
                  <a:lnTo>
                    <a:pt x="1698831" y="1825759"/>
                  </a:lnTo>
                  <a:lnTo>
                    <a:pt x="1698831" y="1824977"/>
                  </a:lnTo>
                  <a:lnTo>
                    <a:pt x="1699023" y="1824977"/>
                  </a:lnTo>
                  <a:lnTo>
                    <a:pt x="1699023" y="1824195"/>
                  </a:lnTo>
                  <a:lnTo>
                    <a:pt x="1699126" y="1824195"/>
                  </a:lnTo>
                  <a:lnTo>
                    <a:pt x="1699126" y="1823412"/>
                  </a:lnTo>
                  <a:lnTo>
                    <a:pt x="1699324" y="1823412"/>
                  </a:lnTo>
                  <a:lnTo>
                    <a:pt x="1699324" y="1822630"/>
                  </a:lnTo>
                  <a:lnTo>
                    <a:pt x="1699817" y="1822630"/>
                  </a:lnTo>
                  <a:lnTo>
                    <a:pt x="1699817" y="1821848"/>
                  </a:lnTo>
                  <a:lnTo>
                    <a:pt x="1702914" y="1821848"/>
                  </a:lnTo>
                  <a:lnTo>
                    <a:pt x="1702914" y="1821066"/>
                  </a:lnTo>
                  <a:lnTo>
                    <a:pt x="1702945" y="1821066"/>
                  </a:lnTo>
                  <a:lnTo>
                    <a:pt x="1702945" y="1820284"/>
                  </a:lnTo>
                  <a:lnTo>
                    <a:pt x="1705350" y="1820284"/>
                  </a:lnTo>
                  <a:lnTo>
                    <a:pt x="1705350" y="1819502"/>
                  </a:lnTo>
                  <a:lnTo>
                    <a:pt x="1706438" y="1819502"/>
                  </a:lnTo>
                  <a:lnTo>
                    <a:pt x="1706438" y="1818719"/>
                  </a:lnTo>
                  <a:lnTo>
                    <a:pt x="1706775" y="1818719"/>
                  </a:lnTo>
                  <a:lnTo>
                    <a:pt x="1706775" y="1817937"/>
                  </a:lnTo>
                  <a:lnTo>
                    <a:pt x="1707569" y="1817937"/>
                  </a:lnTo>
                  <a:lnTo>
                    <a:pt x="1707569" y="1817155"/>
                  </a:lnTo>
                  <a:lnTo>
                    <a:pt x="1708134" y="1817155"/>
                  </a:lnTo>
                  <a:lnTo>
                    <a:pt x="1708134" y="1816373"/>
                  </a:lnTo>
                  <a:lnTo>
                    <a:pt x="1711345" y="1816373"/>
                  </a:lnTo>
                  <a:lnTo>
                    <a:pt x="1711345" y="1815591"/>
                  </a:lnTo>
                  <a:lnTo>
                    <a:pt x="1711381" y="1815591"/>
                  </a:lnTo>
                  <a:lnTo>
                    <a:pt x="1711381" y="1814809"/>
                  </a:lnTo>
                  <a:lnTo>
                    <a:pt x="1712085" y="1814809"/>
                  </a:lnTo>
                  <a:lnTo>
                    <a:pt x="1712085" y="1814027"/>
                  </a:lnTo>
                  <a:lnTo>
                    <a:pt x="1712999" y="1814027"/>
                  </a:lnTo>
                  <a:lnTo>
                    <a:pt x="1712999" y="1813244"/>
                  </a:lnTo>
                  <a:lnTo>
                    <a:pt x="1713167" y="1813244"/>
                  </a:lnTo>
                  <a:lnTo>
                    <a:pt x="1713167" y="1812467"/>
                  </a:lnTo>
                  <a:lnTo>
                    <a:pt x="1713486" y="1812467"/>
                  </a:lnTo>
                  <a:lnTo>
                    <a:pt x="1713486" y="1811685"/>
                  </a:lnTo>
                  <a:lnTo>
                    <a:pt x="1713673" y="1811685"/>
                  </a:lnTo>
                  <a:lnTo>
                    <a:pt x="1713673" y="1810902"/>
                  </a:lnTo>
                  <a:lnTo>
                    <a:pt x="1713829" y="1810902"/>
                  </a:lnTo>
                  <a:lnTo>
                    <a:pt x="1713829" y="1810120"/>
                  </a:lnTo>
                  <a:lnTo>
                    <a:pt x="1713961" y="1810120"/>
                  </a:lnTo>
                  <a:lnTo>
                    <a:pt x="1713961" y="1809338"/>
                  </a:lnTo>
                  <a:lnTo>
                    <a:pt x="1715176" y="1809338"/>
                  </a:lnTo>
                  <a:lnTo>
                    <a:pt x="1715176" y="1808556"/>
                  </a:lnTo>
                  <a:lnTo>
                    <a:pt x="1715278" y="1808556"/>
                  </a:lnTo>
                  <a:lnTo>
                    <a:pt x="1715278" y="1807774"/>
                  </a:lnTo>
                  <a:lnTo>
                    <a:pt x="1716006" y="1807774"/>
                  </a:lnTo>
                  <a:lnTo>
                    <a:pt x="1716006" y="1806992"/>
                  </a:lnTo>
                  <a:lnTo>
                    <a:pt x="1716637" y="1806992"/>
                  </a:lnTo>
                  <a:lnTo>
                    <a:pt x="1716637" y="1806209"/>
                  </a:lnTo>
                  <a:lnTo>
                    <a:pt x="1718165" y="1806209"/>
                  </a:lnTo>
                  <a:lnTo>
                    <a:pt x="1718165" y="1805427"/>
                  </a:lnTo>
                  <a:lnTo>
                    <a:pt x="1719476" y="1805427"/>
                  </a:lnTo>
                  <a:lnTo>
                    <a:pt x="1719476" y="1804645"/>
                  </a:lnTo>
                  <a:lnTo>
                    <a:pt x="1719879" y="1804645"/>
                  </a:lnTo>
                  <a:lnTo>
                    <a:pt x="1719879" y="1803863"/>
                  </a:lnTo>
                  <a:lnTo>
                    <a:pt x="1720474" y="1803863"/>
                  </a:lnTo>
                  <a:lnTo>
                    <a:pt x="1720474" y="1803081"/>
                  </a:lnTo>
                  <a:lnTo>
                    <a:pt x="1721286" y="1803081"/>
                  </a:lnTo>
                  <a:lnTo>
                    <a:pt x="1721286" y="1802299"/>
                  </a:lnTo>
                  <a:lnTo>
                    <a:pt x="1722218" y="1802299"/>
                  </a:lnTo>
                  <a:lnTo>
                    <a:pt x="1722218" y="1801516"/>
                  </a:lnTo>
                  <a:lnTo>
                    <a:pt x="1722681" y="1801516"/>
                  </a:lnTo>
                  <a:lnTo>
                    <a:pt x="1722681" y="1800734"/>
                  </a:lnTo>
                  <a:lnTo>
                    <a:pt x="1722837" y="1800734"/>
                  </a:lnTo>
                  <a:lnTo>
                    <a:pt x="1722837" y="1799952"/>
                  </a:lnTo>
                  <a:lnTo>
                    <a:pt x="1725922" y="1799952"/>
                  </a:lnTo>
                  <a:lnTo>
                    <a:pt x="1725922" y="1799174"/>
                  </a:lnTo>
                  <a:lnTo>
                    <a:pt x="1726951" y="1799174"/>
                  </a:lnTo>
                  <a:lnTo>
                    <a:pt x="1726951" y="1798392"/>
                  </a:lnTo>
                  <a:lnTo>
                    <a:pt x="1727137" y="1798392"/>
                  </a:lnTo>
                  <a:lnTo>
                    <a:pt x="1727137" y="1797610"/>
                  </a:lnTo>
                  <a:lnTo>
                    <a:pt x="1727215" y="1797610"/>
                  </a:lnTo>
                  <a:lnTo>
                    <a:pt x="1727215" y="1796828"/>
                  </a:lnTo>
                  <a:lnTo>
                    <a:pt x="1727937" y="1796828"/>
                  </a:lnTo>
                  <a:lnTo>
                    <a:pt x="1727937" y="1796046"/>
                  </a:lnTo>
                  <a:lnTo>
                    <a:pt x="1728063" y="1796046"/>
                  </a:lnTo>
                  <a:lnTo>
                    <a:pt x="1728063" y="1795264"/>
                  </a:lnTo>
                  <a:lnTo>
                    <a:pt x="1728568" y="1795264"/>
                  </a:lnTo>
                  <a:lnTo>
                    <a:pt x="1728568" y="1794481"/>
                  </a:lnTo>
                  <a:lnTo>
                    <a:pt x="1728857" y="1794481"/>
                  </a:lnTo>
                  <a:lnTo>
                    <a:pt x="1728857" y="1793699"/>
                  </a:lnTo>
                  <a:lnTo>
                    <a:pt x="1729055" y="1793699"/>
                  </a:lnTo>
                  <a:lnTo>
                    <a:pt x="1729055" y="1792917"/>
                  </a:lnTo>
                  <a:lnTo>
                    <a:pt x="1729470" y="1792917"/>
                  </a:lnTo>
                  <a:lnTo>
                    <a:pt x="1729470" y="1792135"/>
                  </a:lnTo>
                  <a:lnTo>
                    <a:pt x="1729933" y="1792135"/>
                  </a:lnTo>
                  <a:lnTo>
                    <a:pt x="1729933" y="1791353"/>
                  </a:lnTo>
                  <a:lnTo>
                    <a:pt x="1730204" y="1791353"/>
                  </a:lnTo>
                  <a:lnTo>
                    <a:pt x="1730204" y="1790571"/>
                  </a:lnTo>
                  <a:lnTo>
                    <a:pt x="1730234" y="1790571"/>
                  </a:lnTo>
                  <a:lnTo>
                    <a:pt x="1730234" y="1789789"/>
                  </a:lnTo>
                  <a:lnTo>
                    <a:pt x="1731737" y="1789789"/>
                  </a:lnTo>
                  <a:lnTo>
                    <a:pt x="1731737" y="1789006"/>
                  </a:lnTo>
                  <a:lnTo>
                    <a:pt x="1732020" y="1789006"/>
                  </a:lnTo>
                  <a:lnTo>
                    <a:pt x="1732020" y="1788224"/>
                  </a:lnTo>
                  <a:lnTo>
                    <a:pt x="1734203" y="1788224"/>
                  </a:lnTo>
                  <a:lnTo>
                    <a:pt x="1734203" y="1787442"/>
                  </a:lnTo>
                  <a:lnTo>
                    <a:pt x="1734516" y="1787442"/>
                  </a:lnTo>
                  <a:lnTo>
                    <a:pt x="1734516" y="1786660"/>
                  </a:lnTo>
                  <a:lnTo>
                    <a:pt x="1734780" y="1786660"/>
                  </a:lnTo>
                  <a:lnTo>
                    <a:pt x="1734780" y="1785882"/>
                  </a:lnTo>
                  <a:lnTo>
                    <a:pt x="1735183" y="1785882"/>
                  </a:lnTo>
                  <a:lnTo>
                    <a:pt x="1735183" y="1785096"/>
                  </a:lnTo>
                  <a:lnTo>
                    <a:pt x="1736007" y="1785096"/>
                  </a:lnTo>
                  <a:lnTo>
                    <a:pt x="1736007" y="1784318"/>
                  </a:lnTo>
                  <a:lnTo>
                    <a:pt x="1738076" y="1784318"/>
                  </a:lnTo>
                  <a:lnTo>
                    <a:pt x="1738076" y="1783536"/>
                  </a:lnTo>
                  <a:lnTo>
                    <a:pt x="1738220" y="1783536"/>
                  </a:lnTo>
                  <a:lnTo>
                    <a:pt x="1738220" y="1782754"/>
                  </a:lnTo>
                  <a:lnTo>
                    <a:pt x="1738972" y="1782754"/>
                  </a:lnTo>
                  <a:lnTo>
                    <a:pt x="1738972" y="1781971"/>
                  </a:lnTo>
                  <a:lnTo>
                    <a:pt x="1739537" y="1781971"/>
                  </a:lnTo>
                  <a:lnTo>
                    <a:pt x="1739537" y="1781189"/>
                  </a:lnTo>
                  <a:lnTo>
                    <a:pt x="1739675" y="1781189"/>
                  </a:lnTo>
                  <a:lnTo>
                    <a:pt x="1739675" y="1780407"/>
                  </a:lnTo>
                  <a:lnTo>
                    <a:pt x="1740920" y="1780407"/>
                  </a:lnTo>
                  <a:lnTo>
                    <a:pt x="1740920" y="1779625"/>
                  </a:lnTo>
                  <a:lnTo>
                    <a:pt x="1741858" y="1779625"/>
                  </a:lnTo>
                  <a:lnTo>
                    <a:pt x="1741858" y="1778843"/>
                  </a:lnTo>
                  <a:lnTo>
                    <a:pt x="1743452" y="1778843"/>
                  </a:lnTo>
                  <a:lnTo>
                    <a:pt x="1743452" y="1778061"/>
                  </a:lnTo>
                  <a:lnTo>
                    <a:pt x="1744035" y="1778061"/>
                  </a:lnTo>
                  <a:lnTo>
                    <a:pt x="1744035" y="1777278"/>
                  </a:lnTo>
                  <a:lnTo>
                    <a:pt x="1744342" y="1777278"/>
                  </a:lnTo>
                  <a:lnTo>
                    <a:pt x="1744342" y="1776496"/>
                  </a:lnTo>
                  <a:lnTo>
                    <a:pt x="1745039" y="1776496"/>
                  </a:lnTo>
                  <a:lnTo>
                    <a:pt x="1745039" y="1775714"/>
                  </a:lnTo>
                  <a:lnTo>
                    <a:pt x="1745647" y="1775714"/>
                  </a:lnTo>
                  <a:lnTo>
                    <a:pt x="1745647" y="1774932"/>
                  </a:lnTo>
                  <a:lnTo>
                    <a:pt x="1745695" y="1774932"/>
                  </a:lnTo>
                  <a:lnTo>
                    <a:pt x="1745695" y="1774150"/>
                  </a:lnTo>
                  <a:lnTo>
                    <a:pt x="1745707" y="1774150"/>
                  </a:lnTo>
                  <a:lnTo>
                    <a:pt x="1745707" y="1773368"/>
                  </a:lnTo>
                  <a:lnTo>
                    <a:pt x="1745971" y="1773368"/>
                  </a:lnTo>
                  <a:lnTo>
                    <a:pt x="1745971" y="1772585"/>
                  </a:lnTo>
                  <a:lnTo>
                    <a:pt x="1745971" y="1772585"/>
                  </a:lnTo>
                  <a:lnTo>
                    <a:pt x="1745971" y="1771803"/>
                  </a:lnTo>
                  <a:lnTo>
                    <a:pt x="1746296" y="1771803"/>
                  </a:lnTo>
                  <a:lnTo>
                    <a:pt x="1746296" y="1771026"/>
                  </a:lnTo>
                  <a:lnTo>
                    <a:pt x="1746952" y="1771026"/>
                  </a:lnTo>
                  <a:lnTo>
                    <a:pt x="1746952" y="1770243"/>
                  </a:lnTo>
                  <a:lnTo>
                    <a:pt x="1747144" y="1770243"/>
                  </a:lnTo>
                  <a:lnTo>
                    <a:pt x="1747144" y="1769461"/>
                  </a:lnTo>
                  <a:lnTo>
                    <a:pt x="1748467" y="1769461"/>
                  </a:lnTo>
                  <a:lnTo>
                    <a:pt x="1748467" y="1768679"/>
                  </a:lnTo>
                  <a:lnTo>
                    <a:pt x="1748569" y="1768679"/>
                  </a:lnTo>
                  <a:lnTo>
                    <a:pt x="1748569" y="1767897"/>
                  </a:lnTo>
                  <a:lnTo>
                    <a:pt x="1748768" y="1767897"/>
                  </a:lnTo>
                  <a:lnTo>
                    <a:pt x="1748768" y="1767115"/>
                  </a:lnTo>
                  <a:lnTo>
                    <a:pt x="1749525" y="1767115"/>
                  </a:lnTo>
                  <a:lnTo>
                    <a:pt x="1749525" y="1766333"/>
                  </a:lnTo>
                  <a:lnTo>
                    <a:pt x="1749538" y="1766333"/>
                  </a:lnTo>
                  <a:lnTo>
                    <a:pt x="1749538" y="1765551"/>
                  </a:lnTo>
                  <a:lnTo>
                    <a:pt x="1751528" y="1765551"/>
                  </a:lnTo>
                  <a:lnTo>
                    <a:pt x="1751528" y="1764768"/>
                  </a:lnTo>
                  <a:lnTo>
                    <a:pt x="1752947" y="1764768"/>
                  </a:lnTo>
                  <a:lnTo>
                    <a:pt x="1752947" y="1763986"/>
                  </a:lnTo>
                  <a:lnTo>
                    <a:pt x="1754282" y="1763986"/>
                  </a:lnTo>
                  <a:lnTo>
                    <a:pt x="1754282" y="1763204"/>
                  </a:lnTo>
                  <a:lnTo>
                    <a:pt x="1754505" y="1763204"/>
                  </a:lnTo>
                  <a:lnTo>
                    <a:pt x="1754505" y="1762422"/>
                  </a:lnTo>
                  <a:lnTo>
                    <a:pt x="1754896" y="1762422"/>
                  </a:lnTo>
                  <a:lnTo>
                    <a:pt x="1754896" y="1761640"/>
                  </a:lnTo>
                  <a:lnTo>
                    <a:pt x="1755010" y="1761640"/>
                  </a:lnTo>
                  <a:lnTo>
                    <a:pt x="1755010" y="1760858"/>
                  </a:lnTo>
                  <a:lnTo>
                    <a:pt x="1755587" y="1760858"/>
                  </a:lnTo>
                  <a:lnTo>
                    <a:pt x="1755587" y="1760075"/>
                  </a:lnTo>
                  <a:lnTo>
                    <a:pt x="1755593" y="1760075"/>
                  </a:lnTo>
                  <a:lnTo>
                    <a:pt x="1755593" y="1759293"/>
                  </a:lnTo>
                  <a:lnTo>
                    <a:pt x="1756405" y="1759293"/>
                  </a:lnTo>
                  <a:lnTo>
                    <a:pt x="1756405" y="1758511"/>
                  </a:lnTo>
                  <a:lnTo>
                    <a:pt x="1756585" y="1758511"/>
                  </a:lnTo>
                  <a:lnTo>
                    <a:pt x="1756585" y="1757733"/>
                  </a:lnTo>
                  <a:lnTo>
                    <a:pt x="1757265" y="1757733"/>
                  </a:lnTo>
                  <a:lnTo>
                    <a:pt x="1757265" y="1756951"/>
                  </a:lnTo>
                  <a:lnTo>
                    <a:pt x="1758480" y="1756951"/>
                  </a:lnTo>
                  <a:lnTo>
                    <a:pt x="1758480" y="1756169"/>
                  </a:lnTo>
                  <a:lnTo>
                    <a:pt x="1760987" y="1756169"/>
                  </a:lnTo>
                  <a:lnTo>
                    <a:pt x="1760987" y="1755387"/>
                  </a:lnTo>
                  <a:lnTo>
                    <a:pt x="1761060" y="1755387"/>
                  </a:lnTo>
                  <a:lnTo>
                    <a:pt x="1761060" y="1754605"/>
                  </a:lnTo>
                  <a:lnTo>
                    <a:pt x="1761438" y="1754605"/>
                  </a:lnTo>
                  <a:lnTo>
                    <a:pt x="1761438" y="1753823"/>
                  </a:lnTo>
                  <a:lnTo>
                    <a:pt x="1762094" y="1753823"/>
                  </a:lnTo>
                  <a:lnTo>
                    <a:pt x="1762094" y="1753040"/>
                  </a:lnTo>
                  <a:lnTo>
                    <a:pt x="1762623" y="1753040"/>
                  </a:lnTo>
                  <a:lnTo>
                    <a:pt x="1762623" y="1752258"/>
                  </a:lnTo>
                  <a:lnTo>
                    <a:pt x="1766159" y="1752258"/>
                  </a:lnTo>
                  <a:lnTo>
                    <a:pt x="1766159" y="1751476"/>
                  </a:lnTo>
                  <a:lnTo>
                    <a:pt x="1766562" y="1751476"/>
                  </a:lnTo>
                  <a:lnTo>
                    <a:pt x="1766562" y="1750694"/>
                  </a:lnTo>
                  <a:lnTo>
                    <a:pt x="1767722" y="1750694"/>
                  </a:lnTo>
                  <a:lnTo>
                    <a:pt x="1767722" y="1749912"/>
                  </a:lnTo>
                  <a:lnTo>
                    <a:pt x="1768985" y="1749912"/>
                  </a:lnTo>
                  <a:lnTo>
                    <a:pt x="1768985" y="1749130"/>
                  </a:lnTo>
                  <a:lnTo>
                    <a:pt x="1770429" y="1749130"/>
                  </a:lnTo>
                  <a:lnTo>
                    <a:pt x="1770429" y="1748347"/>
                  </a:lnTo>
                  <a:lnTo>
                    <a:pt x="1770934" y="1748347"/>
                  </a:lnTo>
                  <a:lnTo>
                    <a:pt x="1770934" y="1747565"/>
                  </a:lnTo>
                  <a:lnTo>
                    <a:pt x="1772996" y="1747565"/>
                  </a:lnTo>
                  <a:lnTo>
                    <a:pt x="1772996" y="1746783"/>
                  </a:lnTo>
                  <a:lnTo>
                    <a:pt x="1773453" y="1746783"/>
                  </a:lnTo>
                  <a:lnTo>
                    <a:pt x="1773453" y="1746001"/>
                  </a:lnTo>
                  <a:lnTo>
                    <a:pt x="1774404" y="1746001"/>
                  </a:lnTo>
                  <a:lnTo>
                    <a:pt x="1774404" y="1745219"/>
                  </a:lnTo>
                  <a:lnTo>
                    <a:pt x="1775041" y="1745219"/>
                  </a:lnTo>
                  <a:lnTo>
                    <a:pt x="1775041" y="1744441"/>
                  </a:lnTo>
                  <a:lnTo>
                    <a:pt x="1776183" y="1744441"/>
                  </a:lnTo>
                  <a:lnTo>
                    <a:pt x="1776183" y="1743659"/>
                  </a:lnTo>
                  <a:lnTo>
                    <a:pt x="1776190" y="1743659"/>
                  </a:lnTo>
                  <a:lnTo>
                    <a:pt x="1776190" y="1742872"/>
                  </a:lnTo>
                  <a:lnTo>
                    <a:pt x="1779299" y="1742872"/>
                  </a:lnTo>
                  <a:lnTo>
                    <a:pt x="1779299" y="1742095"/>
                  </a:lnTo>
                  <a:lnTo>
                    <a:pt x="1779816" y="1742095"/>
                  </a:lnTo>
                  <a:lnTo>
                    <a:pt x="1779816" y="1741312"/>
                  </a:lnTo>
                  <a:lnTo>
                    <a:pt x="1780399" y="1741312"/>
                  </a:lnTo>
                  <a:lnTo>
                    <a:pt x="1780399" y="1740530"/>
                  </a:lnTo>
                  <a:lnTo>
                    <a:pt x="1781073" y="1740530"/>
                  </a:lnTo>
                  <a:lnTo>
                    <a:pt x="1781073" y="1739748"/>
                  </a:lnTo>
                  <a:lnTo>
                    <a:pt x="1781307" y="1739748"/>
                  </a:lnTo>
                  <a:lnTo>
                    <a:pt x="1781307" y="1738966"/>
                  </a:lnTo>
                  <a:lnTo>
                    <a:pt x="1782925" y="1738966"/>
                  </a:lnTo>
                  <a:lnTo>
                    <a:pt x="1782925" y="1738184"/>
                  </a:lnTo>
                  <a:lnTo>
                    <a:pt x="1783364" y="1738184"/>
                  </a:lnTo>
                  <a:lnTo>
                    <a:pt x="1783364" y="1737402"/>
                  </a:lnTo>
                  <a:lnTo>
                    <a:pt x="1785042" y="1737402"/>
                  </a:lnTo>
                  <a:lnTo>
                    <a:pt x="1785042" y="1736620"/>
                  </a:lnTo>
                  <a:lnTo>
                    <a:pt x="1785583" y="1736620"/>
                  </a:lnTo>
                  <a:lnTo>
                    <a:pt x="1785583" y="1735837"/>
                  </a:lnTo>
                  <a:lnTo>
                    <a:pt x="1787044" y="1735837"/>
                  </a:lnTo>
                  <a:lnTo>
                    <a:pt x="1787044" y="1735055"/>
                  </a:lnTo>
                  <a:lnTo>
                    <a:pt x="1787904" y="1735055"/>
                  </a:lnTo>
                  <a:lnTo>
                    <a:pt x="1787904" y="1734273"/>
                  </a:lnTo>
                  <a:lnTo>
                    <a:pt x="1788060" y="1734273"/>
                  </a:lnTo>
                  <a:lnTo>
                    <a:pt x="1788060" y="1733491"/>
                  </a:lnTo>
                  <a:lnTo>
                    <a:pt x="1788475" y="1733491"/>
                  </a:lnTo>
                  <a:lnTo>
                    <a:pt x="1788475" y="1732709"/>
                  </a:lnTo>
                  <a:lnTo>
                    <a:pt x="1788884" y="1732709"/>
                  </a:lnTo>
                  <a:lnTo>
                    <a:pt x="1788884" y="1731927"/>
                  </a:lnTo>
                  <a:lnTo>
                    <a:pt x="1789215" y="1731927"/>
                  </a:lnTo>
                  <a:lnTo>
                    <a:pt x="1789215" y="1731144"/>
                  </a:lnTo>
                  <a:lnTo>
                    <a:pt x="1789792" y="1731144"/>
                  </a:lnTo>
                  <a:lnTo>
                    <a:pt x="1789792" y="1730362"/>
                  </a:lnTo>
                  <a:lnTo>
                    <a:pt x="1790670" y="1730362"/>
                  </a:lnTo>
                  <a:lnTo>
                    <a:pt x="1790670" y="1729580"/>
                  </a:lnTo>
                  <a:lnTo>
                    <a:pt x="1792300" y="1729580"/>
                  </a:lnTo>
                  <a:lnTo>
                    <a:pt x="1792300" y="1728802"/>
                  </a:lnTo>
                  <a:lnTo>
                    <a:pt x="1792727" y="1728802"/>
                  </a:lnTo>
                  <a:lnTo>
                    <a:pt x="1792727" y="1728020"/>
                  </a:lnTo>
                  <a:lnTo>
                    <a:pt x="1793076" y="1728020"/>
                  </a:lnTo>
                  <a:lnTo>
                    <a:pt x="1793076" y="1727238"/>
                  </a:lnTo>
                  <a:lnTo>
                    <a:pt x="1793647" y="1727238"/>
                  </a:lnTo>
                  <a:lnTo>
                    <a:pt x="1793647" y="1726456"/>
                  </a:lnTo>
                  <a:lnTo>
                    <a:pt x="1793761" y="1726456"/>
                  </a:lnTo>
                  <a:lnTo>
                    <a:pt x="1793761" y="1725674"/>
                  </a:lnTo>
                  <a:lnTo>
                    <a:pt x="1793779" y="1725674"/>
                  </a:lnTo>
                  <a:lnTo>
                    <a:pt x="1793779" y="1724892"/>
                  </a:lnTo>
                  <a:lnTo>
                    <a:pt x="1794543" y="1724892"/>
                  </a:lnTo>
                  <a:lnTo>
                    <a:pt x="1794543" y="1724109"/>
                  </a:lnTo>
                  <a:lnTo>
                    <a:pt x="1794621" y="1724109"/>
                  </a:lnTo>
                  <a:lnTo>
                    <a:pt x="1794621" y="1723327"/>
                  </a:lnTo>
                  <a:lnTo>
                    <a:pt x="1796281" y="1723327"/>
                  </a:lnTo>
                  <a:lnTo>
                    <a:pt x="1796281" y="1722545"/>
                  </a:lnTo>
                  <a:lnTo>
                    <a:pt x="1796605" y="1722545"/>
                  </a:lnTo>
                  <a:lnTo>
                    <a:pt x="1796605" y="1721763"/>
                  </a:lnTo>
                  <a:lnTo>
                    <a:pt x="1799546" y="1721763"/>
                  </a:lnTo>
                  <a:lnTo>
                    <a:pt x="1799546" y="1720981"/>
                  </a:lnTo>
                  <a:lnTo>
                    <a:pt x="1799594" y="1720981"/>
                  </a:lnTo>
                  <a:lnTo>
                    <a:pt x="1799594" y="1720199"/>
                  </a:lnTo>
                  <a:lnTo>
                    <a:pt x="1799636" y="1720199"/>
                  </a:lnTo>
                  <a:lnTo>
                    <a:pt x="1799636" y="1719417"/>
                  </a:lnTo>
                  <a:lnTo>
                    <a:pt x="1800370" y="1719417"/>
                  </a:lnTo>
                  <a:lnTo>
                    <a:pt x="1800370" y="1718634"/>
                  </a:lnTo>
                  <a:lnTo>
                    <a:pt x="1801014" y="1718634"/>
                  </a:lnTo>
                  <a:lnTo>
                    <a:pt x="1801014" y="1717852"/>
                  </a:lnTo>
                  <a:lnTo>
                    <a:pt x="1801645" y="1717852"/>
                  </a:lnTo>
                  <a:lnTo>
                    <a:pt x="1801645" y="1717070"/>
                  </a:lnTo>
                  <a:lnTo>
                    <a:pt x="1801687" y="1717070"/>
                  </a:lnTo>
                  <a:lnTo>
                    <a:pt x="1801687" y="1716288"/>
                  </a:lnTo>
                  <a:lnTo>
                    <a:pt x="1802252" y="1716288"/>
                  </a:lnTo>
                  <a:lnTo>
                    <a:pt x="1802252" y="1715510"/>
                  </a:lnTo>
                  <a:lnTo>
                    <a:pt x="1802409" y="1715510"/>
                  </a:lnTo>
                  <a:lnTo>
                    <a:pt x="1802409" y="1714728"/>
                  </a:lnTo>
                  <a:lnTo>
                    <a:pt x="1802673" y="1714728"/>
                  </a:lnTo>
                  <a:lnTo>
                    <a:pt x="1802673" y="1713946"/>
                  </a:lnTo>
                  <a:lnTo>
                    <a:pt x="1804056" y="1713946"/>
                  </a:lnTo>
                  <a:lnTo>
                    <a:pt x="1804056" y="1713164"/>
                  </a:lnTo>
                  <a:lnTo>
                    <a:pt x="1805770" y="1713164"/>
                  </a:lnTo>
                  <a:lnTo>
                    <a:pt x="1805770" y="1712382"/>
                  </a:lnTo>
                  <a:lnTo>
                    <a:pt x="1806925" y="1712382"/>
                  </a:lnTo>
                  <a:lnTo>
                    <a:pt x="1806925" y="1711599"/>
                  </a:lnTo>
                  <a:lnTo>
                    <a:pt x="1808789" y="1711599"/>
                  </a:lnTo>
                  <a:lnTo>
                    <a:pt x="1808789" y="1710817"/>
                  </a:lnTo>
                  <a:lnTo>
                    <a:pt x="1811525" y="1710817"/>
                  </a:lnTo>
                  <a:lnTo>
                    <a:pt x="1811525" y="1710035"/>
                  </a:lnTo>
                  <a:lnTo>
                    <a:pt x="1811922" y="1710035"/>
                  </a:lnTo>
                  <a:lnTo>
                    <a:pt x="1811922" y="1709253"/>
                  </a:lnTo>
                  <a:lnTo>
                    <a:pt x="1812175" y="1709253"/>
                  </a:lnTo>
                  <a:lnTo>
                    <a:pt x="1812175" y="1708471"/>
                  </a:lnTo>
                  <a:lnTo>
                    <a:pt x="1812391" y="1708471"/>
                  </a:lnTo>
                  <a:lnTo>
                    <a:pt x="1812391" y="1707689"/>
                  </a:lnTo>
                  <a:lnTo>
                    <a:pt x="1812668" y="1707689"/>
                  </a:lnTo>
                  <a:lnTo>
                    <a:pt x="1812668" y="1706906"/>
                  </a:lnTo>
                  <a:lnTo>
                    <a:pt x="1813660" y="1706906"/>
                  </a:lnTo>
                  <a:lnTo>
                    <a:pt x="1813660" y="1706124"/>
                  </a:lnTo>
                  <a:lnTo>
                    <a:pt x="1813835" y="1706124"/>
                  </a:lnTo>
                  <a:lnTo>
                    <a:pt x="1813835" y="1705342"/>
                  </a:lnTo>
                  <a:lnTo>
                    <a:pt x="1813961" y="1705342"/>
                  </a:lnTo>
                  <a:lnTo>
                    <a:pt x="1813961" y="1704560"/>
                  </a:lnTo>
                  <a:lnTo>
                    <a:pt x="1814201" y="1704560"/>
                  </a:lnTo>
                  <a:lnTo>
                    <a:pt x="1814201" y="1703778"/>
                  </a:lnTo>
                  <a:lnTo>
                    <a:pt x="1815374" y="1703778"/>
                  </a:lnTo>
                  <a:lnTo>
                    <a:pt x="1815374" y="1702996"/>
                  </a:lnTo>
                  <a:lnTo>
                    <a:pt x="1816817" y="1702996"/>
                  </a:lnTo>
                  <a:lnTo>
                    <a:pt x="1816817" y="1702218"/>
                  </a:lnTo>
                  <a:lnTo>
                    <a:pt x="1818146" y="1702218"/>
                  </a:lnTo>
                  <a:lnTo>
                    <a:pt x="1818146" y="1701436"/>
                  </a:lnTo>
                  <a:lnTo>
                    <a:pt x="1818237" y="1701436"/>
                  </a:lnTo>
                  <a:lnTo>
                    <a:pt x="1818237" y="1700654"/>
                  </a:lnTo>
                  <a:lnTo>
                    <a:pt x="1820419" y="1700654"/>
                  </a:lnTo>
                  <a:lnTo>
                    <a:pt x="1820419" y="1699871"/>
                  </a:lnTo>
                  <a:lnTo>
                    <a:pt x="1820834" y="1699871"/>
                  </a:lnTo>
                  <a:lnTo>
                    <a:pt x="1820834" y="1699089"/>
                  </a:lnTo>
                  <a:lnTo>
                    <a:pt x="1820997" y="1699089"/>
                  </a:lnTo>
                  <a:lnTo>
                    <a:pt x="1820997" y="1698307"/>
                  </a:lnTo>
                  <a:lnTo>
                    <a:pt x="1821718" y="1698307"/>
                  </a:lnTo>
                  <a:lnTo>
                    <a:pt x="1821718" y="1697525"/>
                  </a:lnTo>
                  <a:lnTo>
                    <a:pt x="1821869" y="1697525"/>
                  </a:lnTo>
                  <a:lnTo>
                    <a:pt x="1821869" y="1696743"/>
                  </a:lnTo>
                  <a:lnTo>
                    <a:pt x="1821989" y="1696743"/>
                  </a:lnTo>
                  <a:lnTo>
                    <a:pt x="1821989" y="1695961"/>
                  </a:lnTo>
                  <a:lnTo>
                    <a:pt x="1823258" y="1695961"/>
                  </a:lnTo>
                  <a:lnTo>
                    <a:pt x="1823258" y="1695178"/>
                  </a:lnTo>
                  <a:lnTo>
                    <a:pt x="1823402" y="1695178"/>
                  </a:lnTo>
                  <a:lnTo>
                    <a:pt x="1823402" y="1694396"/>
                  </a:lnTo>
                  <a:lnTo>
                    <a:pt x="1824238" y="1694396"/>
                  </a:lnTo>
                  <a:lnTo>
                    <a:pt x="1824238" y="1693614"/>
                  </a:lnTo>
                  <a:lnTo>
                    <a:pt x="1824250" y="1693614"/>
                  </a:lnTo>
                  <a:lnTo>
                    <a:pt x="1824250" y="1692832"/>
                  </a:lnTo>
                  <a:lnTo>
                    <a:pt x="1825200" y="1692832"/>
                  </a:lnTo>
                  <a:lnTo>
                    <a:pt x="1825200" y="1692050"/>
                  </a:lnTo>
                  <a:lnTo>
                    <a:pt x="1826625" y="1692050"/>
                  </a:lnTo>
                  <a:lnTo>
                    <a:pt x="1826625" y="1691268"/>
                  </a:lnTo>
                  <a:lnTo>
                    <a:pt x="1829043" y="1691268"/>
                  </a:lnTo>
                  <a:lnTo>
                    <a:pt x="1829043" y="1690485"/>
                  </a:lnTo>
                  <a:lnTo>
                    <a:pt x="1829295" y="1690485"/>
                  </a:lnTo>
                  <a:lnTo>
                    <a:pt x="1829295" y="1689703"/>
                  </a:lnTo>
                  <a:lnTo>
                    <a:pt x="1829782" y="1689703"/>
                  </a:lnTo>
                  <a:lnTo>
                    <a:pt x="1829782" y="1688921"/>
                  </a:lnTo>
                  <a:lnTo>
                    <a:pt x="1830023" y="1688921"/>
                  </a:lnTo>
                  <a:lnTo>
                    <a:pt x="1830023" y="1688139"/>
                  </a:lnTo>
                  <a:lnTo>
                    <a:pt x="1831551" y="1688139"/>
                  </a:lnTo>
                  <a:lnTo>
                    <a:pt x="1831551" y="1687361"/>
                  </a:lnTo>
                  <a:lnTo>
                    <a:pt x="1832843" y="1687361"/>
                  </a:lnTo>
                  <a:lnTo>
                    <a:pt x="1832843" y="1686579"/>
                  </a:lnTo>
                  <a:lnTo>
                    <a:pt x="1834918" y="1686579"/>
                  </a:lnTo>
                  <a:lnTo>
                    <a:pt x="1834918" y="1685797"/>
                  </a:lnTo>
                  <a:lnTo>
                    <a:pt x="1835351" y="1685797"/>
                  </a:lnTo>
                  <a:lnTo>
                    <a:pt x="1835351" y="1685015"/>
                  </a:lnTo>
                  <a:lnTo>
                    <a:pt x="1835772" y="1685015"/>
                  </a:lnTo>
                  <a:lnTo>
                    <a:pt x="1835772" y="1684233"/>
                  </a:lnTo>
                  <a:lnTo>
                    <a:pt x="1835922" y="1684233"/>
                  </a:lnTo>
                  <a:lnTo>
                    <a:pt x="1835922" y="1683451"/>
                  </a:lnTo>
                  <a:lnTo>
                    <a:pt x="1835965" y="1683451"/>
                  </a:lnTo>
                  <a:lnTo>
                    <a:pt x="1835965" y="1682668"/>
                  </a:lnTo>
                  <a:lnTo>
                    <a:pt x="1835970" y="1682668"/>
                  </a:lnTo>
                  <a:lnTo>
                    <a:pt x="1835970" y="1681886"/>
                  </a:lnTo>
                  <a:lnTo>
                    <a:pt x="1836644" y="1681886"/>
                  </a:lnTo>
                  <a:lnTo>
                    <a:pt x="1836644" y="1681104"/>
                  </a:lnTo>
                  <a:lnTo>
                    <a:pt x="1836674" y="1681104"/>
                  </a:lnTo>
                  <a:lnTo>
                    <a:pt x="1836674" y="1680322"/>
                  </a:lnTo>
                  <a:lnTo>
                    <a:pt x="1837203" y="1680322"/>
                  </a:lnTo>
                  <a:lnTo>
                    <a:pt x="1837203" y="1679540"/>
                  </a:lnTo>
                  <a:lnTo>
                    <a:pt x="1837786" y="1679540"/>
                  </a:lnTo>
                  <a:lnTo>
                    <a:pt x="1837786" y="1678758"/>
                  </a:lnTo>
                  <a:lnTo>
                    <a:pt x="1839927" y="1678758"/>
                  </a:lnTo>
                  <a:lnTo>
                    <a:pt x="1839927" y="1677975"/>
                  </a:lnTo>
                  <a:lnTo>
                    <a:pt x="1841737" y="1677975"/>
                  </a:lnTo>
                  <a:lnTo>
                    <a:pt x="1841737" y="1677193"/>
                  </a:lnTo>
                  <a:lnTo>
                    <a:pt x="1842724" y="1677193"/>
                  </a:lnTo>
                  <a:lnTo>
                    <a:pt x="1842724" y="1676411"/>
                  </a:lnTo>
                  <a:lnTo>
                    <a:pt x="1844101" y="1676411"/>
                  </a:lnTo>
                  <a:lnTo>
                    <a:pt x="1844101" y="1675629"/>
                  </a:lnTo>
                  <a:lnTo>
                    <a:pt x="1844642" y="1675629"/>
                  </a:lnTo>
                  <a:lnTo>
                    <a:pt x="1844642" y="1674847"/>
                  </a:lnTo>
                  <a:lnTo>
                    <a:pt x="1844696" y="1674847"/>
                  </a:lnTo>
                  <a:lnTo>
                    <a:pt x="1844696" y="1674069"/>
                  </a:lnTo>
                  <a:lnTo>
                    <a:pt x="1844811" y="1674069"/>
                  </a:lnTo>
                  <a:lnTo>
                    <a:pt x="1844811" y="1673287"/>
                  </a:lnTo>
                  <a:lnTo>
                    <a:pt x="1844918" y="1673287"/>
                  </a:lnTo>
                  <a:lnTo>
                    <a:pt x="1844918" y="1672505"/>
                  </a:lnTo>
                  <a:lnTo>
                    <a:pt x="1845087" y="1672505"/>
                  </a:lnTo>
                  <a:lnTo>
                    <a:pt x="1845087" y="1671723"/>
                  </a:lnTo>
                  <a:lnTo>
                    <a:pt x="1845989" y="1671723"/>
                  </a:lnTo>
                  <a:lnTo>
                    <a:pt x="1845989" y="1670940"/>
                  </a:lnTo>
                  <a:lnTo>
                    <a:pt x="1846224" y="1670940"/>
                  </a:lnTo>
                  <a:lnTo>
                    <a:pt x="1846224" y="1670158"/>
                  </a:lnTo>
                  <a:lnTo>
                    <a:pt x="1848040" y="1670158"/>
                  </a:lnTo>
                  <a:lnTo>
                    <a:pt x="1848040" y="1669376"/>
                  </a:lnTo>
                  <a:lnTo>
                    <a:pt x="1850535" y="1669376"/>
                  </a:lnTo>
                  <a:lnTo>
                    <a:pt x="1850535" y="1668594"/>
                  </a:lnTo>
                  <a:lnTo>
                    <a:pt x="1851143" y="1668594"/>
                  </a:lnTo>
                  <a:lnTo>
                    <a:pt x="1851143" y="1667812"/>
                  </a:lnTo>
                  <a:lnTo>
                    <a:pt x="1851191" y="1667812"/>
                  </a:lnTo>
                  <a:lnTo>
                    <a:pt x="1851191" y="1667030"/>
                  </a:lnTo>
                  <a:lnTo>
                    <a:pt x="1852465" y="1667030"/>
                  </a:lnTo>
                  <a:lnTo>
                    <a:pt x="1852465" y="1666247"/>
                  </a:lnTo>
                  <a:lnTo>
                    <a:pt x="1853993" y="1666247"/>
                  </a:lnTo>
                  <a:lnTo>
                    <a:pt x="1853993" y="1665465"/>
                  </a:lnTo>
                  <a:lnTo>
                    <a:pt x="1854546" y="1665465"/>
                  </a:lnTo>
                  <a:lnTo>
                    <a:pt x="1854546" y="1664683"/>
                  </a:lnTo>
                  <a:lnTo>
                    <a:pt x="1856002" y="1664683"/>
                  </a:lnTo>
                  <a:lnTo>
                    <a:pt x="1856002" y="1663901"/>
                  </a:lnTo>
                  <a:lnTo>
                    <a:pt x="1856483" y="1663901"/>
                  </a:lnTo>
                  <a:lnTo>
                    <a:pt x="1856483" y="1663119"/>
                  </a:lnTo>
                  <a:lnTo>
                    <a:pt x="1856681" y="1663119"/>
                  </a:lnTo>
                  <a:lnTo>
                    <a:pt x="1856681" y="1662337"/>
                  </a:lnTo>
                  <a:lnTo>
                    <a:pt x="1858142" y="1662337"/>
                  </a:lnTo>
                  <a:lnTo>
                    <a:pt x="1858142" y="1661554"/>
                  </a:lnTo>
                  <a:lnTo>
                    <a:pt x="1859195" y="1661554"/>
                  </a:lnTo>
                  <a:lnTo>
                    <a:pt x="1859195" y="1660777"/>
                  </a:lnTo>
                  <a:lnTo>
                    <a:pt x="1860247" y="1660777"/>
                  </a:lnTo>
                  <a:lnTo>
                    <a:pt x="1860247" y="1659995"/>
                  </a:lnTo>
                  <a:lnTo>
                    <a:pt x="1861498" y="1659995"/>
                  </a:lnTo>
                  <a:lnTo>
                    <a:pt x="1861498" y="1659212"/>
                  </a:lnTo>
                  <a:lnTo>
                    <a:pt x="1863086" y="1659212"/>
                  </a:lnTo>
                  <a:lnTo>
                    <a:pt x="1863086" y="1658430"/>
                  </a:lnTo>
                  <a:lnTo>
                    <a:pt x="1863934" y="1658430"/>
                  </a:lnTo>
                  <a:lnTo>
                    <a:pt x="1863934" y="1657648"/>
                  </a:lnTo>
                  <a:lnTo>
                    <a:pt x="1864595" y="1657648"/>
                  </a:lnTo>
                  <a:lnTo>
                    <a:pt x="1864595" y="1656866"/>
                  </a:lnTo>
                  <a:lnTo>
                    <a:pt x="1866694" y="1656866"/>
                  </a:lnTo>
                  <a:lnTo>
                    <a:pt x="1866694" y="1656084"/>
                  </a:lnTo>
                  <a:lnTo>
                    <a:pt x="1868486" y="1656084"/>
                  </a:lnTo>
                  <a:lnTo>
                    <a:pt x="1868486" y="1655302"/>
                  </a:lnTo>
                  <a:lnTo>
                    <a:pt x="1868564" y="1655302"/>
                  </a:lnTo>
                  <a:lnTo>
                    <a:pt x="1868564" y="1654519"/>
                  </a:lnTo>
                  <a:lnTo>
                    <a:pt x="1869093" y="1654519"/>
                  </a:lnTo>
                  <a:lnTo>
                    <a:pt x="1869093" y="1653737"/>
                  </a:lnTo>
                  <a:lnTo>
                    <a:pt x="1869688" y="1653737"/>
                  </a:lnTo>
                  <a:lnTo>
                    <a:pt x="1869688" y="1652955"/>
                  </a:lnTo>
                  <a:lnTo>
                    <a:pt x="1870109" y="1652955"/>
                  </a:lnTo>
                  <a:lnTo>
                    <a:pt x="1870109" y="1652173"/>
                  </a:lnTo>
                  <a:lnTo>
                    <a:pt x="1871559" y="1652173"/>
                  </a:lnTo>
                  <a:lnTo>
                    <a:pt x="1871559" y="1651391"/>
                  </a:lnTo>
                  <a:lnTo>
                    <a:pt x="1872948" y="1651391"/>
                  </a:lnTo>
                  <a:lnTo>
                    <a:pt x="1872948" y="1650609"/>
                  </a:lnTo>
                  <a:lnTo>
                    <a:pt x="1872954" y="1650609"/>
                  </a:lnTo>
                  <a:lnTo>
                    <a:pt x="1872954" y="1649826"/>
                  </a:lnTo>
                  <a:lnTo>
                    <a:pt x="1872996" y="1649826"/>
                  </a:lnTo>
                  <a:lnTo>
                    <a:pt x="1872996" y="1649044"/>
                  </a:lnTo>
                  <a:lnTo>
                    <a:pt x="1873285" y="1649044"/>
                  </a:lnTo>
                  <a:lnTo>
                    <a:pt x="1873285" y="1648262"/>
                  </a:lnTo>
                  <a:lnTo>
                    <a:pt x="1873561" y="1648262"/>
                  </a:lnTo>
                  <a:lnTo>
                    <a:pt x="1873561" y="1647480"/>
                  </a:lnTo>
                  <a:lnTo>
                    <a:pt x="1875510" y="1647480"/>
                  </a:lnTo>
                  <a:lnTo>
                    <a:pt x="1875510" y="1646698"/>
                  </a:lnTo>
                  <a:lnTo>
                    <a:pt x="1877169" y="1646698"/>
                  </a:lnTo>
                  <a:lnTo>
                    <a:pt x="1877169" y="1645916"/>
                  </a:lnTo>
                  <a:lnTo>
                    <a:pt x="1878192" y="1645916"/>
                  </a:lnTo>
                  <a:lnTo>
                    <a:pt x="1878192" y="1645138"/>
                  </a:lnTo>
                  <a:lnTo>
                    <a:pt x="1879845" y="1645138"/>
                  </a:lnTo>
                  <a:lnTo>
                    <a:pt x="1879845" y="1644356"/>
                  </a:lnTo>
                  <a:lnTo>
                    <a:pt x="1880411" y="1644356"/>
                  </a:lnTo>
                  <a:lnTo>
                    <a:pt x="1880411" y="1643574"/>
                  </a:lnTo>
                  <a:lnTo>
                    <a:pt x="1881553" y="1643574"/>
                  </a:lnTo>
                  <a:lnTo>
                    <a:pt x="1881553" y="1642792"/>
                  </a:lnTo>
                  <a:lnTo>
                    <a:pt x="1882022" y="1642792"/>
                  </a:lnTo>
                  <a:lnTo>
                    <a:pt x="1882022" y="1642009"/>
                  </a:lnTo>
                  <a:lnTo>
                    <a:pt x="1884686" y="1642009"/>
                  </a:lnTo>
                  <a:lnTo>
                    <a:pt x="1884686" y="1641227"/>
                  </a:lnTo>
                  <a:lnTo>
                    <a:pt x="1886027" y="1641227"/>
                  </a:lnTo>
                  <a:lnTo>
                    <a:pt x="1886027" y="1640445"/>
                  </a:lnTo>
                  <a:lnTo>
                    <a:pt x="1886881" y="1640445"/>
                  </a:lnTo>
                  <a:lnTo>
                    <a:pt x="1886881" y="1639663"/>
                  </a:lnTo>
                  <a:lnTo>
                    <a:pt x="1887591" y="1639663"/>
                  </a:lnTo>
                  <a:lnTo>
                    <a:pt x="1887591" y="1638881"/>
                  </a:lnTo>
                  <a:lnTo>
                    <a:pt x="1889726" y="1638881"/>
                  </a:lnTo>
                  <a:lnTo>
                    <a:pt x="1889726" y="1638099"/>
                  </a:lnTo>
                  <a:lnTo>
                    <a:pt x="1891259" y="1638099"/>
                  </a:lnTo>
                  <a:lnTo>
                    <a:pt x="1891259" y="1637316"/>
                  </a:lnTo>
                  <a:lnTo>
                    <a:pt x="1891325" y="1637316"/>
                  </a:lnTo>
                  <a:lnTo>
                    <a:pt x="1891325" y="1636534"/>
                  </a:lnTo>
                  <a:lnTo>
                    <a:pt x="1891764" y="1636534"/>
                  </a:lnTo>
                  <a:lnTo>
                    <a:pt x="1891764" y="1635752"/>
                  </a:lnTo>
                  <a:lnTo>
                    <a:pt x="1892474" y="1635752"/>
                  </a:lnTo>
                  <a:lnTo>
                    <a:pt x="1892474" y="1634970"/>
                  </a:lnTo>
                  <a:lnTo>
                    <a:pt x="1892883" y="1634970"/>
                  </a:lnTo>
                  <a:lnTo>
                    <a:pt x="1892883" y="1634188"/>
                  </a:lnTo>
                  <a:lnTo>
                    <a:pt x="1893117" y="1634188"/>
                  </a:lnTo>
                  <a:lnTo>
                    <a:pt x="1893117" y="1633406"/>
                  </a:lnTo>
                  <a:lnTo>
                    <a:pt x="1893448" y="1633406"/>
                  </a:lnTo>
                  <a:lnTo>
                    <a:pt x="1893448" y="1632623"/>
                  </a:lnTo>
                  <a:lnTo>
                    <a:pt x="1897165" y="1632623"/>
                  </a:lnTo>
                  <a:lnTo>
                    <a:pt x="1897165" y="1631846"/>
                  </a:lnTo>
                  <a:lnTo>
                    <a:pt x="1899185" y="1631846"/>
                  </a:lnTo>
                  <a:lnTo>
                    <a:pt x="1899185" y="1631064"/>
                  </a:lnTo>
                  <a:lnTo>
                    <a:pt x="1899913" y="1631064"/>
                  </a:lnTo>
                  <a:lnTo>
                    <a:pt x="1899913" y="1630281"/>
                  </a:lnTo>
                  <a:lnTo>
                    <a:pt x="1900971" y="1630281"/>
                  </a:lnTo>
                  <a:lnTo>
                    <a:pt x="1900971" y="1629499"/>
                  </a:lnTo>
                  <a:lnTo>
                    <a:pt x="1901260" y="1629499"/>
                  </a:lnTo>
                  <a:lnTo>
                    <a:pt x="1901260" y="1628717"/>
                  </a:lnTo>
                  <a:lnTo>
                    <a:pt x="1901957" y="1628717"/>
                  </a:lnTo>
                  <a:lnTo>
                    <a:pt x="1901957" y="1627935"/>
                  </a:lnTo>
                  <a:lnTo>
                    <a:pt x="1901975" y="1627935"/>
                  </a:lnTo>
                  <a:lnTo>
                    <a:pt x="1901975" y="1627153"/>
                  </a:lnTo>
                  <a:lnTo>
                    <a:pt x="1902949" y="1627153"/>
                  </a:lnTo>
                  <a:lnTo>
                    <a:pt x="1902949" y="1626371"/>
                  </a:lnTo>
                  <a:lnTo>
                    <a:pt x="1903593" y="1626371"/>
                  </a:lnTo>
                  <a:lnTo>
                    <a:pt x="1903593" y="1625588"/>
                  </a:lnTo>
                  <a:lnTo>
                    <a:pt x="1905872" y="1625588"/>
                  </a:lnTo>
                  <a:lnTo>
                    <a:pt x="1905872" y="1624806"/>
                  </a:lnTo>
                  <a:lnTo>
                    <a:pt x="1908019" y="1624806"/>
                  </a:lnTo>
                  <a:lnTo>
                    <a:pt x="1908019" y="1624024"/>
                  </a:lnTo>
                  <a:lnTo>
                    <a:pt x="1909324" y="1624024"/>
                  </a:lnTo>
                  <a:lnTo>
                    <a:pt x="1909324" y="1623242"/>
                  </a:lnTo>
                  <a:lnTo>
                    <a:pt x="1909703" y="1623242"/>
                  </a:lnTo>
                  <a:lnTo>
                    <a:pt x="1909703" y="1622460"/>
                  </a:lnTo>
                  <a:lnTo>
                    <a:pt x="1909721" y="1622460"/>
                  </a:lnTo>
                  <a:lnTo>
                    <a:pt x="1909721" y="1621678"/>
                  </a:lnTo>
                  <a:lnTo>
                    <a:pt x="1910004" y="1621678"/>
                  </a:lnTo>
                  <a:lnTo>
                    <a:pt x="1910004" y="1620895"/>
                  </a:lnTo>
                  <a:lnTo>
                    <a:pt x="1912691" y="1620895"/>
                  </a:lnTo>
                  <a:lnTo>
                    <a:pt x="1912691" y="1620113"/>
                  </a:lnTo>
                  <a:lnTo>
                    <a:pt x="1912878" y="1620113"/>
                  </a:lnTo>
                  <a:lnTo>
                    <a:pt x="1912878" y="1619331"/>
                  </a:lnTo>
                  <a:lnTo>
                    <a:pt x="1913786" y="1619331"/>
                  </a:lnTo>
                  <a:lnTo>
                    <a:pt x="1913786" y="1618553"/>
                  </a:lnTo>
                  <a:lnTo>
                    <a:pt x="1914056" y="1618553"/>
                  </a:lnTo>
                  <a:lnTo>
                    <a:pt x="1914056" y="1617771"/>
                  </a:lnTo>
                  <a:lnTo>
                    <a:pt x="1914183" y="1617771"/>
                  </a:lnTo>
                  <a:lnTo>
                    <a:pt x="1914183" y="1616989"/>
                  </a:lnTo>
                  <a:lnTo>
                    <a:pt x="1914285" y="1616989"/>
                  </a:lnTo>
                  <a:lnTo>
                    <a:pt x="1914285" y="1616207"/>
                  </a:lnTo>
                  <a:lnTo>
                    <a:pt x="1914682" y="1616207"/>
                  </a:lnTo>
                  <a:lnTo>
                    <a:pt x="1914682" y="1615425"/>
                  </a:lnTo>
                  <a:lnTo>
                    <a:pt x="1916263" y="1615425"/>
                  </a:lnTo>
                  <a:lnTo>
                    <a:pt x="1916263" y="1614643"/>
                  </a:lnTo>
                  <a:lnTo>
                    <a:pt x="1916666" y="1614643"/>
                  </a:lnTo>
                  <a:lnTo>
                    <a:pt x="1916666" y="1613860"/>
                  </a:lnTo>
                  <a:lnTo>
                    <a:pt x="1917274" y="1613860"/>
                  </a:lnTo>
                  <a:lnTo>
                    <a:pt x="1917274" y="1613078"/>
                  </a:lnTo>
                  <a:lnTo>
                    <a:pt x="1919012" y="1613078"/>
                  </a:lnTo>
                  <a:lnTo>
                    <a:pt x="1919012" y="1612296"/>
                  </a:lnTo>
                  <a:lnTo>
                    <a:pt x="1920046" y="1612296"/>
                  </a:lnTo>
                  <a:lnTo>
                    <a:pt x="1920046" y="1611514"/>
                  </a:lnTo>
                  <a:lnTo>
                    <a:pt x="1920112" y="1611514"/>
                  </a:lnTo>
                  <a:lnTo>
                    <a:pt x="1920112" y="1610732"/>
                  </a:lnTo>
                  <a:lnTo>
                    <a:pt x="1922385" y="1610732"/>
                  </a:lnTo>
                  <a:lnTo>
                    <a:pt x="1922385" y="1609950"/>
                  </a:lnTo>
                  <a:lnTo>
                    <a:pt x="1922902" y="1609950"/>
                  </a:lnTo>
                  <a:lnTo>
                    <a:pt x="1922902" y="1609168"/>
                  </a:lnTo>
                  <a:lnTo>
                    <a:pt x="1923053" y="1609168"/>
                  </a:lnTo>
                  <a:lnTo>
                    <a:pt x="1923053" y="1608385"/>
                  </a:lnTo>
                  <a:lnTo>
                    <a:pt x="1923450" y="1608385"/>
                  </a:lnTo>
                  <a:lnTo>
                    <a:pt x="1923450" y="1607603"/>
                  </a:lnTo>
                  <a:lnTo>
                    <a:pt x="1924039" y="1607603"/>
                  </a:lnTo>
                  <a:lnTo>
                    <a:pt x="1924039" y="1606821"/>
                  </a:lnTo>
                  <a:lnTo>
                    <a:pt x="1926499" y="1606821"/>
                  </a:lnTo>
                  <a:lnTo>
                    <a:pt x="1926499" y="1606039"/>
                  </a:lnTo>
                  <a:lnTo>
                    <a:pt x="1926787" y="1606039"/>
                  </a:lnTo>
                  <a:lnTo>
                    <a:pt x="1926787" y="1605261"/>
                  </a:lnTo>
                  <a:lnTo>
                    <a:pt x="1927341" y="1605261"/>
                  </a:lnTo>
                  <a:lnTo>
                    <a:pt x="1927341" y="1604479"/>
                  </a:lnTo>
                  <a:lnTo>
                    <a:pt x="1928411" y="1604479"/>
                  </a:lnTo>
                  <a:lnTo>
                    <a:pt x="1928411" y="1603697"/>
                  </a:lnTo>
                  <a:lnTo>
                    <a:pt x="1928417" y="1603697"/>
                  </a:lnTo>
                  <a:lnTo>
                    <a:pt x="1928417" y="1602915"/>
                  </a:lnTo>
                  <a:lnTo>
                    <a:pt x="1930263" y="1602915"/>
                  </a:lnTo>
                  <a:lnTo>
                    <a:pt x="1930263" y="1602133"/>
                  </a:lnTo>
                  <a:lnTo>
                    <a:pt x="1930305" y="1602133"/>
                  </a:lnTo>
                  <a:lnTo>
                    <a:pt x="1930305" y="1601350"/>
                  </a:lnTo>
                  <a:lnTo>
                    <a:pt x="1933811" y="1601350"/>
                  </a:lnTo>
                  <a:lnTo>
                    <a:pt x="1933811" y="1600568"/>
                  </a:lnTo>
                  <a:lnTo>
                    <a:pt x="1934503" y="1600568"/>
                  </a:lnTo>
                  <a:lnTo>
                    <a:pt x="1934503" y="1599786"/>
                  </a:lnTo>
                  <a:lnTo>
                    <a:pt x="1935603" y="1599786"/>
                  </a:lnTo>
                  <a:lnTo>
                    <a:pt x="1935603" y="1599004"/>
                  </a:lnTo>
                  <a:lnTo>
                    <a:pt x="1935850" y="1599004"/>
                  </a:lnTo>
                  <a:lnTo>
                    <a:pt x="1935850" y="1598222"/>
                  </a:lnTo>
                  <a:lnTo>
                    <a:pt x="1936571" y="1598222"/>
                  </a:lnTo>
                  <a:lnTo>
                    <a:pt x="1936571" y="1597440"/>
                  </a:lnTo>
                  <a:lnTo>
                    <a:pt x="1936902" y="1597440"/>
                  </a:lnTo>
                  <a:lnTo>
                    <a:pt x="1936902" y="1596657"/>
                  </a:lnTo>
                  <a:lnTo>
                    <a:pt x="1937179" y="1596657"/>
                  </a:lnTo>
                  <a:lnTo>
                    <a:pt x="1937179" y="1595875"/>
                  </a:lnTo>
                  <a:lnTo>
                    <a:pt x="1937864" y="1595875"/>
                  </a:lnTo>
                  <a:lnTo>
                    <a:pt x="1937864" y="1595093"/>
                  </a:lnTo>
                  <a:lnTo>
                    <a:pt x="1941875" y="1595093"/>
                  </a:lnTo>
                  <a:lnTo>
                    <a:pt x="1941875" y="1594311"/>
                  </a:lnTo>
                  <a:lnTo>
                    <a:pt x="1942020" y="1594311"/>
                  </a:lnTo>
                  <a:lnTo>
                    <a:pt x="1942020" y="1593529"/>
                  </a:lnTo>
                  <a:lnTo>
                    <a:pt x="1942230" y="1593529"/>
                  </a:lnTo>
                  <a:lnTo>
                    <a:pt x="1942230" y="1592747"/>
                  </a:lnTo>
                  <a:lnTo>
                    <a:pt x="1942783" y="1592747"/>
                  </a:lnTo>
                  <a:lnTo>
                    <a:pt x="1942783" y="1591969"/>
                  </a:lnTo>
                  <a:lnTo>
                    <a:pt x="1943222" y="1591969"/>
                  </a:lnTo>
                  <a:lnTo>
                    <a:pt x="1943222" y="1591182"/>
                  </a:lnTo>
                  <a:lnTo>
                    <a:pt x="1943667" y="1591182"/>
                  </a:lnTo>
                  <a:lnTo>
                    <a:pt x="1943667" y="1590405"/>
                  </a:lnTo>
                  <a:lnTo>
                    <a:pt x="1944635" y="1590405"/>
                  </a:lnTo>
                  <a:lnTo>
                    <a:pt x="1944635" y="1589622"/>
                  </a:lnTo>
                  <a:lnTo>
                    <a:pt x="1947666" y="1589622"/>
                  </a:lnTo>
                  <a:lnTo>
                    <a:pt x="1947666" y="1588840"/>
                  </a:lnTo>
                  <a:lnTo>
                    <a:pt x="1947835" y="1588840"/>
                  </a:lnTo>
                  <a:lnTo>
                    <a:pt x="1947835" y="1588058"/>
                  </a:lnTo>
                  <a:lnTo>
                    <a:pt x="1948713" y="1588058"/>
                  </a:lnTo>
                  <a:lnTo>
                    <a:pt x="1948713" y="1587276"/>
                  </a:lnTo>
                  <a:lnTo>
                    <a:pt x="1950805" y="1587276"/>
                  </a:lnTo>
                  <a:lnTo>
                    <a:pt x="1950805" y="1586494"/>
                  </a:lnTo>
                  <a:lnTo>
                    <a:pt x="1950950" y="1586494"/>
                  </a:lnTo>
                  <a:lnTo>
                    <a:pt x="1950950" y="1585712"/>
                  </a:lnTo>
                  <a:lnTo>
                    <a:pt x="1950980" y="1585712"/>
                  </a:lnTo>
                  <a:lnTo>
                    <a:pt x="1950980" y="1584930"/>
                  </a:lnTo>
                  <a:lnTo>
                    <a:pt x="1951780" y="1584930"/>
                  </a:lnTo>
                  <a:lnTo>
                    <a:pt x="1951780" y="1584147"/>
                  </a:lnTo>
                  <a:lnTo>
                    <a:pt x="1951936" y="1584147"/>
                  </a:lnTo>
                  <a:lnTo>
                    <a:pt x="1951936" y="1583365"/>
                  </a:lnTo>
                  <a:lnTo>
                    <a:pt x="1952068" y="1583365"/>
                  </a:lnTo>
                  <a:lnTo>
                    <a:pt x="1952068" y="1582583"/>
                  </a:lnTo>
                  <a:lnTo>
                    <a:pt x="1952104" y="1582583"/>
                  </a:lnTo>
                  <a:lnTo>
                    <a:pt x="1952104" y="1581801"/>
                  </a:lnTo>
                  <a:lnTo>
                    <a:pt x="1952423" y="1581801"/>
                  </a:lnTo>
                  <a:lnTo>
                    <a:pt x="1952423" y="1581019"/>
                  </a:lnTo>
                  <a:lnTo>
                    <a:pt x="1952465" y="1581019"/>
                  </a:lnTo>
                  <a:lnTo>
                    <a:pt x="1952465" y="1580237"/>
                  </a:lnTo>
                  <a:lnTo>
                    <a:pt x="1952934" y="1580237"/>
                  </a:lnTo>
                  <a:lnTo>
                    <a:pt x="1952934" y="1579454"/>
                  </a:lnTo>
                  <a:lnTo>
                    <a:pt x="1953373" y="1579454"/>
                  </a:lnTo>
                  <a:lnTo>
                    <a:pt x="1953373" y="1578672"/>
                  </a:lnTo>
                  <a:lnTo>
                    <a:pt x="1953457" y="1578672"/>
                  </a:lnTo>
                  <a:lnTo>
                    <a:pt x="1953457" y="1577890"/>
                  </a:lnTo>
                  <a:lnTo>
                    <a:pt x="1953746" y="1577890"/>
                  </a:lnTo>
                  <a:lnTo>
                    <a:pt x="1953746" y="1577112"/>
                  </a:lnTo>
                  <a:lnTo>
                    <a:pt x="1953872" y="1577112"/>
                  </a:lnTo>
                  <a:lnTo>
                    <a:pt x="1953872" y="1576330"/>
                  </a:lnTo>
                  <a:lnTo>
                    <a:pt x="1954161" y="1576330"/>
                  </a:lnTo>
                  <a:lnTo>
                    <a:pt x="1954161" y="1575548"/>
                  </a:lnTo>
                  <a:lnTo>
                    <a:pt x="1954967" y="1575548"/>
                  </a:lnTo>
                  <a:lnTo>
                    <a:pt x="1954967" y="1574766"/>
                  </a:lnTo>
                  <a:lnTo>
                    <a:pt x="1955177" y="1574766"/>
                  </a:lnTo>
                  <a:lnTo>
                    <a:pt x="1955177" y="1573984"/>
                  </a:lnTo>
                  <a:lnTo>
                    <a:pt x="1955604" y="1573984"/>
                  </a:lnTo>
                  <a:lnTo>
                    <a:pt x="1955604" y="1573202"/>
                  </a:lnTo>
                  <a:lnTo>
                    <a:pt x="1956957" y="1573202"/>
                  </a:lnTo>
                  <a:lnTo>
                    <a:pt x="1956957" y="1572419"/>
                  </a:lnTo>
                  <a:lnTo>
                    <a:pt x="1957727" y="1572419"/>
                  </a:lnTo>
                  <a:lnTo>
                    <a:pt x="1957727" y="1571637"/>
                  </a:lnTo>
                  <a:lnTo>
                    <a:pt x="1957745" y="1571637"/>
                  </a:lnTo>
                  <a:lnTo>
                    <a:pt x="1957745" y="1570855"/>
                  </a:lnTo>
                  <a:lnTo>
                    <a:pt x="1957859" y="1570855"/>
                  </a:lnTo>
                  <a:lnTo>
                    <a:pt x="1957859" y="1570073"/>
                  </a:lnTo>
                  <a:lnTo>
                    <a:pt x="1958232" y="1570073"/>
                  </a:lnTo>
                  <a:lnTo>
                    <a:pt x="1958232" y="1569291"/>
                  </a:lnTo>
                  <a:lnTo>
                    <a:pt x="1958395" y="1569291"/>
                  </a:lnTo>
                  <a:lnTo>
                    <a:pt x="1958395" y="1568509"/>
                  </a:lnTo>
                  <a:lnTo>
                    <a:pt x="1960878" y="1568509"/>
                  </a:lnTo>
                  <a:lnTo>
                    <a:pt x="1960878" y="1567726"/>
                  </a:lnTo>
                  <a:lnTo>
                    <a:pt x="1964931" y="1567726"/>
                  </a:lnTo>
                  <a:lnTo>
                    <a:pt x="1964931" y="1566944"/>
                  </a:lnTo>
                  <a:lnTo>
                    <a:pt x="1964937" y="1566944"/>
                  </a:lnTo>
                  <a:lnTo>
                    <a:pt x="1964937" y="1566162"/>
                  </a:lnTo>
                  <a:lnTo>
                    <a:pt x="1966537" y="1566162"/>
                  </a:lnTo>
                  <a:lnTo>
                    <a:pt x="1966537" y="1565380"/>
                  </a:lnTo>
                  <a:lnTo>
                    <a:pt x="1967295" y="1565380"/>
                  </a:lnTo>
                  <a:lnTo>
                    <a:pt x="1967295" y="1564598"/>
                  </a:lnTo>
                  <a:lnTo>
                    <a:pt x="1968786" y="1564598"/>
                  </a:lnTo>
                  <a:lnTo>
                    <a:pt x="1968786" y="1563820"/>
                  </a:lnTo>
                  <a:lnTo>
                    <a:pt x="1969381" y="1563820"/>
                  </a:lnTo>
                  <a:lnTo>
                    <a:pt x="1969381" y="1563038"/>
                  </a:lnTo>
                  <a:lnTo>
                    <a:pt x="1970403" y="1563038"/>
                  </a:lnTo>
                  <a:lnTo>
                    <a:pt x="1970403" y="1562256"/>
                  </a:lnTo>
                  <a:lnTo>
                    <a:pt x="1970963" y="1562256"/>
                  </a:lnTo>
                  <a:lnTo>
                    <a:pt x="1970963" y="1561474"/>
                  </a:lnTo>
                  <a:lnTo>
                    <a:pt x="1971215" y="1561474"/>
                  </a:lnTo>
                  <a:lnTo>
                    <a:pt x="1971215" y="1560691"/>
                  </a:lnTo>
                  <a:lnTo>
                    <a:pt x="1971245" y="1560691"/>
                  </a:lnTo>
                  <a:lnTo>
                    <a:pt x="1971245" y="1559909"/>
                  </a:lnTo>
                  <a:lnTo>
                    <a:pt x="1972821" y="1559909"/>
                  </a:lnTo>
                  <a:lnTo>
                    <a:pt x="1972821" y="1559127"/>
                  </a:lnTo>
                  <a:lnTo>
                    <a:pt x="1972887" y="1559127"/>
                  </a:lnTo>
                  <a:lnTo>
                    <a:pt x="1972887" y="1558345"/>
                  </a:lnTo>
                  <a:lnTo>
                    <a:pt x="1974806" y="1558345"/>
                  </a:lnTo>
                  <a:lnTo>
                    <a:pt x="1974806" y="1557563"/>
                  </a:lnTo>
                  <a:lnTo>
                    <a:pt x="1974835" y="1557563"/>
                  </a:lnTo>
                  <a:lnTo>
                    <a:pt x="1974835" y="1556781"/>
                  </a:lnTo>
                  <a:lnTo>
                    <a:pt x="1974932" y="1556781"/>
                  </a:lnTo>
                  <a:lnTo>
                    <a:pt x="1974932" y="1555999"/>
                  </a:lnTo>
                  <a:lnTo>
                    <a:pt x="1975515" y="1555999"/>
                  </a:lnTo>
                  <a:lnTo>
                    <a:pt x="1975515" y="1555216"/>
                  </a:lnTo>
                  <a:lnTo>
                    <a:pt x="1975575" y="1555216"/>
                  </a:lnTo>
                  <a:lnTo>
                    <a:pt x="1975575" y="1554434"/>
                  </a:lnTo>
                  <a:lnTo>
                    <a:pt x="1976862" y="1554434"/>
                  </a:lnTo>
                  <a:lnTo>
                    <a:pt x="1976862" y="1553652"/>
                  </a:lnTo>
                  <a:lnTo>
                    <a:pt x="1977049" y="1553652"/>
                  </a:lnTo>
                  <a:lnTo>
                    <a:pt x="1977049" y="1552870"/>
                  </a:lnTo>
                  <a:lnTo>
                    <a:pt x="1977373" y="1552870"/>
                  </a:lnTo>
                  <a:lnTo>
                    <a:pt x="1977373" y="1552088"/>
                  </a:lnTo>
                  <a:lnTo>
                    <a:pt x="1977433" y="1552088"/>
                  </a:lnTo>
                  <a:lnTo>
                    <a:pt x="1977433" y="1551306"/>
                  </a:lnTo>
                  <a:lnTo>
                    <a:pt x="1978300" y="1551306"/>
                  </a:lnTo>
                  <a:lnTo>
                    <a:pt x="1978300" y="1550523"/>
                  </a:lnTo>
                  <a:lnTo>
                    <a:pt x="1978979" y="1550523"/>
                  </a:lnTo>
                  <a:lnTo>
                    <a:pt x="1978979" y="1549741"/>
                  </a:lnTo>
                  <a:lnTo>
                    <a:pt x="1979171" y="1549741"/>
                  </a:lnTo>
                  <a:lnTo>
                    <a:pt x="1979171" y="1548959"/>
                  </a:lnTo>
                  <a:lnTo>
                    <a:pt x="1979791" y="1548959"/>
                  </a:lnTo>
                  <a:lnTo>
                    <a:pt x="1979791" y="1548181"/>
                  </a:lnTo>
                  <a:lnTo>
                    <a:pt x="1979797" y="1548181"/>
                  </a:lnTo>
                  <a:lnTo>
                    <a:pt x="1979797" y="1547399"/>
                  </a:lnTo>
                  <a:lnTo>
                    <a:pt x="1979839" y="1547399"/>
                  </a:lnTo>
                  <a:lnTo>
                    <a:pt x="1979839" y="1546617"/>
                  </a:lnTo>
                  <a:lnTo>
                    <a:pt x="1980723" y="1546617"/>
                  </a:lnTo>
                  <a:lnTo>
                    <a:pt x="1980723" y="1545835"/>
                  </a:lnTo>
                  <a:lnTo>
                    <a:pt x="1982425" y="1545835"/>
                  </a:lnTo>
                  <a:lnTo>
                    <a:pt x="1982425" y="1545053"/>
                  </a:lnTo>
                  <a:lnTo>
                    <a:pt x="1983633" y="1545053"/>
                  </a:lnTo>
                  <a:lnTo>
                    <a:pt x="1983633" y="1544271"/>
                  </a:lnTo>
                  <a:lnTo>
                    <a:pt x="1983640" y="1544271"/>
                  </a:lnTo>
                  <a:lnTo>
                    <a:pt x="1983640" y="1543488"/>
                  </a:lnTo>
                  <a:lnTo>
                    <a:pt x="1983645" y="1543488"/>
                  </a:lnTo>
                  <a:lnTo>
                    <a:pt x="1983645" y="1542706"/>
                  </a:lnTo>
                  <a:lnTo>
                    <a:pt x="1983850" y="1542706"/>
                  </a:lnTo>
                  <a:lnTo>
                    <a:pt x="1983850" y="1541924"/>
                  </a:lnTo>
                  <a:lnTo>
                    <a:pt x="1985383" y="1541924"/>
                  </a:lnTo>
                  <a:lnTo>
                    <a:pt x="1985383" y="1541142"/>
                  </a:lnTo>
                  <a:lnTo>
                    <a:pt x="1985744" y="1541142"/>
                  </a:lnTo>
                  <a:lnTo>
                    <a:pt x="1985744" y="1540360"/>
                  </a:lnTo>
                  <a:lnTo>
                    <a:pt x="1985997" y="1540360"/>
                  </a:lnTo>
                  <a:lnTo>
                    <a:pt x="1985997" y="1539578"/>
                  </a:lnTo>
                  <a:lnTo>
                    <a:pt x="1987596" y="1539578"/>
                  </a:lnTo>
                  <a:lnTo>
                    <a:pt x="1987596" y="1538796"/>
                  </a:lnTo>
                  <a:lnTo>
                    <a:pt x="1990759" y="1538796"/>
                  </a:lnTo>
                  <a:lnTo>
                    <a:pt x="1990759" y="1538013"/>
                  </a:lnTo>
                  <a:lnTo>
                    <a:pt x="1990940" y="1538013"/>
                  </a:lnTo>
                  <a:lnTo>
                    <a:pt x="1990940" y="1537231"/>
                  </a:lnTo>
                  <a:lnTo>
                    <a:pt x="1991475" y="1537231"/>
                  </a:lnTo>
                  <a:lnTo>
                    <a:pt x="1991475" y="1536449"/>
                  </a:lnTo>
                  <a:lnTo>
                    <a:pt x="1991890" y="1536449"/>
                  </a:lnTo>
                  <a:lnTo>
                    <a:pt x="1991890" y="1535667"/>
                  </a:lnTo>
                  <a:lnTo>
                    <a:pt x="1992365" y="1535667"/>
                  </a:lnTo>
                  <a:lnTo>
                    <a:pt x="1992365" y="1534889"/>
                  </a:lnTo>
                  <a:lnTo>
                    <a:pt x="1993231" y="1534889"/>
                  </a:lnTo>
                  <a:lnTo>
                    <a:pt x="1993231" y="1534107"/>
                  </a:lnTo>
                  <a:lnTo>
                    <a:pt x="1993375" y="1534107"/>
                  </a:lnTo>
                  <a:lnTo>
                    <a:pt x="1993375" y="1533325"/>
                  </a:lnTo>
                  <a:lnTo>
                    <a:pt x="1993514" y="1533325"/>
                  </a:lnTo>
                  <a:lnTo>
                    <a:pt x="1993514" y="1532543"/>
                  </a:lnTo>
                  <a:lnTo>
                    <a:pt x="1993887" y="1532543"/>
                  </a:lnTo>
                  <a:lnTo>
                    <a:pt x="1993887" y="1531761"/>
                  </a:lnTo>
                  <a:lnTo>
                    <a:pt x="1993959" y="1531761"/>
                  </a:lnTo>
                  <a:lnTo>
                    <a:pt x="1993959" y="1530978"/>
                  </a:lnTo>
                  <a:lnTo>
                    <a:pt x="1994999" y="1530978"/>
                  </a:lnTo>
                  <a:lnTo>
                    <a:pt x="1994999" y="1530196"/>
                  </a:lnTo>
                  <a:lnTo>
                    <a:pt x="1995402" y="1530196"/>
                  </a:lnTo>
                  <a:lnTo>
                    <a:pt x="1995402" y="1529414"/>
                  </a:lnTo>
                  <a:lnTo>
                    <a:pt x="1997254" y="1529414"/>
                  </a:lnTo>
                  <a:lnTo>
                    <a:pt x="1997254" y="1528632"/>
                  </a:lnTo>
                  <a:lnTo>
                    <a:pt x="1997507" y="1528632"/>
                  </a:lnTo>
                  <a:lnTo>
                    <a:pt x="1997507" y="1527850"/>
                  </a:lnTo>
                  <a:lnTo>
                    <a:pt x="1998553" y="1527850"/>
                  </a:lnTo>
                  <a:lnTo>
                    <a:pt x="1998553" y="1527068"/>
                  </a:lnTo>
                  <a:lnTo>
                    <a:pt x="1999792" y="1527068"/>
                  </a:lnTo>
                  <a:lnTo>
                    <a:pt x="1999792" y="1526285"/>
                  </a:lnTo>
                  <a:lnTo>
                    <a:pt x="2000303" y="1526285"/>
                  </a:lnTo>
                  <a:lnTo>
                    <a:pt x="2000303" y="1525503"/>
                  </a:lnTo>
                  <a:lnTo>
                    <a:pt x="2000351" y="1525503"/>
                  </a:lnTo>
                  <a:lnTo>
                    <a:pt x="2000351" y="1524721"/>
                  </a:lnTo>
                  <a:lnTo>
                    <a:pt x="2001181" y="1524721"/>
                  </a:lnTo>
                  <a:lnTo>
                    <a:pt x="2001181" y="1523939"/>
                  </a:lnTo>
                  <a:lnTo>
                    <a:pt x="2002179" y="1523939"/>
                  </a:lnTo>
                  <a:lnTo>
                    <a:pt x="2002179" y="1523157"/>
                  </a:lnTo>
                  <a:lnTo>
                    <a:pt x="2002312" y="1523157"/>
                  </a:lnTo>
                  <a:lnTo>
                    <a:pt x="2002312" y="1522375"/>
                  </a:lnTo>
                  <a:lnTo>
                    <a:pt x="2003653" y="1522375"/>
                  </a:lnTo>
                  <a:lnTo>
                    <a:pt x="2003653" y="1521597"/>
                  </a:lnTo>
                  <a:lnTo>
                    <a:pt x="2005553" y="1521597"/>
                  </a:lnTo>
                  <a:lnTo>
                    <a:pt x="2005553" y="1520815"/>
                  </a:lnTo>
                  <a:lnTo>
                    <a:pt x="2005685" y="1520815"/>
                  </a:lnTo>
                  <a:lnTo>
                    <a:pt x="2005685" y="1520033"/>
                  </a:lnTo>
                  <a:lnTo>
                    <a:pt x="2006767" y="1520033"/>
                  </a:lnTo>
                  <a:lnTo>
                    <a:pt x="2006767" y="1519250"/>
                  </a:lnTo>
                  <a:lnTo>
                    <a:pt x="2007098" y="1519250"/>
                  </a:lnTo>
                  <a:lnTo>
                    <a:pt x="2007098" y="1518468"/>
                  </a:lnTo>
                  <a:lnTo>
                    <a:pt x="2008572" y="1518468"/>
                  </a:lnTo>
                  <a:lnTo>
                    <a:pt x="2008572" y="1517686"/>
                  </a:lnTo>
                  <a:lnTo>
                    <a:pt x="2008987" y="1517686"/>
                  </a:lnTo>
                  <a:lnTo>
                    <a:pt x="2008987" y="1516904"/>
                  </a:lnTo>
                  <a:lnTo>
                    <a:pt x="2009203" y="1516904"/>
                  </a:lnTo>
                  <a:lnTo>
                    <a:pt x="2009203" y="1516122"/>
                  </a:lnTo>
                  <a:lnTo>
                    <a:pt x="2009594" y="1516122"/>
                  </a:lnTo>
                  <a:lnTo>
                    <a:pt x="2009594" y="1515340"/>
                  </a:lnTo>
                  <a:lnTo>
                    <a:pt x="2009714" y="1515340"/>
                  </a:lnTo>
                  <a:lnTo>
                    <a:pt x="2009714" y="1514557"/>
                  </a:lnTo>
                  <a:lnTo>
                    <a:pt x="2011133" y="1514557"/>
                  </a:lnTo>
                  <a:lnTo>
                    <a:pt x="2011133" y="1513775"/>
                  </a:lnTo>
                  <a:lnTo>
                    <a:pt x="2012306" y="1513775"/>
                  </a:lnTo>
                  <a:lnTo>
                    <a:pt x="2012306" y="1512993"/>
                  </a:lnTo>
                  <a:lnTo>
                    <a:pt x="2012553" y="1512993"/>
                  </a:lnTo>
                  <a:lnTo>
                    <a:pt x="2012553" y="1512211"/>
                  </a:lnTo>
                  <a:lnTo>
                    <a:pt x="2013232" y="1512211"/>
                  </a:lnTo>
                  <a:lnTo>
                    <a:pt x="2013232" y="1511429"/>
                  </a:lnTo>
                  <a:lnTo>
                    <a:pt x="2013322" y="1511429"/>
                  </a:lnTo>
                  <a:lnTo>
                    <a:pt x="2013322" y="1510647"/>
                  </a:lnTo>
                  <a:lnTo>
                    <a:pt x="2013647" y="1510647"/>
                  </a:lnTo>
                  <a:lnTo>
                    <a:pt x="2013647" y="1509864"/>
                  </a:lnTo>
                  <a:lnTo>
                    <a:pt x="2013888" y="1509864"/>
                  </a:lnTo>
                  <a:lnTo>
                    <a:pt x="2013888" y="1509082"/>
                  </a:lnTo>
                  <a:lnTo>
                    <a:pt x="2013960" y="1509082"/>
                  </a:lnTo>
                  <a:lnTo>
                    <a:pt x="2013960" y="1508305"/>
                  </a:lnTo>
                  <a:lnTo>
                    <a:pt x="2014399" y="1508305"/>
                  </a:lnTo>
                  <a:lnTo>
                    <a:pt x="2014399" y="1507518"/>
                  </a:lnTo>
                  <a:lnTo>
                    <a:pt x="2014489" y="1507518"/>
                  </a:lnTo>
                  <a:lnTo>
                    <a:pt x="2014489" y="1506740"/>
                  </a:lnTo>
                  <a:lnTo>
                    <a:pt x="2015217" y="1506740"/>
                  </a:lnTo>
                  <a:lnTo>
                    <a:pt x="2015217" y="1505958"/>
                  </a:lnTo>
                  <a:lnTo>
                    <a:pt x="2016353" y="1505958"/>
                  </a:lnTo>
                  <a:lnTo>
                    <a:pt x="2016353" y="1505176"/>
                  </a:lnTo>
                  <a:lnTo>
                    <a:pt x="2016684" y="1505176"/>
                  </a:lnTo>
                  <a:lnTo>
                    <a:pt x="2016684" y="1504394"/>
                  </a:lnTo>
                  <a:lnTo>
                    <a:pt x="2017406" y="1504394"/>
                  </a:lnTo>
                  <a:lnTo>
                    <a:pt x="2017406" y="1503612"/>
                  </a:lnTo>
                  <a:lnTo>
                    <a:pt x="2017983" y="1503612"/>
                  </a:lnTo>
                  <a:lnTo>
                    <a:pt x="2017983" y="1502830"/>
                  </a:lnTo>
                  <a:lnTo>
                    <a:pt x="2020388" y="1502830"/>
                  </a:lnTo>
                  <a:lnTo>
                    <a:pt x="2020388" y="1502047"/>
                  </a:lnTo>
                  <a:lnTo>
                    <a:pt x="2021435" y="1502047"/>
                  </a:lnTo>
                  <a:lnTo>
                    <a:pt x="2021435" y="1501265"/>
                  </a:lnTo>
                  <a:lnTo>
                    <a:pt x="2021790" y="1501265"/>
                  </a:lnTo>
                  <a:lnTo>
                    <a:pt x="2021790" y="1500483"/>
                  </a:lnTo>
                  <a:lnTo>
                    <a:pt x="2022174" y="1500483"/>
                  </a:lnTo>
                  <a:lnTo>
                    <a:pt x="2022174" y="1499701"/>
                  </a:lnTo>
                  <a:lnTo>
                    <a:pt x="2022283" y="1499701"/>
                  </a:lnTo>
                  <a:lnTo>
                    <a:pt x="2022283" y="1498919"/>
                  </a:lnTo>
                  <a:lnTo>
                    <a:pt x="2022355" y="1498919"/>
                  </a:lnTo>
                  <a:lnTo>
                    <a:pt x="2022355" y="1498137"/>
                  </a:lnTo>
                  <a:lnTo>
                    <a:pt x="2024020" y="1498137"/>
                  </a:lnTo>
                  <a:lnTo>
                    <a:pt x="2024020" y="1497354"/>
                  </a:lnTo>
                  <a:lnTo>
                    <a:pt x="2024953" y="1497354"/>
                  </a:lnTo>
                  <a:lnTo>
                    <a:pt x="2024953" y="1496572"/>
                  </a:lnTo>
                  <a:lnTo>
                    <a:pt x="2025319" y="1496572"/>
                  </a:lnTo>
                  <a:lnTo>
                    <a:pt x="2025319" y="1495790"/>
                  </a:lnTo>
                  <a:lnTo>
                    <a:pt x="2029048" y="1495790"/>
                  </a:lnTo>
                  <a:lnTo>
                    <a:pt x="2029048" y="1495008"/>
                  </a:lnTo>
                  <a:lnTo>
                    <a:pt x="2029355" y="1495008"/>
                  </a:lnTo>
                  <a:lnTo>
                    <a:pt x="2029355" y="1494226"/>
                  </a:lnTo>
                  <a:lnTo>
                    <a:pt x="2031267" y="1494226"/>
                  </a:lnTo>
                  <a:lnTo>
                    <a:pt x="2031267" y="1493448"/>
                  </a:lnTo>
                  <a:lnTo>
                    <a:pt x="2032842" y="1493448"/>
                  </a:lnTo>
                  <a:lnTo>
                    <a:pt x="2032842" y="1492666"/>
                  </a:lnTo>
                  <a:lnTo>
                    <a:pt x="2037274" y="1492666"/>
                  </a:lnTo>
                  <a:lnTo>
                    <a:pt x="2037274" y="1491884"/>
                  </a:lnTo>
                  <a:lnTo>
                    <a:pt x="2040059" y="1491884"/>
                  </a:lnTo>
                  <a:lnTo>
                    <a:pt x="2040059" y="1491102"/>
                  </a:lnTo>
                  <a:lnTo>
                    <a:pt x="2040245" y="1491102"/>
                  </a:lnTo>
                  <a:lnTo>
                    <a:pt x="2040245" y="1490319"/>
                  </a:lnTo>
                  <a:lnTo>
                    <a:pt x="2040630" y="1490319"/>
                  </a:lnTo>
                  <a:lnTo>
                    <a:pt x="2040630" y="1489537"/>
                  </a:lnTo>
                  <a:lnTo>
                    <a:pt x="2040816" y="1489537"/>
                  </a:lnTo>
                  <a:lnTo>
                    <a:pt x="2040816" y="1488755"/>
                  </a:lnTo>
                  <a:lnTo>
                    <a:pt x="2041009" y="1488755"/>
                  </a:lnTo>
                  <a:lnTo>
                    <a:pt x="2041009" y="1487973"/>
                  </a:lnTo>
                  <a:lnTo>
                    <a:pt x="2042843" y="1487973"/>
                  </a:lnTo>
                  <a:lnTo>
                    <a:pt x="2042843" y="1487191"/>
                  </a:lnTo>
                  <a:lnTo>
                    <a:pt x="2043637" y="1487191"/>
                  </a:lnTo>
                  <a:lnTo>
                    <a:pt x="2043637" y="1486409"/>
                  </a:lnTo>
                  <a:lnTo>
                    <a:pt x="2043667" y="1486409"/>
                  </a:lnTo>
                  <a:lnTo>
                    <a:pt x="2043667" y="1485626"/>
                  </a:lnTo>
                  <a:lnTo>
                    <a:pt x="2044052" y="1485626"/>
                  </a:lnTo>
                  <a:lnTo>
                    <a:pt x="2044052" y="1484844"/>
                  </a:lnTo>
                  <a:lnTo>
                    <a:pt x="2045777" y="1484844"/>
                  </a:lnTo>
                  <a:lnTo>
                    <a:pt x="2045777" y="1484062"/>
                  </a:lnTo>
                  <a:lnTo>
                    <a:pt x="2046818" y="1484062"/>
                  </a:lnTo>
                  <a:lnTo>
                    <a:pt x="2046818" y="1483280"/>
                  </a:lnTo>
                  <a:lnTo>
                    <a:pt x="2047028" y="1483280"/>
                  </a:lnTo>
                  <a:lnTo>
                    <a:pt x="2047028" y="1482498"/>
                  </a:lnTo>
                  <a:lnTo>
                    <a:pt x="2047648" y="1482498"/>
                  </a:lnTo>
                  <a:lnTo>
                    <a:pt x="2047648" y="1481716"/>
                  </a:lnTo>
                  <a:lnTo>
                    <a:pt x="2047966" y="1481716"/>
                  </a:lnTo>
                  <a:lnTo>
                    <a:pt x="2047966" y="1480933"/>
                  </a:lnTo>
                  <a:lnTo>
                    <a:pt x="2048989" y="1480933"/>
                  </a:lnTo>
                  <a:lnTo>
                    <a:pt x="2048989" y="1480156"/>
                  </a:lnTo>
                  <a:lnTo>
                    <a:pt x="2049392" y="1480156"/>
                  </a:lnTo>
                  <a:lnTo>
                    <a:pt x="2049392" y="1479374"/>
                  </a:lnTo>
                  <a:lnTo>
                    <a:pt x="2053108" y="1479374"/>
                  </a:lnTo>
                  <a:lnTo>
                    <a:pt x="2053108" y="1478592"/>
                  </a:lnTo>
                  <a:lnTo>
                    <a:pt x="2053150" y="1478592"/>
                  </a:lnTo>
                  <a:lnTo>
                    <a:pt x="2053150" y="1477809"/>
                  </a:lnTo>
                  <a:lnTo>
                    <a:pt x="2056241" y="1477809"/>
                  </a:lnTo>
                  <a:lnTo>
                    <a:pt x="2056241" y="1477027"/>
                  </a:lnTo>
                  <a:lnTo>
                    <a:pt x="2056307" y="1477027"/>
                  </a:lnTo>
                  <a:lnTo>
                    <a:pt x="2056307" y="1476245"/>
                  </a:lnTo>
                  <a:lnTo>
                    <a:pt x="2056355" y="1476245"/>
                  </a:lnTo>
                  <a:lnTo>
                    <a:pt x="2056355" y="1475463"/>
                  </a:lnTo>
                  <a:lnTo>
                    <a:pt x="2057456" y="1475463"/>
                  </a:lnTo>
                  <a:lnTo>
                    <a:pt x="2057456" y="1474681"/>
                  </a:lnTo>
                  <a:lnTo>
                    <a:pt x="2057877" y="1474681"/>
                  </a:lnTo>
                  <a:lnTo>
                    <a:pt x="2057877" y="1473899"/>
                  </a:lnTo>
                  <a:lnTo>
                    <a:pt x="2059302" y="1473899"/>
                  </a:lnTo>
                  <a:lnTo>
                    <a:pt x="2059302" y="1473116"/>
                  </a:lnTo>
                  <a:lnTo>
                    <a:pt x="2059603" y="1473116"/>
                  </a:lnTo>
                  <a:lnTo>
                    <a:pt x="2059603" y="1472334"/>
                  </a:lnTo>
                  <a:lnTo>
                    <a:pt x="2059657" y="1472334"/>
                  </a:lnTo>
                  <a:lnTo>
                    <a:pt x="2059657" y="1471552"/>
                  </a:lnTo>
                  <a:lnTo>
                    <a:pt x="2059801" y="1471552"/>
                  </a:lnTo>
                  <a:lnTo>
                    <a:pt x="2059801" y="1470770"/>
                  </a:lnTo>
                  <a:lnTo>
                    <a:pt x="2059994" y="1470770"/>
                  </a:lnTo>
                  <a:lnTo>
                    <a:pt x="2059994" y="1469988"/>
                  </a:lnTo>
                  <a:lnTo>
                    <a:pt x="2062447" y="1469988"/>
                  </a:lnTo>
                  <a:lnTo>
                    <a:pt x="2062447" y="1469206"/>
                  </a:lnTo>
                  <a:lnTo>
                    <a:pt x="2064726" y="1469206"/>
                  </a:lnTo>
                  <a:lnTo>
                    <a:pt x="2064726" y="1468423"/>
                  </a:lnTo>
                  <a:lnTo>
                    <a:pt x="2065051" y="1468423"/>
                  </a:lnTo>
                  <a:lnTo>
                    <a:pt x="2065051" y="1467641"/>
                  </a:lnTo>
                  <a:lnTo>
                    <a:pt x="2065081" y="1467641"/>
                  </a:lnTo>
                  <a:lnTo>
                    <a:pt x="2065081" y="1466864"/>
                  </a:lnTo>
                  <a:lnTo>
                    <a:pt x="2065093" y="1466864"/>
                  </a:lnTo>
                  <a:lnTo>
                    <a:pt x="2065093" y="1466081"/>
                  </a:lnTo>
                  <a:lnTo>
                    <a:pt x="2065785" y="1466081"/>
                  </a:lnTo>
                  <a:lnTo>
                    <a:pt x="2065785" y="1465299"/>
                  </a:lnTo>
                  <a:lnTo>
                    <a:pt x="2067901" y="1465299"/>
                  </a:lnTo>
                  <a:lnTo>
                    <a:pt x="2067901" y="1464517"/>
                  </a:lnTo>
                  <a:lnTo>
                    <a:pt x="2068461" y="1464517"/>
                  </a:lnTo>
                  <a:lnTo>
                    <a:pt x="2068461" y="1463735"/>
                  </a:lnTo>
                  <a:lnTo>
                    <a:pt x="2068930" y="1463735"/>
                  </a:lnTo>
                  <a:lnTo>
                    <a:pt x="2068930" y="1462953"/>
                  </a:lnTo>
                  <a:lnTo>
                    <a:pt x="2069597" y="1462953"/>
                  </a:lnTo>
                  <a:lnTo>
                    <a:pt x="2069597" y="1462171"/>
                  </a:lnTo>
                  <a:lnTo>
                    <a:pt x="2069615" y="1462171"/>
                  </a:lnTo>
                  <a:lnTo>
                    <a:pt x="2069615" y="1461388"/>
                  </a:lnTo>
                  <a:lnTo>
                    <a:pt x="2071558" y="1461388"/>
                  </a:lnTo>
                  <a:lnTo>
                    <a:pt x="2071558" y="1460606"/>
                  </a:lnTo>
                  <a:lnTo>
                    <a:pt x="2072003" y="1460606"/>
                  </a:lnTo>
                  <a:lnTo>
                    <a:pt x="2072003" y="1459824"/>
                  </a:lnTo>
                  <a:lnTo>
                    <a:pt x="2072009" y="1459824"/>
                  </a:lnTo>
                  <a:lnTo>
                    <a:pt x="2072009" y="1459042"/>
                  </a:lnTo>
                  <a:lnTo>
                    <a:pt x="2074053" y="1459042"/>
                  </a:lnTo>
                  <a:lnTo>
                    <a:pt x="2074053" y="1458260"/>
                  </a:lnTo>
                  <a:lnTo>
                    <a:pt x="2075466" y="1458260"/>
                  </a:lnTo>
                  <a:lnTo>
                    <a:pt x="2075466" y="1457478"/>
                  </a:lnTo>
                  <a:lnTo>
                    <a:pt x="2079399" y="1457478"/>
                  </a:lnTo>
                  <a:lnTo>
                    <a:pt x="2079399" y="1456695"/>
                  </a:lnTo>
                  <a:lnTo>
                    <a:pt x="2080145" y="1456695"/>
                  </a:lnTo>
                  <a:lnTo>
                    <a:pt x="2080145" y="1455913"/>
                  </a:lnTo>
                  <a:lnTo>
                    <a:pt x="2080806" y="1455913"/>
                  </a:lnTo>
                  <a:lnTo>
                    <a:pt x="2080806" y="1455131"/>
                  </a:lnTo>
                  <a:lnTo>
                    <a:pt x="2081492" y="1455131"/>
                  </a:lnTo>
                  <a:lnTo>
                    <a:pt x="2081492" y="1454349"/>
                  </a:lnTo>
                  <a:lnTo>
                    <a:pt x="2082899" y="1454349"/>
                  </a:lnTo>
                  <a:lnTo>
                    <a:pt x="2082899" y="1453567"/>
                  </a:lnTo>
                  <a:lnTo>
                    <a:pt x="2084776" y="1453567"/>
                  </a:lnTo>
                  <a:lnTo>
                    <a:pt x="2084776" y="1452785"/>
                  </a:lnTo>
                  <a:lnTo>
                    <a:pt x="2085233" y="1452785"/>
                  </a:lnTo>
                  <a:lnTo>
                    <a:pt x="2085233" y="1452002"/>
                  </a:lnTo>
                  <a:lnTo>
                    <a:pt x="2087427" y="1452002"/>
                  </a:lnTo>
                  <a:lnTo>
                    <a:pt x="2087427" y="1451225"/>
                  </a:lnTo>
                  <a:lnTo>
                    <a:pt x="2087560" y="1451225"/>
                  </a:lnTo>
                  <a:lnTo>
                    <a:pt x="2087560" y="1450443"/>
                  </a:lnTo>
                  <a:lnTo>
                    <a:pt x="2088762" y="1450443"/>
                  </a:lnTo>
                  <a:lnTo>
                    <a:pt x="2088762" y="1449660"/>
                  </a:lnTo>
                  <a:lnTo>
                    <a:pt x="2088853" y="1449660"/>
                  </a:lnTo>
                  <a:lnTo>
                    <a:pt x="2088853" y="1448878"/>
                  </a:lnTo>
                  <a:lnTo>
                    <a:pt x="2089153" y="1448878"/>
                  </a:lnTo>
                  <a:lnTo>
                    <a:pt x="2089153" y="1448096"/>
                  </a:lnTo>
                  <a:lnTo>
                    <a:pt x="2089514" y="1448096"/>
                  </a:lnTo>
                  <a:lnTo>
                    <a:pt x="2089514" y="1447314"/>
                  </a:lnTo>
                  <a:lnTo>
                    <a:pt x="2089647" y="1447314"/>
                  </a:lnTo>
                  <a:lnTo>
                    <a:pt x="2089647" y="1446532"/>
                  </a:lnTo>
                  <a:lnTo>
                    <a:pt x="2090657" y="1446532"/>
                  </a:lnTo>
                  <a:lnTo>
                    <a:pt x="2090657" y="1445750"/>
                  </a:lnTo>
                  <a:lnTo>
                    <a:pt x="2091523" y="1445750"/>
                  </a:lnTo>
                  <a:lnTo>
                    <a:pt x="2091523" y="1444967"/>
                  </a:lnTo>
                  <a:lnTo>
                    <a:pt x="2092732" y="1444967"/>
                  </a:lnTo>
                  <a:lnTo>
                    <a:pt x="2092732" y="1444185"/>
                  </a:lnTo>
                  <a:lnTo>
                    <a:pt x="2092996" y="1444185"/>
                  </a:lnTo>
                  <a:lnTo>
                    <a:pt x="2092996" y="1443403"/>
                  </a:lnTo>
                  <a:lnTo>
                    <a:pt x="2095028" y="1443403"/>
                  </a:lnTo>
                  <a:lnTo>
                    <a:pt x="2095028" y="1442621"/>
                  </a:lnTo>
                  <a:lnTo>
                    <a:pt x="2097560" y="1442621"/>
                  </a:lnTo>
                  <a:lnTo>
                    <a:pt x="2097560" y="1441839"/>
                  </a:lnTo>
                  <a:lnTo>
                    <a:pt x="2099286" y="1441839"/>
                  </a:lnTo>
                  <a:lnTo>
                    <a:pt x="2099286" y="1441057"/>
                  </a:lnTo>
                  <a:lnTo>
                    <a:pt x="2099629" y="1441057"/>
                  </a:lnTo>
                  <a:lnTo>
                    <a:pt x="2099629" y="1440274"/>
                  </a:lnTo>
                  <a:lnTo>
                    <a:pt x="2100838" y="1440274"/>
                  </a:lnTo>
                  <a:lnTo>
                    <a:pt x="2100838" y="1439492"/>
                  </a:lnTo>
                  <a:lnTo>
                    <a:pt x="2101109" y="1439492"/>
                  </a:lnTo>
                  <a:lnTo>
                    <a:pt x="2101109" y="1438710"/>
                  </a:lnTo>
                  <a:lnTo>
                    <a:pt x="2102383" y="1438710"/>
                  </a:lnTo>
                  <a:lnTo>
                    <a:pt x="2102383" y="1437933"/>
                  </a:lnTo>
                  <a:lnTo>
                    <a:pt x="2104668" y="1437933"/>
                  </a:lnTo>
                  <a:lnTo>
                    <a:pt x="2104668" y="1437150"/>
                  </a:lnTo>
                  <a:lnTo>
                    <a:pt x="2109022" y="1437150"/>
                  </a:lnTo>
                  <a:lnTo>
                    <a:pt x="2109022" y="1436368"/>
                  </a:lnTo>
                  <a:lnTo>
                    <a:pt x="2110706" y="1436368"/>
                  </a:lnTo>
                  <a:lnTo>
                    <a:pt x="2110706" y="1435586"/>
                  </a:lnTo>
                  <a:lnTo>
                    <a:pt x="2111247" y="1435586"/>
                  </a:lnTo>
                  <a:lnTo>
                    <a:pt x="2111247" y="1434804"/>
                  </a:lnTo>
                  <a:lnTo>
                    <a:pt x="2111837" y="1434804"/>
                  </a:lnTo>
                  <a:lnTo>
                    <a:pt x="2111837" y="1434022"/>
                  </a:lnTo>
                  <a:lnTo>
                    <a:pt x="2111921" y="1434022"/>
                  </a:lnTo>
                  <a:lnTo>
                    <a:pt x="2111921" y="1433240"/>
                  </a:lnTo>
                  <a:lnTo>
                    <a:pt x="2112360" y="1433240"/>
                  </a:lnTo>
                  <a:lnTo>
                    <a:pt x="2112360" y="1432457"/>
                  </a:lnTo>
                  <a:lnTo>
                    <a:pt x="2112739" y="1432457"/>
                  </a:lnTo>
                  <a:lnTo>
                    <a:pt x="2112739" y="1431675"/>
                  </a:lnTo>
                  <a:lnTo>
                    <a:pt x="2115162" y="1431675"/>
                  </a:lnTo>
                  <a:lnTo>
                    <a:pt x="2115162" y="1430893"/>
                  </a:lnTo>
                  <a:lnTo>
                    <a:pt x="2115661" y="1430893"/>
                  </a:lnTo>
                  <a:lnTo>
                    <a:pt x="2115661" y="1430111"/>
                  </a:lnTo>
                  <a:lnTo>
                    <a:pt x="2116798" y="1430111"/>
                  </a:lnTo>
                  <a:lnTo>
                    <a:pt x="2116798" y="1429329"/>
                  </a:lnTo>
                  <a:lnTo>
                    <a:pt x="2116984" y="1429329"/>
                  </a:lnTo>
                  <a:lnTo>
                    <a:pt x="2116984" y="1428547"/>
                  </a:lnTo>
                  <a:lnTo>
                    <a:pt x="2118259" y="1428547"/>
                  </a:lnTo>
                  <a:lnTo>
                    <a:pt x="2118259" y="1427764"/>
                  </a:lnTo>
                  <a:lnTo>
                    <a:pt x="2118584" y="1427764"/>
                  </a:lnTo>
                  <a:lnTo>
                    <a:pt x="2118584" y="1426982"/>
                  </a:lnTo>
                  <a:lnTo>
                    <a:pt x="2120592" y="1426982"/>
                  </a:lnTo>
                  <a:lnTo>
                    <a:pt x="2120592" y="1426200"/>
                  </a:lnTo>
                  <a:lnTo>
                    <a:pt x="2121344" y="1426200"/>
                  </a:lnTo>
                  <a:lnTo>
                    <a:pt x="2121344" y="1425418"/>
                  </a:lnTo>
                  <a:lnTo>
                    <a:pt x="2122793" y="1425418"/>
                  </a:lnTo>
                  <a:lnTo>
                    <a:pt x="2122793" y="1424640"/>
                  </a:lnTo>
                  <a:lnTo>
                    <a:pt x="2122812" y="1424640"/>
                  </a:lnTo>
                  <a:lnTo>
                    <a:pt x="2122812" y="1423858"/>
                  </a:lnTo>
                  <a:lnTo>
                    <a:pt x="2124357" y="1423858"/>
                  </a:lnTo>
                  <a:lnTo>
                    <a:pt x="2124357" y="1423076"/>
                  </a:lnTo>
                  <a:lnTo>
                    <a:pt x="2124838" y="1423076"/>
                  </a:lnTo>
                  <a:lnTo>
                    <a:pt x="2124838" y="1422294"/>
                  </a:lnTo>
                  <a:lnTo>
                    <a:pt x="2125884" y="1422294"/>
                  </a:lnTo>
                  <a:lnTo>
                    <a:pt x="2125884" y="1421512"/>
                  </a:lnTo>
                  <a:lnTo>
                    <a:pt x="2128494" y="1421512"/>
                  </a:lnTo>
                  <a:lnTo>
                    <a:pt x="2128494" y="1420729"/>
                  </a:lnTo>
                  <a:lnTo>
                    <a:pt x="2129216" y="1420729"/>
                  </a:lnTo>
                  <a:lnTo>
                    <a:pt x="2129216" y="1419947"/>
                  </a:lnTo>
                  <a:lnTo>
                    <a:pt x="2129974" y="1419947"/>
                  </a:lnTo>
                  <a:lnTo>
                    <a:pt x="2129974" y="1419165"/>
                  </a:lnTo>
                  <a:lnTo>
                    <a:pt x="2131621" y="1419165"/>
                  </a:lnTo>
                  <a:lnTo>
                    <a:pt x="2131621" y="1418383"/>
                  </a:lnTo>
                  <a:lnTo>
                    <a:pt x="2132860" y="1418383"/>
                  </a:lnTo>
                  <a:lnTo>
                    <a:pt x="2132860" y="1417601"/>
                  </a:lnTo>
                  <a:lnTo>
                    <a:pt x="2132986" y="1417601"/>
                  </a:lnTo>
                  <a:lnTo>
                    <a:pt x="2132986" y="1416819"/>
                  </a:lnTo>
                  <a:lnTo>
                    <a:pt x="2133052" y="1416819"/>
                  </a:lnTo>
                  <a:lnTo>
                    <a:pt x="2133052" y="1416036"/>
                  </a:lnTo>
                  <a:lnTo>
                    <a:pt x="2135151" y="1416036"/>
                  </a:lnTo>
                  <a:lnTo>
                    <a:pt x="2135151" y="1415254"/>
                  </a:lnTo>
                  <a:lnTo>
                    <a:pt x="2135470" y="1415254"/>
                  </a:lnTo>
                  <a:lnTo>
                    <a:pt x="2135470" y="1414472"/>
                  </a:lnTo>
                  <a:lnTo>
                    <a:pt x="2135698" y="1414472"/>
                  </a:lnTo>
                  <a:lnTo>
                    <a:pt x="2135698" y="1413690"/>
                  </a:lnTo>
                  <a:lnTo>
                    <a:pt x="2136077" y="1413690"/>
                  </a:lnTo>
                  <a:lnTo>
                    <a:pt x="2136077" y="1412908"/>
                  </a:lnTo>
                  <a:lnTo>
                    <a:pt x="2136312" y="1412908"/>
                  </a:lnTo>
                  <a:lnTo>
                    <a:pt x="2136312" y="1412126"/>
                  </a:lnTo>
                  <a:lnTo>
                    <a:pt x="2137027" y="1412126"/>
                  </a:lnTo>
                  <a:lnTo>
                    <a:pt x="2137027" y="1411343"/>
                  </a:lnTo>
                  <a:lnTo>
                    <a:pt x="2137064" y="1411343"/>
                  </a:lnTo>
                  <a:lnTo>
                    <a:pt x="2137064" y="1410561"/>
                  </a:lnTo>
                  <a:lnTo>
                    <a:pt x="2137382" y="1410561"/>
                  </a:lnTo>
                  <a:lnTo>
                    <a:pt x="2137382" y="1409784"/>
                  </a:lnTo>
                  <a:lnTo>
                    <a:pt x="2137863" y="1409784"/>
                  </a:lnTo>
                  <a:lnTo>
                    <a:pt x="2137863" y="1409001"/>
                  </a:lnTo>
                  <a:lnTo>
                    <a:pt x="2138278" y="1409001"/>
                  </a:lnTo>
                  <a:lnTo>
                    <a:pt x="2138278" y="1408219"/>
                  </a:lnTo>
                  <a:lnTo>
                    <a:pt x="2138459" y="1408219"/>
                  </a:lnTo>
                  <a:lnTo>
                    <a:pt x="2138459" y="1407437"/>
                  </a:lnTo>
                  <a:lnTo>
                    <a:pt x="2139445" y="1407437"/>
                  </a:lnTo>
                  <a:lnTo>
                    <a:pt x="2139445" y="1406655"/>
                  </a:lnTo>
                  <a:lnTo>
                    <a:pt x="2140058" y="1406655"/>
                  </a:lnTo>
                  <a:lnTo>
                    <a:pt x="2140058" y="1405873"/>
                  </a:lnTo>
                  <a:lnTo>
                    <a:pt x="2140172" y="1405873"/>
                  </a:lnTo>
                  <a:lnTo>
                    <a:pt x="2140172" y="1405091"/>
                  </a:lnTo>
                  <a:lnTo>
                    <a:pt x="2141778" y="1405091"/>
                  </a:lnTo>
                  <a:lnTo>
                    <a:pt x="2141778" y="1404309"/>
                  </a:lnTo>
                  <a:lnTo>
                    <a:pt x="2143618" y="1404309"/>
                  </a:lnTo>
                  <a:lnTo>
                    <a:pt x="2143618" y="1403526"/>
                  </a:lnTo>
                  <a:lnTo>
                    <a:pt x="2148176" y="1403526"/>
                  </a:lnTo>
                  <a:lnTo>
                    <a:pt x="2148176" y="1402744"/>
                  </a:lnTo>
                  <a:lnTo>
                    <a:pt x="2148207" y="1402744"/>
                  </a:lnTo>
                  <a:lnTo>
                    <a:pt x="2148207" y="1401962"/>
                  </a:lnTo>
                  <a:lnTo>
                    <a:pt x="2148561" y="1401962"/>
                  </a:lnTo>
                  <a:lnTo>
                    <a:pt x="2148561" y="1401180"/>
                  </a:lnTo>
                  <a:lnTo>
                    <a:pt x="2148730" y="1401180"/>
                  </a:lnTo>
                  <a:lnTo>
                    <a:pt x="2148730" y="1400398"/>
                  </a:lnTo>
                  <a:lnTo>
                    <a:pt x="2148958" y="1400398"/>
                  </a:lnTo>
                  <a:lnTo>
                    <a:pt x="2148958" y="1399616"/>
                  </a:lnTo>
                  <a:lnTo>
                    <a:pt x="2149427" y="1399616"/>
                  </a:lnTo>
                  <a:lnTo>
                    <a:pt x="2149427" y="1398833"/>
                  </a:lnTo>
                  <a:lnTo>
                    <a:pt x="2149993" y="1398833"/>
                  </a:lnTo>
                  <a:lnTo>
                    <a:pt x="2149993" y="1398051"/>
                  </a:lnTo>
                  <a:lnTo>
                    <a:pt x="2150396" y="1398051"/>
                  </a:lnTo>
                  <a:lnTo>
                    <a:pt x="2150396" y="1397269"/>
                  </a:lnTo>
                  <a:lnTo>
                    <a:pt x="2150937" y="1397269"/>
                  </a:lnTo>
                  <a:lnTo>
                    <a:pt x="2150937" y="1396491"/>
                  </a:lnTo>
                  <a:lnTo>
                    <a:pt x="2151568" y="1396491"/>
                  </a:lnTo>
                  <a:lnTo>
                    <a:pt x="2151568" y="1395709"/>
                  </a:lnTo>
                  <a:lnTo>
                    <a:pt x="2151869" y="1395709"/>
                  </a:lnTo>
                  <a:lnTo>
                    <a:pt x="2151869" y="1394927"/>
                  </a:lnTo>
                  <a:lnTo>
                    <a:pt x="2152314" y="1394927"/>
                  </a:lnTo>
                  <a:lnTo>
                    <a:pt x="2152314" y="1394145"/>
                  </a:lnTo>
                  <a:lnTo>
                    <a:pt x="2152518" y="1394145"/>
                  </a:lnTo>
                  <a:lnTo>
                    <a:pt x="2152518" y="1393363"/>
                  </a:lnTo>
                  <a:lnTo>
                    <a:pt x="2153180" y="1393363"/>
                  </a:lnTo>
                  <a:lnTo>
                    <a:pt x="2153180" y="1392581"/>
                  </a:lnTo>
                  <a:lnTo>
                    <a:pt x="2155591" y="1392581"/>
                  </a:lnTo>
                  <a:lnTo>
                    <a:pt x="2155591" y="1391798"/>
                  </a:lnTo>
                  <a:lnTo>
                    <a:pt x="2157882" y="1391798"/>
                  </a:lnTo>
                  <a:lnTo>
                    <a:pt x="2157882" y="1391016"/>
                  </a:lnTo>
                  <a:lnTo>
                    <a:pt x="2162290" y="1391016"/>
                  </a:lnTo>
                  <a:lnTo>
                    <a:pt x="2162290" y="1390234"/>
                  </a:lnTo>
                  <a:lnTo>
                    <a:pt x="2162633" y="1390234"/>
                  </a:lnTo>
                  <a:lnTo>
                    <a:pt x="2162633" y="1389452"/>
                  </a:lnTo>
                  <a:lnTo>
                    <a:pt x="2164179" y="1389452"/>
                  </a:lnTo>
                  <a:lnTo>
                    <a:pt x="2164179" y="1388670"/>
                  </a:lnTo>
                  <a:lnTo>
                    <a:pt x="2168256" y="1388670"/>
                  </a:lnTo>
                  <a:lnTo>
                    <a:pt x="2168256" y="1387888"/>
                  </a:lnTo>
                  <a:lnTo>
                    <a:pt x="2168953" y="1387888"/>
                  </a:lnTo>
                  <a:lnTo>
                    <a:pt x="2168953" y="1387105"/>
                  </a:lnTo>
                  <a:lnTo>
                    <a:pt x="2169326" y="1387105"/>
                  </a:lnTo>
                  <a:lnTo>
                    <a:pt x="2169326" y="1386323"/>
                  </a:lnTo>
                  <a:lnTo>
                    <a:pt x="2172393" y="1386323"/>
                  </a:lnTo>
                  <a:lnTo>
                    <a:pt x="2172393" y="1385541"/>
                  </a:lnTo>
                  <a:lnTo>
                    <a:pt x="2172568" y="1385541"/>
                  </a:lnTo>
                  <a:lnTo>
                    <a:pt x="2172568" y="1384759"/>
                  </a:lnTo>
                  <a:lnTo>
                    <a:pt x="2174396" y="1384759"/>
                  </a:lnTo>
                  <a:lnTo>
                    <a:pt x="2174396" y="1383977"/>
                  </a:lnTo>
                  <a:lnTo>
                    <a:pt x="2175791" y="1383977"/>
                  </a:lnTo>
                  <a:lnTo>
                    <a:pt x="2175791" y="1383199"/>
                  </a:lnTo>
                  <a:lnTo>
                    <a:pt x="2176446" y="1383199"/>
                  </a:lnTo>
                  <a:lnTo>
                    <a:pt x="2176446" y="1382417"/>
                  </a:lnTo>
                  <a:lnTo>
                    <a:pt x="2180692" y="1382417"/>
                  </a:lnTo>
                  <a:lnTo>
                    <a:pt x="2180692" y="1381635"/>
                  </a:lnTo>
                  <a:lnTo>
                    <a:pt x="2181798" y="1381635"/>
                  </a:lnTo>
                  <a:lnTo>
                    <a:pt x="2181798" y="1380853"/>
                  </a:lnTo>
                  <a:lnTo>
                    <a:pt x="2181919" y="1380853"/>
                  </a:lnTo>
                  <a:lnTo>
                    <a:pt x="2181919" y="1380070"/>
                  </a:lnTo>
                  <a:lnTo>
                    <a:pt x="2182322" y="1380070"/>
                  </a:lnTo>
                  <a:lnTo>
                    <a:pt x="2182322" y="1379288"/>
                  </a:lnTo>
                  <a:lnTo>
                    <a:pt x="2182893" y="1379288"/>
                  </a:lnTo>
                  <a:lnTo>
                    <a:pt x="2182893" y="1378506"/>
                  </a:lnTo>
                  <a:lnTo>
                    <a:pt x="2183061" y="1378506"/>
                  </a:lnTo>
                  <a:lnTo>
                    <a:pt x="2183061" y="1377724"/>
                  </a:lnTo>
                  <a:lnTo>
                    <a:pt x="2183356" y="1377724"/>
                  </a:lnTo>
                  <a:lnTo>
                    <a:pt x="2183356" y="1376942"/>
                  </a:lnTo>
                  <a:lnTo>
                    <a:pt x="2185455" y="1376942"/>
                  </a:lnTo>
                  <a:lnTo>
                    <a:pt x="2185455" y="1376160"/>
                  </a:lnTo>
                  <a:lnTo>
                    <a:pt x="2186645" y="1376160"/>
                  </a:lnTo>
                  <a:lnTo>
                    <a:pt x="2186645" y="1375378"/>
                  </a:lnTo>
                  <a:lnTo>
                    <a:pt x="2188112" y="1375378"/>
                  </a:lnTo>
                  <a:lnTo>
                    <a:pt x="2188112" y="1374595"/>
                  </a:lnTo>
                  <a:lnTo>
                    <a:pt x="2189850" y="1374595"/>
                  </a:lnTo>
                  <a:lnTo>
                    <a:pt x="2189850" y="1373813"/>
                  </a:lnTo>
                  <a:lnTo>
                    <a:pt x="2189857" y="1373813"/>
                  </a:lnTo>
                  <a:lnTo>
                    <a:pt x="2189857" y="1373031"/>
                  </a:lnTo>
                  <a:lnTo>
                    <a:pt x="2191697" y="1373031"/>
                  </a:lnTo>
                  <a:lnTo>
                    <a:pt x="2191697" y="1372249"/>
                  </a:lnTo>
                  <a:lnTo>
                    <a:pt x="2192039" y="1372249"/>
                  </a:lnTo>
                  <a:lnTo>
                    <a:pt x="2192039" y="1371467"/>
                  </a:lnTo>
                  <a:lnTo>
                    <a:pt x="2194325" y="1371467"/>
                  </a:lnTo>
                  <a:lnTo>
                    <a:pt x="2194325" y="1370685"/>
                  </a:lnTo>
                  <a:lnTo>
                    <a:pt x="2194403" y="1370685"/>
                  </a:lnTo>
                  <a:lnTo>
                    <a:pt x="2194403" y="1369902"/>
                  </a:lnTo>
                  <a:lnTo>
                    <a:pt x="2198744" y="1369902"/>
                  </a:lnTo>
                  <a:lnTo>
                    <a:pt x="2198744" y="1369120"/>
                  </a:lnTo>
                  <a:lnTo>
                    <a:pt x="2199208" y="1369120"/>
                  </a:lnTo>
                  <a:lnTo>
                    <a:pt x="2199208" y="1368338"/>
                  </a:lnTo>
                  <a:lnTo>
                    <a:pt x="2200272" y="1368338"/>
                  </a:lnTo>
                  <a:lnTo>
                    <a:pt x="2200272" y="1367560"/>
                  </a:lnTo>
                  <a:lnTo>
                    <a:pt x="2200723" y="1367560"/>
                  </a:lnTo>
                  <a:lnTo>
                    <a:pt x="2200723" y="1366778"/>
                  </a:lnTo>
                  <a:lnTo>
                    <a:pt x="2201914" y="1366778"/>
                  </a:lnTo>
                  <a:lnTo>
                    <a:pt x="2201914" y="1365996"/>
                  </a:lnTo>
                  <a:lnTo>
                    <a:pt x="2202623" y="1365996"/>
                  </a:lnTo>
                  <a:lnTo>
                    <a:pt x="2202623" y="1365214"/>
                  </a:lnTo>
                  <a:lnTo>
                    <a:pt x="2203375" y="1365214"/>
                  </a:lnTo>
                  <a:lnTo>
                    <a:pt x="2203375" y="1364432"/>
                  </a:lnTo>
                  <a:lnTo>
                    <a:pt x="2204873" y="1364432"/>
                  </a:lnTo>
                  <a:lnTo>
                    <a:pt x="2204873" y="1363650"/>
                  </a:lnTo>
                  <a:lnTo>
                    <a:pt x="2208276" y="1363650"/>
                  </a:lnTo>
                  <a:lnTo>
                    <a:pt x="2208276" y="1362867"/>
                  </a:lnTo>
                  <a:lnTo>
                    <a:pt x="2208902" y="1362867"/>
                  </a:lnTo>
                  <a:lnTo>
                    <a:pt x="2208902" y="1362085"/>
                  </a:lnTo>
                  <a:lnTo>
                    <a:pt x="2210158" y="1362085"/>
                  </a:lnTo>
                  <a:lnTo>
                    <a:pt x="2210158" y="1361303"/>
                  </a:lnTo>
                  <a:lnTo>
                    <a:pt x="2210405" y="1361303"/>
                  </a:lnTo>
                  <a:lnTo>
                    <a:pt x="2210405" y="1360521"/>
                  </a:lnTo>
                  <a:lnTo>
                    <a:pt x="2211223" y="1360521"/>
                  </a:lnTo>
                  <a:lnTo>
                    <a:pt x="2211223" y="1359739"/>
                  </a:lnTo>
                  <a:lnTo>
                    <a:pt x="2213622" y="1359739"/>
                  </a:lnTo>
                  <a:lnTo>
                    <a:pt x="2213622" y="1358957"/>
                  </a:lnTo>
                  <a:lnTo>
                    <a:pt x="2213755" y="1358957"/>
                  </a:lnTo>
                  <a:lnTo>
                    <a:pt x="2213755" y="1358175"/>
                  </a:lnTo>
                  <a:lnTo>
                    <a:pt x="2214217" y="1358175"/>
                  </a:lnTo>
                  <a:lnTo>
                    <a:pt x="2214217" y="1357392"/>
                  </a:lnTo>
                  <a:lnTo>
                    <a:pt x="2216503" y="1357392"/>
                  </a:lnTo>
                  <a:lnTo>
                    <a:pt x="2216503" y="1356610"/>
                  </a:lnTo>
                  <a:lnTo>
                    <a:pt x="2217302" y="1356610"/>
                  </a:lnTo>
                  <a:lnTo>
                    <a:pt x="2217302" y="1355828"/>
                  </a:lnTo>
                  <a:lnTo>
                    <a:pt x="2218625" y="1355828"/>
                  </a:lnTo>
                  <a:lnTo>
                    <a:pt x="2218625" y="1355046"/>
                  </a:lnTo>
                  <a:lnTo>
                    <a:pt x="2220087" y="1355046"/>
                  </a:lnTo>
                  <a:lnTo>
                    <a:pt x="2220087" y="1354268"/>
                  </a:lnTo>
                  <a:lnTo>
                    <a:pt x="2220111" y="1354268"/>
                  </a:lnTo>
                  <a:lnTo>
                    <a:pt x="2220111" y="1353486"/>
                  </a:lnTo>
                  <a:lnTo>
                    <a:pt x="2224140" y="1353486"/>
                  </a:lnTo>
                  <a:lnTo>
                    <a:pt x="2224140" y="1352704"/>
                  </a:lnTo>
                  <a:lnTo>
                    <a:pt x="2225066" y="1352704"/>
                  </a:lnTo>
                  <a:lnTo>
                    <a:pt x="2225066" y="1351922"/>
                  </a:lnTo>
                  <a:lnTo>
                    <a:pt x="2228566" y="1351922"/>
                  </a:lnTo>
                  <a:lnTo>
                    <a:pt x="2228566" y="1351140"/>
                  </a:lnTo>
                  <a:lnTo>
                    <a:pt x="2229113" y="1351140"/>
                  </a:lnTo>
                  <a:lnTo>
                    <a:pt x="2229113" y="1350357"/>
                  </a:lnTo>
                  <a:lnTo>
                    <a:pt x="2229606" y="1350357"/>
                  </a:lnTo>
                  <a:lnTo>
                    <a:pt x="2229606" y="1349575"/>
                  </a:lnTo>
                  <a:lnTo>
                    <a:pt x="2229763" y="1349575"/>
                  </a:lnTo>
                  <a:lnTo>
                    <a:pt x="2229763" y="1348793"/>
                  </a:lnTo>
                  <a:lnTo>
                    <a:pt x="2230701" y="1348793"/>
                  </a:lnTo>
                  <a:lnTo>
                    <a:pt x="2230701" y="1348011"/>
                  </a:lnTo>
                  <a:lnTo>
                    <a:pt x="2231621" y="1348011"/>
                  </a:lnTo>
                  <a:lnTo>
                    <a:pt x="2231621" y="1347229"/>
                  </a:lnTo>
                  <a:lnTo>
                    <a:pt x="2232625" y="1347229"/>
                  </a:lnTo>
                  <a:lnTo>
                    <a:pt x="2232625" y="1346447"/>
                  </a:lnTo>
                  <a:lnTo>
                    <a:pt x="2235806" y="1346447"/>
                  </a:lnTo>
                  <a:lnTo>
                    <a:pt x="2235806" y="1345664"/>
                  </a:lnTo>
                  <a:lnTo>
                    <a:pt x="2236299" y="1345664"/>
                  </a:lnTo>
                  <a:lnTo>
                    <a:pt x="2236299" y="1344882"/>
                  </a:lnTo>
                  <a:lnTo>
                    <a:pt x="2236732" y="1344882"/>
                  </a:lnTo>
                  <a:lnTo>
                    <a:pt x="2236732" y="1344100"/>
                  </a:lnTo>
                  <a:lnTo>
                    <a:pt x="2237881" y="1344100"/>
                  </a:lnTo>
                  <a:lnTo>
                    <a:pt x="2237881" y="1343318"/>
                  </a:lnTo>
                  <a:lnTo>
                    <a:pt x="2238584" y="1343318"/>
                  </a:lnTo>
                  <a:lnTo>
                    <a:pt x="2238584" y="1342536"/>
                  </a:lnTo>
                  <a:lnTo>
                    <a:pt x="2238680" y="1342536"/>
                  </a:lnTo>
                  <a:lnTo>
                    <a:pt x="2238680" y="1341754"/>
                  </a:lnTo>
                  <a:lnTo>
                    <a:pt x="2238753" y="1341754"/>
                  </a:lnTo>
                  <a:lnTo>
                    <a:pt x="2238753" y="1340976"/>
                  </a:lnTo>
                  <a:lnTo>
                    <a:pt x="2239727" y="1340976"/>
                  </a:lnTo>
                  <a:lnTo>
                    <a:pt x="2239727" y="1340194"/>
                  </a:lnTo>
                  <a:lnTo>
                    <a:pt x="2240569" y="1340194"/>
                  </a:lnTo>
                  <a:lnTo>
                    <a:pt x="2240569" y="1339412"/>
                  </a:lnTo>
                  <a:lnTo>
                    <a:pt x="2241465" y="1339412"/>
                  </a:lnTo>
                  <a:lnTo>
                    <a:pt x="2241465" y="1338629"/>
                  </a:lnTo>
                  <a:lnTo>
                    <a:pt x="2243191" y="1338629"/>
                  </a:lnTo>
                  <a:lnTo>
                    <a:pt x="2243191" y="1337847"/>
                  </a:lnTo>
                  <a:lnTo>
                    <a:pt x="2244352" y="1337847"/>
                  </a:lnTo>
                  <a:lnTo>
                    <a:pt x="2244352" y="1337065"/>
                  </a:lnTo>
                  <a:lnTo>
                    <a:pt x="2245915" y="1337065"/>
                  </a:lnTo>
                  <a:lnTo>
                    <a:pt x="2245915" y="1336283"/>
                  </a:lnTo>
                  <a:lnTo>
                    <a:pt x="2246534" y="1336283"/>
                  </a:lnTo>
                  <a:lnTo>
                    <a:pt x="2246534" y="1335501"/>
                  </a:lnTo>
                  <a:lnTo>
                    <a:pt x="2247304" y="1335501"/>
                  </a:lnTo>
                  <a:lnTo>
                    <a:pt x="2247304" y="1334719"/>
                  </a:lnTo>
                  <a:lnTo>
                    <a:pt x="2247905" y="1334719"/>
                  </a:lnTo>
                  <a:lnTo>
                    <a:pt x="2247905" y="1333936"/>
                  </a:lnTo>
                  <a:lnTo>
                    <a:pt x="2248254" y="1333936"/>
                  </a:lnTo>
                  <a:lnTo>
                    <a:pt x="2248254" y="1333154"/>
                  </a:lnTo>
                  <a:lnTo>
                    <a:pt x="2251892" y="1333154"/>
                  </a:lnTo>
                  <a:lnTo>
                    <a:pt x="2251892" y="1332372"/>
                  </a:lnTo>
                  <a:lnTo>
                    <a:pt x="2251976" y="1332372"/>
                  </a:lnTo>
                  <a:lnTo>
                    <a:pt x="2251976" y="1331590"/>
                  </a:lnTo>
                  <a:lnTo>
                    <a:pt x="2254635" y="1331590"/>
                  </a:lnTo>
                  <a:lnTo>
                    <a:pt x="2254635" y="1330808"/>
                  </a:lnTo>
                  <a:lnTo>
                    <a:pt x="2254929" y="1330808"/>
                  </a:lnTo>
                  <a:lnTo>
                    <a:pt x="2254929" y="1330026"/>
                  </a:lnTo>
                  <a:lnTo>
                    <a:pt x="2255561" y="1330026"/>
                  </a:lnTo>
                  <a:lnTo>
                    <a:pt x="2255561" y="1329244"/>
                  </a:lnTo>
                  <a:lnTo>
                    <a:pt x="2258646" y="1329244"/>
                  </a:lnTo>
                  <a:lnTo>
                    <a:pt x="2258646" y="1328461"/>
                  </a:lnTo>
                  <a:lnTo>
                    <a:pt x="2259199" y="1328461"/>
                  </a:lnTo>
                  <a:lnTo>
                    <a:pt x="2259199" y="1327684"/>
                  </a:lnTo>
                  <a:lnTo>
                    <a:pt x="2259620" y="1327684"/>
                  </a:lnTo>
                  <a:lnTo>
                    <a:pt x="2259620" y="1326897"/>
                  </a:lnTo>
                  <a:lnTo>
                    <a:pt x="2260504" y="1326897"/>
                  </a:lnTo>
                  <a:lnTo>
                    <a:pt x="2260504" y="1326119"/>
                  </a:lnTo>
                  <a:lnTo>
                    <a:pt x="2260510" y="1326119"/>
                  </a:lnTo>
                  <a:lnTo>
                    <a:pt x="2260510" y="1325337"/>
                  </a:lnTo>
                  <a:lnTo>
                    <a:pt x="2262542" y="1325337"/>
                  </a:lnTo>
                  <a:lnTo>
                    <a:pt x="2262542" y="1324555"/>
                  </a:lnTo>
                  <a:lnTo>
                    <a:pt x="2263511" y="1324555"/>
                  </a:lnTo>
                  <a:lnTo>
                    <a:pt x="2263511" y="1323773"/>
                  </a:lnTo>
                  <a:lnTo>
                    <a:pt x="2264737" y="1323773"/>
                  </a:lnTo>
                  <a:lnTo>
                    <a:pt x="2264737" y="1322991"/>
                  </a:lnTo>
                  <a:lnTo>
                    <a:pt x="2265074" y="1322991"/>
                  </a:lnTo>
                  <a:lnTo>
                    <a:pt x="2265074" y="1322209"/>
                  </a:lnTo>
                  <a:lnTo>
                    <a:pt x="2265814" y="1322209"/>
                  </a:lnTo>
                  <a:lnTo>
                    <a:pt x="2265814" y="1321426"/>
                  </a:lnTo>
                  <a:lnTo>
                    <a:pt x="2266295" y="1321426"/>
                  </a:lnTo>
                  <a:lnTo>
                    <a:pt x="2266295" y="1320644"/>
                  </a:lnTo>
                  <a:lnTo>
                    <a:pt x="2266487" y="1320644"/>
                  </a:lnTo>
                  <a:lnTo>
                    <a:pt x="2266487" y="1319862"/>
                  </a:lnTo>
                  <a:lnTo>
                    <a:pt x="2268400" y="1319862"/>
                  </a:lnTo>
                  <a:lnTo>
                    <a:pt x="2268400" y="1319080"/>
                  </a:lnTo>
                  <a:lnTo>
                    <a:pt x="2268911" y="1319080"/>
                  </a:lnTo>
                  <a:lnTo>
                    <a:pt x="2268911" y="1318298"/>
                  </a:lnTo>
                  <a:lnTo>
                    <a:pt x="2270029" y="1318298"/>
                  </a:lnTo>
                  <a:lnTo>
                    <a:pt x="2270029" y="1317516"/>
                  </a:lnTo>
                  <a:lnTo>
                    <a:pt x="2270174" y="1317516"/>
                  </a:lnTo>
                  <a:lnTo>
                    <a:pt x="2270174" y="1316733"/>
                  </a:lnTo>
                  <a:lnTo>
                    <a:pt x="2270853" y="1316733"/>
                  </a:lnTo>
                  <a:lnTo>
                    <a:pt x="2270853" y="1315951"/>
                  </a:lnTo>
                  <a:lnTo>
                    <a:pt x="2271046" y="1315951"/>
                  </a:lnTo>
                  <a:lnTo>
                    <a:pt x="2271046" y="1315169"/>
                  </a:lnTo>
                  <a:lnTo>
                    <a:pt x="2271647" y="1315169"/>
                  </a:lnTo>
                  <a:lnTo>
                    <a:pt x="2271647" y="1314387"/>
                  </a:lnTo>
                  <a:lnTo>
                    <a:pt x="2272603" y="1314387"/>
                  </a:lnTo>
                  <a:lnTo>
                    <a:pt x="2272603" y="1313605"/>
                  </a:lnTo>
                  <a:lnTo>
                    <a:pt x="2272681" y="1313605"/>
                  </a:lnTo>
                  <a:lnTo>
                    <a:pt x="2272681" y="1312827"/>
                  </a:lnTo>
                  <a:lnTo>
                    <a:pt x="2273222" y="1312827"/>
                  </a:lnTo>
                  <a:lnTo>
                    <a:pt x="2273222" y="1312045"/>
                  </a:lnTo>
                  <a:lnTo>
                    <a:pt x="2273638" y="1312045"/>
                  </a:lnTo>
                  <a:lnTo>
                    <a:pt x="2273638" y="1311263"/>
                  </a:lnTo>
                  <a:lnTo>
                    <a:pt x="2274010" y="1311263"/>
                  </a:lnTo>
                  <a:lnTo>
                    <a:pt x="2274010" y="1310481"/>
                  </a:lnTo>
                  <a:lnTo>
                    <a:pt x="2274570" y="1310481"/>
                  </a:lnTo>
                  <a:lnTo>
                    <a:pt x="2274570" y="1309698"/>
                  </a:lnTo>
                  <a:lnTo>
                    <a:pt x="2274888" y="1309698"/>
                  </a:lnTo>
                  <a:lnTo>
                    <a:pt x="2274888" y="1308916"/>
                  </a:lnTo>
                  <a:lnTo>
                    <a:pt x="2277979" y="1308916"/>
                  </a:lnTo>
                  <a:lnTo>
                    <a:pt x="2277979" y="1308134"/>
                  </a:lnTo>
                  <a:lnTo>
                    <a:pt x="2279573" y="1308134"/>
                  </a:lnTo>
                  <a:lnTo>
                    <a:pt x="2279573" y="1307352"/>
                  </a:lnTo>
                  <a:lnTo>
                    <a:pt x="2281269" y="1307352"/>
                  </a:lnTo>
                  <a:lnTo>
                    <a:pt x="2281269" y="1306570"/>
                  </a:lnTo>
                  <a:lnTo>
                    <a:pt x="2282952" y="1306570"/>
                  </a:lnTo>
                  <a:lnTo>
                    <a:pt x="2282952" y="1305788"/>
                  </a:lnTo>
                  <a:lnTo>
                    <a:pt x="2284005" y="1305788"/>
                  </a:lnTo>
                  <a:lnTo>
                    <a:pt x="2284005" y="1305005"/>
                  </a:lnTo>
                  <a:lnTo>
                    <a:pt x="2284029" y="1305005"/>
                  </a:lnTo>
                  <a:lnTo>
                    <a:pt x="2284029" y="1304223"/>
                  </a:lnTo>
                  <a:lnTo>
                    <a:pt x="2284378" y="1304223"/>
                  </a:lnTo>
                  <a:lnTo>
                    <a:pt x="2284378" y="1303441"/>
                  </a:lnTo>
                  <a:lnTo>
                    <a:pt x="2284420" y="1303441"/>
                  </a:lnTo>
                  <a:lnTo>
                    <a:pt x="2284420" y="1302659"/>
                  </a:lnTo>
                  <a:lnTo>
                    <a:pt x="2285653" y="1302659"/>
                  </a:lnTo>
                  <a:lnTo>
                    <a:pt x="2285653" y="1301877"/>
                  </a:lnTo>
                  <a:lnTo>
                    <a:pt x="2288359" y="1301877"/>
                  </a:lnTo>
                  <a:lnTo>
                    <a:pt x="2288359" y="1301095"/>
                  </a:lnTo>
                  <a:lnTo>
                    <a:pt x="2288828" y="1301095"/>
                  </a:lnTo>
                  <a:lnTo>
                    <a:pt x="2288828" y="1300312"/>
                  </a:lnTo>
                  <a:lnTo>
                    <a:pt x="2288942" y="1300312"/>
                  </a:lnTo>
                  <a:lnTo>
                    <a:pt x="2288942" y="1299535"/>
                  </a:lnTo>
                  <a:lnTo>
                    <a:pt x="2290301" y="1299535"/>
                  </a:lnTo>
                  <a:lnTo>
                    <a:pt x="2290301" y="1298753"/>
                  </a:lnTo>
                  <a:lnTo>
                    <a:pt x="2291805" y="1298753"/>
                  </a:lnTo>
                  <a:lnTo>
                    <a:pt x="2291805" y="1297971"/>
                  </a:lnTo>
                  <a:lnTo>
                    <a:pt x="2293001" y="1297971"/>
                  </a:lnTo>
                  <a:lnTo>
                    <a:pt x="2293001" y="1297188"/>
                  </a:lnTo>
                  <a:lnTo>
                    <a:pt x="2293007" y="1297188"/>
                  </a:lnTo>
                  <a:lnTo>
                    <a:pt x="2293007" y="1296406"/>
                  </a:lnTo>
                  <a:lnTo>
                    <a:pt x="2293073" y="1296406"/>
                  </a:lnTo>
                  <a:lnTo>
                    <a:pt x="2293073" y="1295624"/>
                  </a:lnTo>
                  <a:lnTo>
                    <a:pt x="2294126" y="1295624"/>
                  </a:lnTo>
                  <a:lnTo>
                    <a:pt x="2294126" y="1294842"/>
                  </a:lnTo>
                  <a:lnTo>
                    <a:pt x="2296736" y="1294842"/>
                  </a:lnTo>
                  <a:lnTo>
                    <a:pt x="2296736" y="1294060"/>
                  </a:lnTo>
                  <a:lnTo>
                    <a:pt x="2296784" y="1294060"/>
                  </a:lnTo>
                  <a:lnTo>
                    <a:pt x="2296784" y="1293278"/>
                  </a:lnTo>
                  <a:lnTo>
                    <a:pt x="2296796" y="1293278"/>
                  </a:lnTo>
                  <a:lnTo>
                    <a:pt x="2296796" y="1292495"/>
                  </a:lnTo>
                  <a:lnTo>
                    <a:pt x="2298798" y="1292495"/>
                  </a:lnTo>
                  <a:lnTo>
                    <a:pt x="2298798" y="1291713"/>
                  </a:lnTo>
                  <a:lnTo>
                    <a:pt x="2300795" y="1291713"/>
                  </a:lnTo>
                  <a:lnTo>
                    <a:pt x="2300795" y="1290931"/>
                  </a:lnTo>
                  <a:lnTo>
                    <a:pt x="2301156" y="1290931"/>
                  </a:lnTo>
                  <a:lnTo>
                    <a:pt x="2301156" y="1290149"/>
                  </a:lnTo>
                  <a:lnTo>
                    <a:pt x="2302256" y="1290149"/>
                  </a:lnTo>
                  <a:lnTo>
                    <a:pt x="2302256" y="1289367"/>
                  </a:lnTo>
                  <a:lnTo>
                    <a:pt x="2303453" y="1289367"/>
                  </a:lnTo>
                  <a:lnTo>
                    <a:pt x="2303453" y="1288585"/>
                  </a:lnTo>
                  <a:lnTo>
                    <a:pt x="2305672" y="1288585"/>
                  </a:lnTo>
                  <a:lnTo>
                    <a:pt x="2305672" y="1287802"/>
                  </a:lnTo>
                  <a:lnTo>
                    <a:pt x="2305996" y="1287802"/>
                  </a:lnTo>
                  <a:lnTo>
                    <a:pt x="2305996" y="1287020"/>
                  </a:lnTo>
                  <a:lnTo>
                    <a:pt x="2307392" y="1287020"/>
                  </a:lnTo>
                  <a:lnTo>
                    <a:pt x="2307392" y="1286243"/>
                  </a:lnTo>
                  <a:lnTo>
                    <a:pt x="2307560" y="1286243"/>
                  </a:lnTo>
                  <a:lnTo>
                    <a:pt x="2307560" y="1285460"/>
                  </a:lnTo>
                  <a:lnTo>
                    <a:pt x="2308498" y="1285460"/>
                  </a:lnTo>
                  <a:lnTo>
                    <a:pt x="2308498" y="1284678"/>
                  </a:lnTo>
                  <a:lnTo>
                    <a:pt x="2309081" y="1284678"/>
                  </a:lnTo>
                  <a:lnTo>
                    <a:pt x="2309081" y="1283896"/>
                  </a:lnTo>
                  <a:lnTo>
                    <a:pt x="2309593" y="1283896"/>
                  </a:lnTo>
                  <a:lnTo>
                    <a:pt x="2309593" y="1283114"/>
                  </a:lnTo>
                  <a:lnTo>
                    <a:pt x="2310428" y="1283114"/>
                  </a:lnTo>
                  <a:lnTo>
                    <a:pt x="2310428" y="1282332"/>
                  </a:lnTo>
                  <a:lnTo>
                    <a:pt x="2311072" y="1282332"/>
                  </a:lnTo>
                  <a:lnTo>
                    <a:pt x="2311072" y="1281550"/>
                  </a:lnTo>
                  <a:lnTo>
                    <a:pt x="2312900" y="1281550"/>
                  </a:lnTo>
                  <a:lnTo>
                    <a:pt x="2312900" y="1280767"/>
                  </a:lnTo>
                  <a:lnTo>
                    <a:pt x="2313255" y="1280767"/>
                  </a:lnTo>
                  <a:lnTo>
                    <a:pt x="2313255" y="1279985"/>
                  </a:lnTo>
                  <a:lnTo>
                    <a:pt x="2313513" y="1279985"/>
                  </a:lnTo>
                  <a:lnTo>
                    <a:pt x="2313513" y="1279203"/>
                  </a:lnTo>
                  <a:lnTo>
                    <a:pt x="2313574" y="1279203"/>
                  </a:lnTo>
                  <a:lnTo>
                    <a:pt x="2313574" y="1278421"/>
                  </a:lnTo>
                  <a:lnTo>
                    <a:pt x="2314421" y="1278421"/>
                  </a:lnTo>
                  <a:lnTo>
                    <a:pt x="2314421" y="1277639"/>
                  </a:lnTo>
                  <a:lnTo>
                    <a:pt x="2315125" y="1277639"/>
                  </a:lnTo>
                  <a:lnTo>
                    <a:pt x="2315125" y="1276857"/>
                  </a:lnTo>
                  <a:lnTo>
                    <a:pt x="2316021" y="1276857"/>
                  </a:lnTo>
                  <a:lnTo>
                    <a:pt x="2316021" y="1276074"/>
                  </a:lnTo>
                  <a:lnTo>
                    <a:pt x="2316682" y="1276074"/>
                  </a:lnTo>
                  <a:lnTo>
                    <a:pt x="2316682" y="1275292"/>
                  </a:lnTo>
                  <a:lnTo>
                    <a:pt x="2317590" y="1275292"/>
                  </a:lnTo>
                  <a:lnTo>
                    <a:pt x="2317590" y="1274510"/>
                  </a:lnTo>
                  <a:lnTo>
                    <a:pt x="2318246" y="1274510"/>
                  </a:lnTo>
                  <a:lnTo>
                    <a:pt x="2318246" y="1273728"/>
                  </a:lnTo>
                  <a:lnTo>
                    <a:pt x="2319491" y="1273728"/>
                  </a:lnTo>
                  <a:lnTo>
                    <a:pt x="2319491" y="1272946"/>
                  </a:lnTo>
                  <a:lnTo>
                    <a:pt x="2319509" y="1272946"/>
                  </a:lnTo>
                  <a:lnTo>
                    <a:pt x="2319509" y="1272164"/>
                  </a:lnTo>
                  <a:lnTo>
                    <a:pt x="2320417" y="1272164"/>
                  </a:lnTo>
                  <a:lnTo>
                    <a:pt x="2320417" y="1271381"/>
                  </a:lnTo>
                  <a:lnTo>
                    <a:pt x="2321217" y="1271381"/>
                  </a:lnTo>
                  <a:lnTo>
                    <a:pt x="2321217" y="1270604"/>
                  </a:lnTo>
                  <a:lnTo>
                    <a:pt x="2321283" y="1270604"/>
                  </a:lnTo>
                  <a:lnTo>
                    <a:pt x="2321283" y="1269822"/>
                  </a:lnTo>
                  <a:lnTo>
                    <a:pt x="2325336" y="1269822"/>
                  </a:lnTo>
                  <a:lnTo>
                    <a:pt x="2325336" y="1269039"/>
                  </a:lnTo>
                  <a:lnTo>
                    <a:pt x="2328090" y="1269039"/>
                  </a:lnTo>
                  <a:lnTo>
                    <a:pt x="2328090" y="1268257"/>
                  </a:lnTo>
                  <a:lnTo>
                    <a:pt x="2329209" y="1268257"/>
                  </a:lnTo>
                  <a:lnTo>
                    <a:pt x="2329209" y="1267475"/>
                  </a:lnTo>
                  <a:lnTo>
                    <a:pt x="2330195" y="1267475"/>
                  </a:lnTo>
                  <a:lnTo>
                    <a:pt x="2330195" y="1266693"/>
                  </a:lnTo>
                  <a:lnTo>
                    <a:pt x="2332137" y="1266693"/>
                  </a:lnTo>
                  <a:lnTo>
                    <a:pt x="2332137" y="1265911"/>
                  </a:lnTo>
                  <a:lnTo>
                    <a:pt x="2332300" y="1265911"/>
                  </a:lnTo>
                  <a:lnTo>
                    <a:pt x="2332300" y="1265129"/>
                  </a:lnTo>
                  <a:lnTo>
                    <a:pt x="2333124" y="1265129"/>
                  </a:lnTo>
                  <a:lnTo>
                    <a:pt x="2333124" y="1264346"/>
                  </a:lnTo>
                  <a:lnTo>
                    <a:pt x="2334206" y="1264346"/>
                  </a:lnTo>
                  <a:lnTo>
                    <a:pt x="2334206" y="1263564"/>
                  </a:lnTo>
                  <a:lnTo>
                    <a:pt x="2336148" y="1263564"/>
                  </a:lnTo>
                  <a:lnTo>
                    <a:pt x="2336148" y="1262782"/>
                  </a:lnTo>
                  <a:lnTo>
                    <a:pt x="2337177" y="1262782"/>
                  </a:lnTo>
                  <a:lnTo>
                    <a:pt x="2337177" y="1262000"/>
                  </a:lnTo>
                  <a:lnTo>
                    <a:pt x="2337423" y="1262000"/>
                  </a:lnTo>
                  <a:lnTo>
                    <a:pt x="2337423" y="1261218"/>
                  </a:lnTo>
                  <a:lnTo>
                    <a:pt x="2338217" y="1261218"/>
                  </a:lnTo>
                  <a:lnTo>
                    <a:pt x="2338217" y="1260436"/>
                  </a:lnTo>
                  <a:lnTo>
                    <a:pt x="2339498" y="1260436"/>
                  </a:lnTo>
                  <a:lnTo>
                    <a:pt x="2339498" y="1259653"/>
                  </a:lnTo>
                  <a:lnTo>
                    <a:pt x="2339534" y="1259653"/>
                  </a:lnTo>
                  <a:lnTo>
                    <a:pt x="2339534" y="1258871"/>
                  </a:lnTo>
                  <a:lnTo>
                    <a:pt x="2340502" y="1258871"/>
                  </a:lnTo>
                  <a:lnTo>
                    <a:pt x="2340502" y="1258089"/>
                  </a:lnTo>
                  <a:lnTo>
                    <a:pt x="2341645" y="1258089"/>
                  </a:lnTo>
                  <a:lnTo>
                    <a:pt x="2341645" y="1257312"/>
                  </a:lnTo>
                  <a:lnTo>
                    <a:pt x="2342631" y="1257312"/>
                  </a:lnTo>
                  <a:lnTo>
                    <a:pt x="2342631" y="1256529"/>
                  </a:lnTo>
                  <a:lnTo>
                    <a:pt x="2343028" y="1256529"/>
                  </a:lnTo>
                  <a:lnTo>
                    <a:pt x="2343028" y="1255747"/>
                  </a:lnTo>
                  <a:lnTo>
                    <a:pt x="2343142" y="1255747"/>
                  </a:lnTo>
                  <a:lnTo>
                    <a:pt x="2343142" y="1254965"/>
                  </a:lnTo>
                  <a:lnTo>
                    <a:pt x="2343491" y="1254965"/>
                  </a:lnTo>
                  <a:lnTo>
                    <a:pt x="2343491" y="1254183"/>
                  </a:lnTo>
                  <a:lnTo>
                    <a:pt x="2344411" y="1254183"/>
                  </a:lnTo>
                  <a:lnTo>
                    <a:pt x="2344411" y="1253401"/>
                  </a:lnTo>
                  <a:lnTo>
                    <a:pt x="2344543" y="1253401"/>
                  </a:lnTo>
                  <a:lnTo>
                    <a:pt x="2344543" y="1252619"/>
                  </a:lnTo>
                  <a:lnTo>
                    <a:pt x="2345337" y="1252619"/>
                  </a:lnTo>
                  <a:lnTo>
                    <a:pt x="2345337" y="1251836"/>
                  </a:lnTo>
                  <a:lnTo>
                    <a:pt x="2345379" y="1251836"/>
                  </a:lnTo>
                  <a:lnTo>
                    <a:pt x="2345379" y="1251054"/>
                  </a:lnTo>
                  <a:lnTo>
                    <a:pt x="2345602" y="1251054"/>
                  </a:lnTo>
                  <a:lnTo>
                    <a:pt x="2345602" y="1250272"/>
                  </a:lnTo>
                  <a:lnTo>
                    <a:pt x="2346774" y="1250272"/>
                  </a:lnTo>
                  <a:lnTo>
                    <a:pt x="2346774" y="1249490"/>
                  </a:lnTo>
                  <a:lnTo>
                    <a:pt x="2347177" y="1249490"/>
                  </a:lnTo>
                  <a:lnTo>
                    <a:pt x="2347177" y="1248708"/>
                  </a:lnTo>
                  <a:lnTo>
                    <a:pt x="2347267" y="1248708"/>
                  </a:lnTo>
                  <a:lnTo>
                    <a:pt x="2347267" y="1247926"/>
                  </a:lnTo>
                  <a:lnTo>
                    <a:pt x="2347634" y="1247926"/>
                  </a:lnTo>
                  <a:lnTo>
                    <a:pt x="2347634" y="1247143"/>
                  </a:lnTo>
                  <a:lnTo>
                    <a:pt x="2348849" y="1247143"/>
                  </a:lnTo>
                  <a:lnTo>
                    <a:pt x="2348849" y="1246361"/>
                  </a:lnTo>
                  <a:lnTo>
                    <a:pt x="2349835" y="1246361"/>
                  </a:lnTo>
                  <a:lnTo>
                    <a:pt x="2349835" y="1245579"/>
                  </a:lnTo>
                  <a:lnTo>
                    <a:pt x="2352367" y="1245579"/>
                  </a:lnTo>
                  <a:lnTo>
                    <a:pt x="2352367" y="1244797"/>
                  </a:lnTo>
                  <a:lnTo>
                    <a:pt x="2352475" y="1244797"/>
                  </a:lnTo>
                  <a:lnTo>
                    <a:pt x="2352475" y="1244019"/>
                  </a:lnTo>
                  <a:lnTo>
                    <a:pt x="2353125" y="1244019"/>
                  </a:lnTo>
                  <a:lnTo>
                    <a:pt x="2353125" y="1243237"/>
                  </a:lnTo>
                  <a:lnTo>
                    <a:pt x="2354021" y="1243237"/>
                  </a:lnTo>
                  <a:lnTo>
                    <a:pt x="2354021" y="1242455"/>
                  </a:lnTo>
                  <a:lnTo>
                    <a:pt x="2356023" y="1242455"/>
                  </a:lnTo>
                  <a:lnTo>
                    <a:pt x="2356023" y="1241673"/>
                  </a:lnTo>
                  <a:lnTo>
                    <a:pt x="2356522" y="1241673"/>
                  </a:lnTo>
                  <a:lnTo>
                    <a:pt x="2356522" y="1240891"/>
                  </a:lnTo>
                  <a:lnTo>
                    <a:pt x="2358164" y="1240891"/>
                  </a:lnTo>
                  <a:lnTo>
                    <a:pt x="2358164" y="1240108"/>
                  </a:lnTo>
                  <a:lnTo>
                    <a:pt x="2358946" y="1240108"/>
                  </a:lnTo>
                  <a:lnTo>
                    <a:pt x="2358946" y="1239326"/>
                  </a:lnTo>
                  <a:lnTo>
                    <a:pt x="2361688" y="1239326"/>
                  </a:lnTo>
                  <a:lnTo>
                    <a:pt x="2361688" y="1238544"/>
                  </a:lnTo>
                  <a:lnTo>
                    <a:pt x="2361887" y="1238544"/>
                  </a:lnTo>
                  <a:lnTo>
                    <a:pt x="2361887" y="1237762"/>
                  </a:lnTo>
                  <a:lnTo>
                    <a:pt x="2362981" y="1237762"/>
                  </a:lnTo>
                  <a:lnTo>
                    <a:pt x="2362981" y="1236980"/>
                  </a:lnTo>
                  <a:lnTo>
                    <a:pt x="2363342" y="1236980"/>
                  </a:lnTo>
                  <a:lnTo>
                    <a:pt x="2363342" y="1236198"/>
                  </a:lnTo>
                  <a:lnTo>
                    <a:pt x="2364635" y="1236198"/>
                  </a:lnTo>
                  <a:lnTo>
                    <a:pt x="2364635" y="1235415"/>
                  </a:lnTo>
                  <a:lnTo>
                    <a:pt x="2366288" y="1235415"/>
                  </a:lnTo>
                  <a:lnTo>
                    <a:pt x="2366288" y="1234633"/>
                  </a:lnTo>
                  <a:lnTo>
                    <a:pt x="2367708" y="1234633"/>
                  </a:lnTo>
                  <a:lnTo>
                    <a:pt x="2367708" y="1233851"/>
                  </a:lnTo>
                  <a:lnTo>
                    <a:pt x="2368117" y="1233851"/>
                  </a:lnTo>
                  <a:lnTo>
                    <a:pt x="2368117" y="1233069"/>
                  </a:lnTo>
                  <a:lnTo>
                    <a:pt x="2368706" y="1233069"/>
                  </a:lnTo>
                  <a:lnTo>
                    <a:pt x="2368706" y="1232287"/>
                  </a:lnTo>
                  <a:lnTo>
                    <a:pt x="2368916" y="1232287"/>
                  </a:lnTo>
                  <a:lnTo>
                    <a:pt x="2368916" y="1231505"/>
                  </a:lnTo>
                  <a:lnTo>
                    <a:pt x="2368952" y="1231505"/>
                  </a:lnTo>
                  <a:lnTo>
                    <a:pt x="2368952" y="1230727"/>
                  </a:lnTo>
                  <a:lnTo>
                    <a:pt x="2369644" y="1230727"/>
                  </a:lnTo>
                  <a:lnTo>
                    <a:pt x="2369644" y="1229940"/>
                  </a:lnTo>
                  <a:lnTo>
                    <a:pt x="2369878" y="1229940"/>
                  </a:lnTo>
                  <a:lnTo>
                    <a:pt x="2369878" y="1229163"/>
                  </a:lnTo>
                  <a:lnTo>
                    <a:pt x="2370829" y="1229163"/>
                  </a:lnTo>
                  <a:lnTo>
                    <a:pt x="2370829" y="1228380"/>
                  </a:lnTo>
                  <a:lnTo>
                    <a:pt x="2374509" y="1228380"/>
                  </a:lnTo>
                  <a:lnTo>
                    <a:pt x="2374509" y="1227598"/>
                  </a:lnTo>
                  <a:lnTo>
                    <a:pt x="2375291" y="1227598"/>
                  </a:lnTo>
                  <a:lnTo>
                    <a:pt x="2375291" y="1226816"/>
                  </a:lnTo>
                  <a:lnTo>
                    <a:pt x="2376487" y="1226816"/>
                  </a:lnTo>
                  <a:lnTo>
                    <a:pt x="2376487" y="1226034"/>
                  </a:lnTo>
                  <a:lnTo>
                    <a:pt x="2377744" y="1226034"/>
                  </a:lnTo>
                  <a:lnTo>
                    <a:pt x="2377744" y="1225252"/>
                  </a:lnTo>
                  <a:lnTo>
                    <a:pt x="2378321" y="1225252"/>
                  </a:lnTo>
                  <a:lnTo>
                    <a:pt x="2378321" y="1224470"/>
                  </a:lnTo>
                  <a:lnTo>
                    <a:pt x="2378454" y="1224470"/>
                  </a:lnTo>
                  <a:lnTo>
                    <a:pt x="2378454" y="1223688"/>
                  </a:lnTo>
                  <a:lnTo>
                    <a:pt x="2380480" y="1223688"/>
                  </a:lnTo>
                  <a:lnTo>
                    <a:pt x="2380480" y="1222905"/>
                  </a:lnTo>
                  <a:lnTo>
                    <a:pt x="2380577" y="1222905"/>
                  </a:lnTo>
                  <a:lnTo>
                    <a:pt x="2380577" y="1222123"/>
                  </a:lnTo>
                  <a:lnTo>
                    <a:pt x="2381671" y="1222123"/>
                  </a:lnTo>
                  <a:lnTo>
                    <a:pt x="2381671" y="1221341"/>
                  </a:lnTo>
                  <a:lnTo>
                    <a:pt x="2382633" y="1221341"/>
                  </a:lnTo>
                  <a:lnTo>
                    <a:pt x="2382633" y="1220559"/>
                  </a:lnTo>
                  <a:lnTo>
                    <a:pt x="2382880" y="1220559"/>
                  </a:lnTo>
                  <a:lnTo>
                    <a:pt x="2382880" y="1219777"/>
                  </a:lnTo>
                  <a:lnTo>
                    <a:pt x="2383096" y="1219777"/>
                  </a:lnTo>
                  <a:lnTo>
                    <a:pt x="2383096" y="1218995"/>
                  </a:lnTo>
                  <a:lnTo>
                    <a:pt x="2383229" y="1218995"/>
                  </a:lnTo>
                  <a:lnTo>
                    <a:pt x="2383229" y="1218212"/>
                  </a:lnTo>
                  <a:lnTo>
                    <a:pt x="2383812" y="1218212"/>
                  </a:lnTo>
                  <a:lnTo>
                    <a:pt x="2383812" y="1217430"/>
                  </a:lnTo>
                  <a:lnTo>
                    <a:pt x="2383830" y="1217430"/>
                  </a:lnTo>
                  <a:lnTo>
                    <a:pt x="2383830" y="1216648"/>
                  </a:lnTo>
                  <a:lnTo>
                    <a:pt x="2383926" y="1216648"/>
                  </a:lnTo>
                  <a:lnTo>
                    <a:pt x="2383926" y="1215870"/>
                  </a:lnTo>
                  <a:lnTo>
                    <a:pt x="2383926" y="1215870"/>
                  </a:lnTo>
                  <a:lnTo>
                    <a:pt x="2383926" y="1215088"/>
                  </a:lnTo>
                  <a:lnTo>
                    <a:pt x="2384215" y="1215088"/>
                  </a:lnTo>
                  <a:lnTo>
                    <a:pt x="2384215" y="1214306"/>
                  </a:lnTo>
                  <a:lnTo>
                    <a:pt x="2384672" y="1214306"/>
                  </a:lnTo>
                  <a:lnTo>
                    <a:pt x="2384672" y="1213524"/>
                  </a:lnTo>
                  <a:lnTo>
                    <a:pt x="2385105" y="1213524"/>
                  </a:lnTo>
                  <a:lnTo>
                    <a:pt x="2385105" y="1212742"/>
                  </a:lnTo>
                  <a:lnTo>
                    <a:pt x="2385454" y="1212742"/>
                  </a:lnTo>
                  <a:lnTo>
                    <a:pt x="2385454" y="1211960"/>
                  </a:lnTo>
                  <a:lnTo>
                    <a:pt x="2385929" y="1211960"/>
                  </a:lnTo>
                  <a:lnTo>
                    <a:pt x="2385929" y="1211177"/>
                  </a:lnTo>
                  <a:lnTo>
                    <a:pt x="2386043" y="1211177"/>
                  </a:lnTo>
                  <a:lnTo>
                    <a:pt x="2386043" y="1210395"/>
                  </a:lnTo>
                  <a:lnTo>
                    <a:pt x="2386686" y="1210395"/>
                  </a:lnTo>
                  <a:lnTo>
                    <a:pt x="2386686" y="1209613"/>
                  </a:lnTo>
                  <a:lnTo>
                    <a:pt x="2387552" y="1209613"/>
                  </a:lnTo>
                  <a:lnTo>
                    <a:pt x="2387552" y="1208831"/>
                  </a:lnTo>
                  <a:lnTo>
                    <a:pt x="2387703" y="1208831"/>
                  </a:lnTo>
                  <a:lnTo>
                    <a:pt x="2387703" y="1208049"/>
                  </a:lnTo>
                  <a:lnTo>
                    <a:pt x="2387979" y="1208049"/>
                  </a:lnTo>
                  <a:lnTo>
                    <a:pt x="2387979" y="1207267"/>
                  </a:lnTo>
                  <a:lnTo>
                    <a:pt x="2389050" y="1207267"/>
                  </a:lnTo>
                  <a:lnTo>
                    <a:pt x="2389050" y="1206484"/>
                  </a:lnTo>
                  <a:lnTo>
                    <a:pt x="2390481" y="1206484"/>
                  </a:lnTo>
                  <a:lnTo>
                    <a:pt x="2390481" y="1205702"/>
                  </a:lnTo>
                  <a:lnTo>
                    <a:pt x="2390818" y="1205702"/>
                  </a:lnTo>
                  <a:lnTo>
                    <a:pt x="2390818" y="1204920"/>
                  </a:lnTo>
                  <a:lnTo>
                    <a:pt x="2394107" y="1204920"/>
                  </a:lnTo>
                  <a:lnTo>
                    <a:pt x="2394107" y="1204138"/>
                  </a:lnTo>
                  <a:lnTo>
                    <a:pt x="2395496" y="1204138"/>
                  </a:lnTo>
                  <a:lnTo>
                    <a:pt x="2395496" y="1203356"/>
                  </a:lnTo>
                  <a:lnTo>
                    <a:pt x="2395761" y="1203356"/>
                  </a:lnTo>
                  <a:lnTo>
                    <a:pt x="2395761" y="1202578"/>
                  </a:lnTo>
                  <a:lnTo>
                    <a:pt x="2396741" y="1202578"/>
                  </a:lnTo>
                  <a:lnTo>
                    <a:pt x="2396741" y="1201796"/>
                  </a:lnTo>
                  <a:lnTo>
                    <a:pt x="2397258" y="1201796"/>
                  </a:lnTo>
                  <a:lnTo>
                    <a:pt x="2397258" y="1201014"/>
                  </a:lnTo>
                  <a:lnTo>
                    <a:pt x="2401702" y="1201014"/>
                  </a:lnTo>
                  <a:lnTo>
                    <a:pt x="2401702" y="1200232"/>
                  </a:lnTo>
                  <a:lnTo>
                    <a:pt x="2402370" y="1200232"/>
                  </a:lnTo>
                  <a:lnTo>
                    <a:pt x="2402370" y="1199449"/>
                  </a:lnTo>
                  <a:lnTo>
                    <a:pt x="2402412" y="1199449"/>
                  </a:lnTo>
                  <a:lnTo>
                    <a:pt x="2402412" y="1198667"/>
                  </a:lnTo>
                  <a:lnTo>
                    <a:pt x="2404228" y="1198667"/>
                  </a:lnTo>
                  <a:lnTo>
                    <a:pt x="2404228" y="1197885"/>
                  </a:lnTo>
                  <a:lnTo>
                    <a:pt x="2405575" y="1197885"/>
                  </a:lnTo>
                  <a:lnTo>
                    <a:pt x="2405575" y="1197103"/>
                  </a:lnTo>
                  <a:lnTo>
                    <a:pt x="2405587" y="1197103"/>
                  </a:lnTo>
                  <a:lnTo>
                    <a:pt x="2405587" y="1196321"/>
                  </a:lnTo>
                  <a:lnTo>
                    <a:pt x="2405623" y="1196321"/>
                  </a:lnTo>
                  <a:lnTo>
                    <a:pt x="2405623" y="1195539"/>
                  </a:lnTo>
                  <a:lnTo>
                    <a:pt x="2407079" y="1195539"/>
                  </a:lnTo>
                  <a:lnTo>
                    <a:pt x="2407079" y="1194757"/>
                  </a:lnTo>
                  <a:lnTo>
                    <a:pt x="2407211" y="1194757"/>
                  </a:lnTo>
                  <a:lnTo>
                    <a:pt x="2407211" y="1193974"/>
                  </a:lnTo>
                  <a:lnTo>
                    <a:pt x="2408756" y="1193974"/>
                  </a:lnTo>
                  <a:lnTo>
                    <a:pt x="2408756" y="1193192"/>
                  </a:lnTo>
                  <a:lnTo>
                    <a:pt x="2409532" y="1193192"/>
                  </a:lnTo>
                  <a:lnTo>
                    <a:pt x="2409532" y="1192410"/>
                  </a:lnTo>
                  <a:lnTo>
                    <a:pt x="2409604" y="1192410"/>
                  </a:lnTo>
                  <a:lnTo>
                    <a:pt x="2409604" y="1191628"/>
                  </a:lnTo>
                  <a:lnTo>
                    <a:pt x="2410452" y="1191628"/>
                  </a:lnTo>
                  <a:lnTo>
                    <a:pt x="2410452" y="1190846"/>
                  </a:lnTo>
                  <a:lnTo>
                    <a:pt x="2410584" y="1190846"/>
                  </a:lnTo>
                  <a:lnTo>
                    <a:pt x="2410584" y="1190064"/>
                  </a:lnTo>
                  <a:lnTo>
                    <a:pt x="2410765" y="1190064"/>
                  </a:lnTo>
                  <a:lnTo>
                    <a:pt x="2410765" y="1189286"/>
                  </a:lnTo>
                  <a:lnTo>
                    <a:pt x="2413386" y="1189286"/>
                  </a:lnTo>
                  <a:lnTo>
                    <a:pt x="2413386" y="1188504"/>
                  </a:lnTo>
                  <a:lnTo>
                    <a:pt x="2413411" y="1188504"/>
                  </a:lnTo>
                  <a:lnTo>
                    <a:pt x="2413411" y="1187717"/>
                  </a:lnTo>
                  <a:lnTo>
                    <a:pt x="2415275" y="1187717"/>
                  </a:lnTo>
                  <a:lnTo>
                    <a:pt x="2415275" y="1186939"/>
                  </a:lnTo>
                  <a:lnTo>
                    <a:pt x="2416387" y="1186939"/>
                  </a:lnTo>
                  <a:lnTo>
                    <a:pt x="2416387" y="1186157"/>
                  </a:lnTo>
                  <a:lnTo>
                    <a:pt x="2416556" y="1186157"/>
                  </a:lnTo>
                  <a:lnTo>
                    <a:pt x="2416556" y="1185375"/>
                  </a:lnTo>
                  <a:lnTo>
                    <a:pt x="2416772" y="1185375"/>
                  </a:lnTo>
                  <a:lnTo>
                    <a:pt x="2416772" y="1184593"/>
                  </a:lnTo>
                  <a:lnTo>
                    <a:pt x="2416808" y="1184593"/>
                  </a:lnTo>
                  <a:lnTo>
                    <a:pt x="2416808" y="1183811"/>
                  </a:lnTo>
                  <a:lnTo>
                    <a:pt x="2416826" y="1183811"/>
                  </a:lnTo>
                  <a:lnTo>
                    <a:pt x="2416826" y="1183029"/>
                  </a:lnTo>
                  <a:lnTo>
                    <a:pt x="2417668" y="1183029"/>
                  </a:lnTo>
                  <a:lnTo>
                    <a:pt x="2417668" y="1182246"/>
                  </a:lnTo>
                  <a:lnTo>
                    <a:pt x="2419923" y="1182246"/>
                  </a:lnTo>
                  <a:lnTo>
                    <a:pt x="2419923" y="1181464"/>
                  </a:lnTo>
                  <a:lnTo>
                    <a:pt x="2420338" y="1181464"/>
                  </a:lnTo>
                  <a:lnTo>
                    <a:pt x="2420338" y="1180682"/>
                  </a:lnTo>
                  <a:lnTo>
                    <a:pt x="2424319" y="1180682"/>
                  </a:lnTo>
                  <a:lnTo>
                    <a:pt x="2424319" y="1179900"/>
                  </a:lnTo>
                  <a:lnTo>
                    <a:pt x="2424427" y="1179900"/>
                  </a:lnTo>
                  <a:lnTo>
                    <a:pt x="2424427" y="1179118"/>
                  </a:lnTo>
                  <a:lnTo>
                    <a:pt x="2425317" y="1179118"/>
                  </a:lnTo>
                  <a:lnTo>
                    <a:pt x="2425317" y="1178336"/>
                  </a:lnTo>
                  <a:lnTo>
                    <a:pt x="2428096" y="1178336"/>
                  </a:lnTo>
                  <a:lnTo>
                    <a:pt x="2428096" y="1177554"/>
                  </a:lnTo>
                  <a:lnTo>
                    <a:pt x="2429900" y="1177554"/>
                  </a:lnTo>
                  <a:lnTo>
                    <a:pt x="2429900" y="1176771"/>
                  </a:lnTo>
                  <a:lnTo>
                    <a:pt x="2430922" y="1176771"/>
                  </a:lnTo>
                  <a:lnTo>
                    <a:pt x="2430922" y="1175989"/>
                  </a:lnTo>
                  <a:lnTo>
                    <a:pt x="2433346" y="1175989"/>
                  </a:lnTo>
                  <a:lnTo>
                    <a:pt x="2433346" y="1175207"/>
                  </a:lnTo>
                  <a:lnTo>
                    <a:pt x="2433598" y="1175207"/>
                  </a:lnTo>
                  <a:lnTo>
                    <a:pt x="2433598" y="1174425"/>
                  </a:lnTo>
                  <a:lnTo>
                    <a:pt x="2433941" y="1174425"/>
                  </a:lnTo>
                  <a:lnTo>
                    <a:pt x="2433941" y="1173647"/>
                  </a:lnTo>
                  <a:lnTo>
                    <a:pt x="2435132" y="1173647"/>
                  </a:lnTo>
                  <a:lnTo>
                    <a:pt x="2435132" y="1172865"/>
                  </a:lnTo>
                  <a:lnTo>
                    <a:pt x="2435625" y="1172865"/>
                  </a:lnTo>
                  <a:lnTo>
                    <a:pt x="2435625" y="1172083"/>
                  </a:lnTo>
                  <a:lnTo>
                    <a:pt x="2437519" y="1172083"/>
                  </a:lnTo>
                  <a:lnTo>
                    <a:pt x="2437519" y="1171301"/>
                  </a:lnTo>
                  <a:lnTo>
                    <a:pt x="2438860" y="1171301"/>
                  </a:lnTo>
                  <a:lnTo>
                    <a:pt x="2438860" y="1170519"/>
                  </a:lnTo>
                  <a:lnTo>
                    <a:pt x="2440995" y="1170519"/>
                  </a:lnTo>
                  <a:lnTo>
                    <a:pt x="2440995" y="1169736"/>
                  </a:lnTo>
                  <a:lnTo>
                    <a:pt x="2442661" y="1169736"/>
                  </a:lnTo>
                  <a:lnTo>
                    <a:pt x="2442661" y="1168954"/>
                  </a:lnTo>
                  <a:lnTo>
                    <a:pt x="2447423" y="1168954"/>
                  </a:lnTo>
                  <a:lnTo>
                    <a:pt x="2447423" y="1168172"/>
                  </a:lnTo>
                  <a:lnTo>
                    <a:pt x="2448139" y="1168172"/>
                  </a:lnTo>
                  <a:lnTo>
                    <a:pt x="2448139" y="1167390"/>
                  </a:lnTo>
                  <a:lnTo>
                    <a:pt x="2450364" y="1167390"/>
                  </a:lnTo>
                  <a:lnTo>
                    <a:pt x="2450364" y="1166608"/>
                  </a:lnTo>
                  <a:lnTo>
                    <a:pt x="2450364" y="1166608"/>
                  </a:lnTo>
                  <a:lnTo>
                    <a:pt x="2450364" y="1165826"/>
                  </a:lnTo>
                  <a:lnTo>
                    <a:pt x="2452547" y="1165826"/>
                  </a:lnTo>
                  <a:lnTo>
                    <a:pt x="2452547" y="1165043"/>
                  </a:lnTo>
                  <a:lnTo>
                    <a:pt x="2454243" y="1165043"/>
                  </a:lnTo>
                  <a:lnTo>
                    <a:pt x="2454243" y="1164261"/>
                  </a:lnTo>
                  <a:lnTo>
                    <a:pt x="2457201" y="1164261"/>
                  </a:lnTo>
                  <a:lnTo>
                    <a:pt x="2457201" y="1163479"/>
                  </a:lnTo>
                  <a:lnTo>
                    <a:pt x="2457219" y="1163479"/>
                  </a:lnTo>
                  <a:lnTo>
                    <a:pt x="2457219" y="1162697"/>
                  </a:lnTo>
                  <a:lnTo>
                    <a:pt x="2458019" y="1162697"/>
                  </a:lnTo>
                  <a:lnTo>
                    <a:pt x="2458019" y="1161915"/>
                  </a:lnTo>
                  <a:lnTo>
                    <a:pt x="2460334" y="1161915"/>
                  </a:lnTo>
                  <a:lnTo>
                    <a:pt x="2460334" y="1161133"/>
                  </a:lnTo>
                  <a:lnTo>
                    <a:pt x="2460611" y="1161133"/>
                  </a:lnTo>
                  <a:lnTo>
                    <a:pt x="2460611" y="1160355"/>
                  </a:lnTo>
                  <a:lnTo>
                    <a:pt x="2461116" y="1160355"/>
                  </a:lnTo>
                  <a:lnTo>
                    <a:pt x="2461116" y="1159573"/>
                  </a:lnTo>
                  <a:lnTo>
                    <a:pt x="2461212" y="1159573"/>
                  </a:lnTo>
                  <a:lnTo>
                    <a:pt x="2461212" y="1158791"/>
                  </a:lnTo>
                  <a:lnTo>
                    <a:pt x="2461958" y="1158791"/>
                  </a:lnTo>
                  <a:lnTo>
                    <a:pt x="2461958" y="1158008"/>
                  </a:lnTo>
                  <a:lnTo>
                    <a:pt x="2463197" y="1158008"/>
                  </a:lnTo>
                  <a:lnTo>
                    <a:pt x="2463197" y="1157226"/>
                  </a:lnTo>
                  <a:lnTo>
                    <a:pt x="2464743" y="1157226"/>
                  </a:lnTo>
                  <a:lnTo>
                    <a:pt x="2464743" y="1156444"/>
                  </a:lnTo>
                  <a:lnTo>
                    <a:pt x="2464941" y="1156444"/>
                  </a:lnTo>
                  <a:lnTo>
                    <a:pt x="2464941" y="1155662"/>
                  </a:lnTo>
                  <a:lnTo>
                    <a:pt x="2465392" y="1155662"/>
                  </a:lnTo>
                  <a:lnTo>
                    <a:pt x="2465392" y="1154880"/>
                  </a:lnTo>
                  <a:lnTo>
                    <a:pt x="2466589" y="1154880"/>
                  </a:lnTo>
                  <a:lnTo>
                    <a:pt x="2466589" y="1154098"/>
                  </a:lnTo>
                  <a:lnTo>
                    <a:pt x="2468772" y="1154098"/>
                  </a:lnTo>
                  <a:lnTo>
                    <a:pt x="2468772" y="1153315"/>
                  </a:lnTo>
                  <a:lnTo>
                    <a:pt x="2469271" y="1153315"/>
                  </a:lnTo>
                  <a:lnTo>
                    <a:pt x="2469271" y="1152533"/>
                  </a:lnTo>
                  <a:lnTo>
                    <a:pt x="2472109" y="1152533"/>
                  </a:lnTo>
                  <a:lnTo>
                    <a:pt x="2472109" y="1151751"/>
                  </a:lnTo>
                  <a:lnTo>
                    <a:pt x="2473642" y="1151751"/>
                  </a:lnTo>
                  <a:lnTo>
                    <a:pt x="2473642" y="1150969"/>
                  </a:lnTo>
                  <a:lnTo>
                    <a:pt x="2474515" y="1150969"/>
                  </a:lnTo>
                  <a:lnTo>
                    <a:pt x="2474515" y="1150187"/>
                  </a:lnTo>
                  <a:lnTo>
                    <a:pt x="2474641" y="1150187"/>
                  </a:lnTo>
                  <a:lnTo>
                    <a:pt x="2474641" y="1149405"/>
                  </a:lnTo>
                  <a:lnTo>
                    <a:pt x="2475362" y="1149405"/>
                  </a:lnTo>
                  <a:lnTo>
                    <a:pt x="2475362" y="1148623"/>
                  </a:lnTo>
                  <a:lnTo>
                    <a:pt x="2475675" y="1148623"/>
                  </a:lnTo>
                  <a:lnTo>
                    <a:pt x="2475675" y="1147840"/>
                  </a:lnTo>
                  <a:lnTo>
                    <a:pt x="2477425" y="1147840"/>
                  </a:lnTo>
                  <a:lnTo>
                    <a:pt x="2477425" y="1147063"/>
                  </a:lnTo>
                  <a:lnTo>
                    <a:pt x="2480787" y="1147063"/>
                  </a:lnTo>
                  <a:lnTo>
                    <a:pt x="2480787" y="1146281"/>
                  </a:lnTo>
                  <a:lnTo>
                    <a:pt x="2481496" y="1146281"/>
                  </a:lnTo>
                  <a:lnTo>
                    <a:pt x="2481496" y="1145498"/>
                  </a:lnTo>
                  <a:lnTo>
                    <a:pt x="2481575" y="1145498"/>
                  </a:lnTo>
                  <a:lnTo>
                    <a:pt x="2481575" y="1144716"/>
                  </a:lnTo>
                  <a:lnTo>
                    <a:pt x="2481647" y="1144716"/>
                  </a:lnTo>
                  <a:lnTo>
                    <a:pt x="2481647" y="1143934"/>
                  </a:lnTo>
                  <a:lnTo>
                    <a:pt x="2481689" y="1143934"/>
                  </a:lnTo>
                  <a:lnTo>
                    <a:pt x="2481689" y="1143152"/>
                  </a:lnTo>
                  <a:lnTo>
                    <a:pt x="2481767" y="1143152"/>
                  </a:lnTo>
                  <a:lnTo>
                    <a:pt x="2481767" y="1142370"/>
                  </a:lnTo>
                  <a:lnTo>
                    <a:pt x="2481995" y="1142370"/>
                  </a:lnTo>
                  <a:lnTo>
                    <a:pt x="2481995" y="1141588"/>
                  </a:lnTo>
                  <a:lnTo>
                    <a:pt x="2483384" y="1141588"/>
                  </a:lnTo>
                  <a:lnTo>
                    <a:pt x="2483384" y="1140805"/>
                  </a:lnTo>
                  <a:lnTo>
                    <a:pt x="2484972" y="1140805"/>
                  </a:lnTo>
                  <a:lnTo>
                    <a:pt x="2484972" y="1140023"/>
                  </a:lnTo>
                  <a:lnTo>
                    <a:pt x="2485351" y="1140023"/>
                  </a:lnTo>
                  <a:lnTo>
                    <a:pt x="2485351" y="1139241"/>
                  </a:lnTo>
                  <a:lnTo>
                    <a:pt x="2490120" y="1139241"/>
                  </a:lnTo>
                  <a:lnTo>
                    <a:pt x="2490120" y="1138459"/>
                  </a:lnTo>
                  <a:lnTo>
                    <a:pt x="2491497" y="1138459"/>
                  </a:lnTo>
                  <a:lnTo>
                    <a:pt x="2491497" y="1137677"/>
                  </a:lnTo>
                  <a:lnTo>
                    <a:pt x="2491954" y="1137677"/>
                  </a:lnTo>
                  <a:lnTo>
                    <a:pt x="2491954" y="1136895"/>
                  </a:lnTo>
                  <a:lnTo>
                    <a:pt x="2493920" y="1136895"/>
                  </a:lnTo>
                  <a:lnTo>
                    <a:pt x="2493920" y="1136112"/>
                  </a:lnTo>
                  <a:lnTo>
                    <a:pt x="2494275" y="1136112"/>
                  </a:lnTo>
                  <a:lnTo>
                    <a:pt x="2494275" y="1135330"/>
                  </a:lnTo>
                  <a:lnTo>
                    <a:pt x="2494726" y="1135330"/>
                  </a:lnTo>
                  <a:lnTo>
                    <a:pt x="2494726" y="1134548"/>
                  </a:lnTo>
                  <a:lnTo>
                    <a:pt x="2501551" y="1134548"/>
                  </a:lnTo>
                  <a:lnTo>
                    <a:pt x="2501551" y="1133770"/>
                  </a:lnTo>
                  <a:lnTo>
                    <a:pt x="2503428" y="1133770"/>
                  </a:lnTo>
                  <a:lnTo>
                    <a:pt x="2503428" y="1132984"/>
                  </a:lnTo>
                  <a:lnTo>
                    <a:pt x="2503590" y="1132984"/>
                  </a:lnTo>
                  <a:lnTo>
                    <a:pt x="2503590" y="1132206"/>
                  </a:lnTo>
                  <a:lnTo>
                    <a:pt x="2504799" y="1132206"/>
                  </a:lnTo>
                  <a:lnTo>
                    <a:pt x="2504799" y="1131424"/>
                  </a:lnTo>
                  <a:lnTo>
                    <a:pt x="2505105" y="1131424"/>
                  </a:lnTo>
                  <a:lnTo>
                    <a:pt x="2505105" y="1130642"/>
                  </a:lnTo>
                  <a:lnTo>
                    <a:pt x="2505105" y="1130642"/>
                  </a:lnTo>
                  <a:lnTo>
                    <a:pt x="2505105" y="1129860"/>
                  </a:lnTo>
                  <a:lnTo>
                    <a:pt x="2505695" y="1129860"/>
                  </a:lnTo>
                  <a:lnTo>
                    <a:pt x="2505695" y="1129077"/>
                  </a:lnTo>
                  <a:lnTo>
                    <a:pt x="2506813" y="1129077"/>
                  </a:lnTo>
                  <a:lnTo>
                    <a:pt x="2506813" y="1128295"/>
                  </a:lnTo>
                  <a:lnTo>
                    <a:pt x="2509850" y="1128295"/>
                  </a:lnTo>
                  <a:lnTo>
                    <a:pt x="2509850" y="1127513"/>
                  </a:lnTo>
                  <a:lnTo>
                    <a:pt x="2509946" y="1127513"/>
                  </a:lnTo>
                  <a:lnTo>
                    <a:pt x="2509946" y="1126731"/>
                  </a:lnTo>
                  <a:lnTo>
                    <a:pt x="2513566" y="1126731"/>
                  </a:lnTo>
                  <a:lnTo>
                    <a:pt x="2513566" y="1125949"/>
                  </a:lnTo>
                  <a:lnTo>
                    <a:pt x="2514511" y="1125949"/>
                  </a:lnTo>
                  <a:lnTo>
                    <a:pt x="2514511" y="1125167"/>
                  </a:lnTo>
                  <a:lnTo>
                    <a:pt x="2516014" y="1125167"/>
                  </a:lnTo>
                  <a:lnTo>
                    <a:pt x="2516014" y="1124385"/>
                  </a:lnTo>
                  <a:lnTo>
                    <a:pt x="2516808" y="1124385"/>
                  </a:lnTo>
                  <a:lnTo>
                    <a:pt x="2516808" y="1123602"/>
                  </a:lnTo>
                  <a:lnTo>
                    <a:pt x="2517109" y="1123602"/>
                  </a:lnTo>
                  <a:lnTo>
                    <a:pt x="2517109" y="1122820"/>
                  </a:lnTo>
                  <a:lnTo>
                    <a:pt x="2517566" y="1122820"/>
                  </a:lnTo>
                  <a:lnTo>
                    <a:pt x="2517566" y="1122038"/>
                  </a:lnTo>
                  <a:lnTo>
                    <a:pt x="2517740" y="1122038"/>
                  </a:lnTo>
                  <a:lnTo>
                    <a:pt x="2517740" y="1121256"/>
                  </a:lnTo>
                  <a:lnTo>
                    <a:pt x="2517926" y="1121256"/>
                  </a:lnTo>
                  <a:lnTo>
                    <a:pt x="2517926" y="1120474"/>
                  </a:lnTo>
                  <a:lnTo>
                    <a:pt x="2520482" y="1120474"/>
                  </a:lnTo>
                  <a:lnTo>
                    <a:pt x="2520482" y="1119692"/>
                  </a:lnTo>
                  <a:lnTo>
                    <a:pt x="2520572" y="1119692"/>
                  </a:lnTo>
                  <a:lnTo>
                    <a:pt x="2520572" y="1118914"/>
                  </a:lnTo>
                  <a:lnTo>
                    <a:pt x="2522142" y="1118914"/>
                  </a:lnTo>
                  <a:lnTo>
                    <a:pt x="2522142" y="1118132"/>
                  </a:lnTo>
                  <a:lnTo>
                    <a:pt x="2523736" y="1118132"/>
                  </a:lnTo>
                  <a:lnTo>
                    <a:pt x="2523736" y="1117350"/>
                  </a:lnTo>
                  <a:lnTo>
                    <a:pt x="2525052" y="1117350"/>
                  </a:lnTo>
                  <a:lnTo>
                    <a:pt x="2525052" y="1116567"/>
                  </a:lnTo>
                  <a:lnTo>
                    <a:pt x="2525401" y="1116567"/>
                  </a:lnTo>
                  <a:lnTo>
                    <a:pt x="2525401" y="1115785"/>
                  </a:lnTo>
                  <a:lnTo>
                    <a:pt x="2525534" y="1115785"/>
                  </a:lnTo>
                  <a:lnTo>
                    <a:pt x="2525534" y="1115003"/>
                  </a:lnTo>
                  <a:lnTo>
                    <a:pt x="2527085" y="1115003"/>
                  </a:lnTo>
                  <a:lnTo>
                    <a:pt x="2527085" y="1114221"/>
                  </a:lnTo>
                  <a:lnTo>
                    <a:pt x="2528089" y="1114221"/>
                  </a:lnTo>
                  <a:lnTo>
                    <a:pt x="2528089" y="1113439"/>
                  </a:lnTo>
                  <a:lnTo>
                    <a:pt x="2529166" y="1113439"/>
                  </a:lnTo>
                  <a:lnTo>
                    <a:pt x="2529166" y="1112657"/>
                  </a:lnTo>
                  <a:lnTo>
                    <a:pt x="2529202" y="1112657"/>
                  </a:lnTo>
                  <a:lnTo>
                    <a:pt x="2529202" y="1111874"/>
                  </a:lnTo>
                  <a:lnTo>
                    <a:pt x="2534837" y="1111874"/>
                  </a:lnTo>
                  <a:lnTo>
                    <a:pt x="2534837" y="1111092"/>
                  </a:lnTo>
                  <a:lnTo>
                    <a:pt x="2536172" y="1111092"/>
                  </a:lnTo>
                  <a:lnTo>
                    <a:pt x="2536172" y="1110310"/>
                  </a:lnTo>
                  <a:lnTo>
                    <a:pt x="2537308" y="1110310"/>
                  </a:lnTo>
                  <a:lnTo>
                    <a:pt x="2537308" y="1109528"/>
                  </a:lnTo>
                  <a:lnTo>
                    <a:pt x="2539708" y="1109528"/>
                  </a:lnTo>
                  <a:lnTo>
                    <a:pt x="2539708" y="1108746"/>
                  </a:lnTo>
                  <a:lnTo>
                    <a:pt x="2543604" y="1108746"/>
                  </a:lnTo>
                  <a:lnTo>
                    <a:pt x="2543604" y="1107964"/>
                  </a:lnTo>
                  <a:lnTo>
                    <a:pt x="2543851" y="1107964"/>
                  </a:lnTo>
                  <a:lnTo>
                    <a:pt x="2543851" y="1107181"/>
                  </a:lnTo>
                  <a:lnTo>
                    <a:pt x="2544181" y="1107181"/>
                  </a:lnTo>
                  <a:lnTo>
                    <a:pt x="2544181" y="1106399"/>
                  </a:lnTo>
                  <a:lnTo>
                    <a:pt x="2544602" y="1106399"/>
                  </a:lnTo>
                  <a:lnTo>
                    <a:pt x="2544602" y="1105622"/>
                  </a:lnTo>
                  <a:lnTo>
                    <a:pt x="2547218" y="1105622"/>
                  </a:lnTo>
                  <a:lnTo>
                    <a:pt x="2547218" y="1104839"/>
                  </a:lnTo>
                  <a:lnTo>
                    <a:pt x="2549702" y="1104839"/>
                  </a:lnTo>
                  <a:lnTo>
                    <a:pt x="2549702" y="1104057"/>
                  </a:lnTo>
                  <a:lnTo>
                    <a:pt x="2550809" y="1104057"/>
                  </a:lnTo>
                  <a:lnTo>
                    <a:pt x="2550809" y="1103275"/>
                  </a:lnTo>
                  <a:lnTo>
                    <a:pt x="2551554" y="1103275"/>
                  </a:lnTo>
                  <a:lnTo>
                    <a:pt x="2551554" y="1102493"/>
                  </a:lnTo>
                  <a:lnTo>
                    <a:pt x="2552522" y="1102493"/>
                  </a:lnTo>
                  <a:lnTo>
                    <a:pt x="2552522" y="1101711"/>
                  </a:lnTo>
                  <a:lnTo>
                    <a:pt x="2553058" y="1101711"/>
                  </a:lnTo>
                  <a:lnTo>
                    <a:pt x="2553058" y="1100929"/>
                  </a:lnTo>
                  <a:lnTo>
                    <a:pt x="2553238" y="1100929"/>
                  </a:lnTo>
                  <a:lnTo>
                    <a:pt x="2553238" y="1100146"/>
                  </a:lnTo>
                  <a:lnTo>
                    <a:pt x="2554128" y="1100146"/>
                  </a:lnTo>
                  <a:lnTo>
                    <a:pt x="2554128" y="1099364"/>
                  </a:lnTo>
                  <a:lnTo>
                    <a:pt x="2554742" y="1099364"/>
                  </a:lnTo>
                  <a:lnTo>
                    <a:pt x="2554742" y="1098582"/>
                  </a:lnTo>
                  <a:lnTo>
                    <a:pt x="2555860" y="1098582"/>
                  </a:lnTo>
                  <a:lnTo>
                    <a:pt x="2555860" y="1097800"/>
                  </a:lnTo>
                  <a:lnTo>
                    <a:pt x="2559636" y="1097800"/>
                  </a:lnTo>
                  <a:lnTo>
                    <a:pt x="2559636" y="1097018"/>
                  </a:lnTo>
                  <a:lnTo>
                    <a:pt x="2559979" y="1097018"/>
                  </a:lnTo>
                  <a:lnTo>
                    <a:pt x="2559979" y="1096236"/>
                  </a:lnTo>
                  <a:lnTo>
                    <a:pt x="2562066" y="1096236"/>
                  </a:lnTo>
                  <a:lnTo>
                    <a:pt x="2562066" y="1095453"/>
                  </a:lnTo>
                  <a:lnTo>
                    <a:pt x="2562102" y="1095453"/>
                  </a:lnTo>
                  <a:lnTo>
                    <a:pt x="2562102" y="1094671"/>
                  </a:lnTo>
                  <a:lnTo>
                    <a:pt x="2563130" y="1094671"/>
                  </a:lnTo>
                  <a:lnTo>
                    <a:pt x="2563130" y="1093889"/>
                  </a:lnTo>
                  <a:lnTo>
                    <a:pt x="2565674" y="1093889"/>
                  </a:lnTo>
                  <a:lnTo>
                    <a:pt x="2565674" y="1093107"/>
                  </a:lnTo>
                  <a:lnTo>
                    <a:pt x="2565897" y="1093107"/>
                  </a:lnTo>
                  <a:lnTo>
                    <a:pt x="2565897" y="1092325"/>
                  </a:lnTo>
                  <a:lnTo>
                    <a:pt x="2566883" y="1092325"/>
                  </a:lnTo>
                  <a:lnTo>
                    <a:pt x="2566883" y="1091543"/>
                  </a:lnTo>
                  <a:lnTo>
                    <a:pt x="2569144" y="1091543"/>
                  </a:lnTo>
                  <a:lnTo>
                    <a:pt x="2569144" y="1090765"/>
                  </a:lnTo>
                  <a:lnTo>
                    <a:pt x="2570906" y="1090765"/>
                  </a:lnTo>
                  <a:lnTo>
                    <a:pt x="2570906" y="1089983"/>
                  </a:lnTo>
                  <a:lnTo>
                    <a:pt x="2571754" y="1089983"/>
                  </a:lnTo>
                  <a:lnTo>
                    <a:pt x="2571754" y="1089201"/>
                  </a:lnTo>
                  <a:lnTo>
                    <a:pt x="2574995" y="1089201"/>
                  </a:lnTo>
                  <a:lnTo>
                    <a:pt x="2574995" y="1088419"/>
                  </a:lnTo>
                  <a:lnTo>
                    <a:pt x="2575434" y="1088419"/>
                  </a:lnTo>
                  <a:lnTo>
                    <a:pt x="2575434" y="1087636"/>
                  </a:lnTo>
                  <a:lnTo>
                    <a:pt x="2578922" y="1087636"/>
                  </a:lnTo>
                  <a:lnTo>
                    <a:pt x="2578922" y="1086854"/>
                  </a:lnTo>
                  <a:lnTo>
                    <a:pt x="2580564" y="1086854"/>
                  </a:lnTo>
                  <a:lnTo>
                    <a:pt x="2580564" y="1086072"/>
                  </a:lnTo>
                  <a:lnTo>
                    <a:pt x="2580738" y="1086072"/>
                  </a:lnTo>
                  <a:lnTo>
                    <a:pt x="2580738" y="1085290"/>
                  </a:lnTo>
                  <a:lnTo>
                    <a:pt x="2581436" y="1085290"/>
                  </a:lnTo>
                  <a:lnTo>
                    <a:pt x="2581436" y="1084508"/>
                  </a:lnTo>
                  <a:lnTo>
                    <a:pt x="2585140" y="1084508"/>
                  </a:lnTo>
                  <a:lnTo>
                    <a:pt x="2585140" y="1083726"/>
                  </a:lnTo>
                  <a:lnTo>
                    <a:pt x="2586060" y="1083726"/>
                  </a:lnTo>
                  <a:lnTo>
                    <a:pt x="2586060" y="1082943"/>
                  </a:lnTo>
                  <a:lnTo>
                    <a:pt x="2586902" y="1082943"/>
                  </a:lnTo>
                  <a:lnTo>
                    <a:pt x="2586902" y="1082161"/>
                  </a:lnTo>
                  <a:lnTo>
                    <a:pt x="2590258" y="1082161"/>
                  </a:lnTo>
                  <a:lnTo>
                    <a:pt x="2590258" y="1081379"/>
                  </a:lnTo>
                  <a:lnTo>
                    <a:pt x="2590720" y="1081379"/>
                  </a:lnTo>
                  <a:lnTo>
                    <a:pt x="2590720" y="1080597"/>
                  </a:lnTo>
                  <a:lnTo>
                    <a:pt x="2592561" y="1080597"/>
                  </a:lnTo>
                  <a:lnTo>
                    <a:pt x="2592561" y="1079815"/>
                  </a:lnTo>
                  <a:lnTo>
                    <a:pt x="2593373" y="1079815"/>
                  </a:lnTo>
                  <a:lnTo>
                    <a:pt x="2593373" y="1079033"/>
                  </a:lnTo>
                  <a:lnTo>
                    <a:pt x="2593667" y="1079033"/>
                  </a:lnTo>
                  <a:lnTo>
                    <a:pt x="2593667" y="1078250"/>
                  </a:lnTo>
                  <a:lnTo>
                    <a:pt x="2595483" y="1078250"/>
                  </a:lnTo>
                  <a:lnTo>
                    <a:pt x="2595483" y="1077468"/>
                  </a:lnTo>
                  <a:lnTo>
                    <a:pt x="2595874" y="1077468"/>
                  </a:lnTo>
                  <a:lnTo>
                    <a:pt x="2595874" y="1076691"/>
                  </a:lnTo>
                  <a:lnTo>
                    <a:pt x="2596145" y="1076691"/>
                  </a:lnTo>
                  <a:lnTo>
                    <a:pt x="2596145" y="1075908"/>
                  </a:lnTo>
                  <a:lnTo>
                    <a:pt x="2596578" y="1075908"/>
                  </a:lnTo>
                  <a:lnTo>
                    <a:pt x="2596578" y="1075126"/>
                  </a:lnTo>
                  <a:lnTo>
                    <a:pt x="2597155" y="1075126"/>
                  </a:lnTo>
                  <a:lnTo>
                    <a:pt x="2597155" y="1074344"/>
                  </a:lnTo>
                  <a:lnTo>
                    <a:pt x="2597973" y="1074344"/>
                  </a:lnTo>
                  <a:lnTo>
                    <a:pt x="2597973" y="1073562"/>
                  </a:lnTo>
                  <a:lnTo>
                    <a:pt x="2598965" y="1073562"/>
                  </a:lnTo>
                  <a:lnTo>
                    <a:pt x="2598965" y="1072780"/>
                  </a:lnTo>
                  <a:lnTo>
                    <a:pt x="2598989" y="1072780"/>
                  </a:lnTo>
                  <a:lnTo>
                    <a:pt x="2598989" y="1071998"/>
                  </a:lnTo>
                  <a:lnTo>
                    <a:pt x="2599115" y="1071998"/>
                  </a:lnTo>
                  <a:lnTo>
                    <a:pt x="2599115" y="1071215"/>
                  </a:lnTo>
                  <a:lnTo>
                    <a:pt x="2599152" y="1071215"/>
                  </a:lnTo>
                  <a:lnTo>
                    <a:pt x="2599152" y="1070433"/>
                  </a:lnTo>
                  <a:lnTo>
                    <a:pt x="2600505" y="1070433"/>
                  </a:lnTo>
                  <a:lnTo>
                    <a:pt x="2600505" y="1069651"/>
                  </a:lnTo>
                  <a:lnTo>
                    <a:pt x="2600673" y="1069651"/>
                  </a:lnTo>
                  <a:lnTo>
                    <a:pt x="2600673" y="1068869"/>
                  </a:lnTo>
                  <a:lnTo>
                    <a:pt x="2600697" y="1068869"/>
                  </a:lnTo>
                  <a:lnTo>
                    <a:pt x="2600697" y="1068087"/>
                  </a:lnTo>
                  <a:lnTo>
                    <a:pt x="2601347" y="1068087"/>
                  </a:lnTo>
                  <a:lnTo>
                    <a:pt x="2601347" y="1067305"/>
                  </a:lnTo>
                  <a:lnTo>
                    <a:pt x="2601822" y="1067305"/>
                  </a:lnTo>
                  <a:lnTo>
                    <a:pt x="2601822" y="1066522"/>
                  </a:lnTo>
                  <a:lnTo>
                    <a:pt x="2602459" y="1066522"/>
                  </a:lnTo>
                  <a:lnTo>
                    <a:pt x="2602459" y="1065740"/>
                  </a:lnTo>
                  <a:lnTo>
                    <a:pt x="2603169" y="1065740"/>
                  </a:lnTo>
                  <a:lnTo>
                    <a:pt x="2603169" y="1064958"/>
                  </a:lnTo>
                  <a:lnTo>
                    <a:pt x="2603187" y="1064958"/>
                  </a:lnTo>
                  <a:lnTo>
                    <a:pt x="2603187" y="1064176"/>
                  </a:lnTo>
                  <a:lnTo>
                    <a:pt x="2603710" y="1064176"/>
                  </a:lnTo>
                  <a:lnTo>
                    <a:pt x="2603710" y="1063398"/>
                  </a:lnTo>
                  <a:lnTo>
                    <a:pt x="2604594" y="1063398"/>
                  </a:lnTo>
                  <a:lnTo>
                    <a:pt x="2604594" y="1062616"/>
                  </a:lnTo>
                  <a:lnTo>
                    <a:pt x="2606813" y="1062616"/>
                  </a:lnTo>
                  <a:lnTo>
                    <a:pt x="2606813" y="1061834"/>
                  </a:lnTo>
                  <a:lnTo>
                    <a:pt x="2607011" y="1061834"/>
                  </a:lnTo>
                  <a:lnTo>
                    <a:pt x="2607011" y="1061052"/>
                  </a:lnTo>
                  <a:lnTo>
                    <a:pt x="2609387" y="1061052"/>
                  </a:lnTo>
                  <a:lnTo>
                    <a:pt x="2609387" y="1060270"/>
                  </a:lnTo>
                  <a:lnTo>
                    <a:pt x="2609808" y="1060270"/>
                  </a:lnTo>
                  <a:lnTo>
                    <a:pt x="2609808" y="1059487"/>
                  </a:lnTo>
                  <a:lnTo>
                    <a:pt x="2610463" y="1059487"/>
                  </a:lnTo>
                  <a:lnTo>
                    <a:pt x="2610463" y="1058705"/>
                  </a:lnTo>
                  <a:lnTo>
                    <a:pt x="2611257" y="1058705"/>
                  </a:lnTo>
                  <a:lnTo>
                    <a:pt x="2611257" y="1057923"/>
                  </a:lnTo>
                  <a:lnTo>
                    <a:pt x="2611780" y="1057923"/>
                  </a:lnTo>
                  <a:lnTo>
                    <a:pt x="2611780" y="1057141"/>
                  </a:lnTo>
                  <a:lnTo>
                    <a:pt x="2611810" y="1057141"/>
                  </a:lnTo>
                  <a:lnTo>
                    <a:pt x="2611810" y="1056359"/>
                  </a:lnTo>
                  <a:lnTo>
                    <a:pt x="2612231" y="1056359"/>
                  </a:lnTo>
                  <a:lnTo>
                    <a:pt x="2612231" y="1055577"/>
                  </a:lnTo>
                  <a:lnTo>
                    <a:pt x="2613043" y="1055577"/>
                  </a:lnTo>
                  <a:lnTo>
                    <a:pt x="2613043" y="1054794"/>
                  </a:lnTo>
                  <a:lnTo>
                    <a:pt x="2613795" y="1054794"/>
                  </a:lnTo>
                  <a:lnTo>
                    <a:pt x="2613795" y="1054012"/>
                  </a:lnTo>
                  <a:lnTo>
                    <a:pt x="2613813" y="1054012"/>
                  </a:lnTo>
                  <a:lnTo>
                    <a:pt x="2613813" y="1053230"/>
                  </a:lnTo>
                  <a:lnTo>
                    <a:pt x="2614811" y="1053230"/>
                  </a:lnTo>
                  <a:lnTo>
                    <a:pt x="2614811" y="1052448"/>
                  </a:lnTo>
                  <a:lnTo>
                    <a:pt x="2614853" y="1052448"/>
                  </a:lnTo>
                  <a:lnTo>
                    <a:pt x="2614853" y="1051666"/>
                  </a:lnTo>
                  <a:lnTo>
                    <a:pt x="2616711" y="1051666"/>
                  </a:lnTo>
                  <a:lnTo>
                    <a:pt x="2616711" y="1050884"/>
                  </a:lnTo>
                  <a:lnTo>
                    <a:pt x="2617180" y="1050884"/>
                  </a:lnTo>
                  <a:lnTo>
                    <a:pt x="2617180" y="1050106"/>
                  </a:lnTo>
                  <a:lnTo>
                    <a:pt x="2619177" y="1050106"/>
                  </a:lnTo>
                  <a:lnTo>
                    <a:pt x="2619177" y="1049324"/>
                  </a:lnTo>
                  <a:lnTo>
                    <a:pt x="2619327" y="1049324"/>
                  </a:lnTo>
                  <a:lnTo>
                    <a:pt x="2619327" y="1048542"/>
                  </a:lnTo>
                  <a:lnTo>
                    <a:pt x="2619435" y="1048542"/>
                  </a:lnTo>
                  <a:lnTo>
                    <a:pt x="2619435" y="1047759"/>
                  </a:lnTo>
                  <a:lnTo>
                    <a:pt x="2621810" y="1047759"/>
                  </a:lnTo>
                  <a:lnTo>
                    <a:pt x="2621810" y="1046977"/>
                  </a:lnTo>
                  <a:lnTo>
                    <a:pt x="2622713" y="1046977"/>
                  </a:lnTo>
                  <a:lnTo>
                    <a:pt x="2622713" y="1046195"/>
                  </a:lnTo>
                  <a:lnTo>
                    <a:pt x="2626231" y="1046195"/>
                  </a:lnTo>
                  <a:lnTo>
                    <a:pt x="2626231" y="1045413"/>
                  </a:lnTo>
                  <a:lnTo>
                    <a:pt x="2627944" y="1045413"/>
                  </a:lnTo>
                  <a:lnTo>
                    <a:pt x="2627944" y="1044631"/>
                  </a:lnTo>
                  <a:lnTo>
                    <a:pt x="2627957" y="1044631"/>
                  </a:lnTo>
                  <a:lnTo>
                    <a:pt x="2627957" y="1043849"/>
                  </a:lnTo>
                  <a:lnTo>
                    <a:pt x="2627975" y="1043849"/>
                  </a:lnTo>
                  <a:lnTo>
                    <a:pt x="2627975" y="1043067"/>
                  </a:lnTo>
                  <a:lnTo>
                    <a:pt x="2629809" y="1043067"/>
                  </a:lnTo>
                  <a:lnTo>
                    <a:pt x="2629809" y="1042284"/>
                  </a:lnTo>
                  <a:lnTo>
                    <a:pt x="2631468" y="1042284"/>
                  </a:lnTo>
                  <a:lnTo>
                    <a:pt x="2631468" y="1041502"/>
                  </a:lnTo>
                  <a:lnTo>
                    <a:pt x="2631516" y="1041502"/>
                  </a:lnTo>
                  <a:lnTo>
                    <a:pt x="2631516" y="1040720"/>
                  </a:lnTo>
                  <a:lnTo>
                    <a:pt x="2631817" y="1040720"/>
                  </a:lnTo>
                  <a:lnTo>
                    <a:pt x="2631817" y="1039938"/>
                  </a:lnTo>
                  <a:lnTo>
                    <a:pt x="2632346" y="1039938"/>
                  </a:lnTo>
                  <a:lnTo>
                    <a:pt x="2632346" y="1039156"/>
                  </a:lnTo>
                  <a:lnTo>
                    <a:pt x="2633254" y="1039156"/>
                  </a:lnTo>
                  <a:lnTo>
                    <a:pt x="2633254" y="1038374"/>
                  </a:lnTo>
                  <a:lnTo>
                    <a:pt x="2634860" y="1038374"/>
                  </a:lnTo>
                  <a:lnTo>
                    <a:pt x="2634860" y="1037591"/>
                  </a:lnTo>
                  <a:lnTo>
                    <a:pt x="2634908" y="1037591"/>
                  </a:lnTo>
                  <a:lnTo>
                    <a:pt x="2634908" y="1036809"/>
                  </a:lnTo>
                  <a:lnTo>
                    <a:pt x="2637290" y="1036809"/>
                  </a:lnTo>
                  <a:lnTo>
                    <a:pt x="2637290" y="1036027"/>
                  </a:lnTo>
                  <a:lnTo>
                    <a:pt x="2638655" y="1036027"/>
                  </a:lnTo>
                  <a:lnTo>
                    <a:pt x="2638655" y="1035249"/>
                  </a:lnTo>
                  <a:lnTo>
                    <a:pt x="2642383" y="1035249"/>
                  </a:lnTo>
                  <a:lnTo>
                    <a:pt x="2642383" y="1034467"/>
                  </a:lnTo>
                  <a:lnTo>
                    <a:pt x="2652324" y="1034467"/>
                  </a:lnTo>
                  <a:lnTo>
                    <a:pt x="2652324" y="1033685"/>
                  </a:lnTo>
                  <a:lnTo>
                    <a:pt x="2655799" y="1033685"/>
                  </a:lnTo>
                  <a:lnTo>
                    <a:pt x="2655799" y="1032903"/>
                  </a:lnTo>
                  <a:lnTo>
                    <a:pt x="2656942" y="1032903"/>
                  </a:lnTo>
                  <a:lnTo>
                    <a:pt x="2656942" y="1032121"/>
                  </a:lnTo>
                  <a:lnTo>
                    <a:pt x="2657122" y="1032121"/>
                  </a:lnTo>
                  <a:lnTo>
                    <a:pt x="2657122" y="1031339"/>
                  </a:lnTo>
                  <a:lnTo>
                    <a:pt x="2658156" y="1031339"/>
                  </a:lnTo>
                  <a:lnTo>
                    <a:pt x="2658156" y="1030556"/>
                  </a:lnTo>
                  <a:lnTo>
                    <a:pt x="2658265" y="1030556"/>
                  </a:lnTo>
                  <a:lnTo>
                    <a:pt x="2658265" y="1029774"/>
                  </a:lnTo>
                  <a:lnTo>
                    <a:pt x="2658963" y="1029774"/>
                  </a:lnTo>
                  <a:lnTo>
                    <a:pt x="2658963" y="1028992"/>
                  </a:lnTo>
                  <a:lnTo>
                    <a:pt x="2659209" y="1028992"/>
                  </a:lnTo>
                  <a:lnTo>
                    <a:pt x="2659209" y="1028210"/>
                  </a:lnTo>
                  <a:lnTo>
                    <a:pt x="2659780" y="1028210"/>
                  </a:lnTo>
                  <a:lnTo>
                    <a:pt x="2659780" y="1027428"/>
                  </a:lnTo>
                  <a:lnTo>
                    <a:pt x="2659822" y="1027428"/>
                  </a:lnTo>
                  <a:lnTo>
                    <a:pt x="2659822" y="1026646"/>
                  </a:lnTo>
                  <a:lnTo>
                    <a:pt x="2661939" y="1026646"/>
                  </a:lnTo>
                  <a:lnTo>
                    <a:pt x="2661939" y="1025863"/>
                  </a:lnTo>
                  <a:lnTo>
                    <a:pt x="2662667" y="1025863"/>
                  </a:lnTo>
                  <a:lnTo>
                    <a:pt x="2662667" y="1025081"/>
                  </a:lnTo>
                  <a:lnTo>
                    <a:pt x="2663016" y="1025081"/>
                  </a:lnTo>
                  <a:lnTo>
                    <a:pt x="2663016" y="1024299"/>
                  </a:lnTo>
                  <a:lnTo>
                    <a:pt x="2663539" y="1024299"/>
                  </a:lnTo>
                  <a:lnTo>
                    <a:pt x="2663539" y="1023517"/>
                  </a:lnTo>
                  <a:lnTo>
                    <a:pt x="2667820" y="1023517"/>
                  </a:lnTo>
                  <a:lnTo>
                    <a:pt x="2667820" y="1022735"/>
                  </a:lnTo>
                  <a:lnTo>
                    <a:pt x="2668103" y="1022735"/>
                  </a:lnTo>
                  <a:lnTo>
                    <a:pt x="2668103" y="1021957"/>
                  </a:lnTo>
                  <a:lnTo>
                    <a:pt x="2668404" y="1021957"/>
                  </a:lnTo>
                  <a:lnTo>
                    <a:pt x="2668404" y="1021175"/>
                  </a:lnTo>
                  <a:lnTo>
                    <a:pt x="2669552" y="1021175"/>
                  </a:lnTo>
                  <a:lnTo>
                    <a:pt x="2669552" y="1020393"/>
                  </a:lnTo>
                  <a:lnTo>
                    <a:pt x="2671374" y="1020393"/>
                  </a:lnTo>
                  <a:lnTo>
                    <a:pt x="2671374" y="1019611"/>
                  </a:lnTo>
                  <a:lnTo>
                    <a:pt x="2671802" y="1019611"/>
                  </a:lnTo>
                  <a:lnTo>
                    <a:pt x="2671802" y="1018828"/>
                  </a:lnTo>
                  <a:lnTo>
                    <a:pt x="2672932" y="1018828"/>
                  </a:lnTo>
                  <a:lnTo>
                    <a:pt x="2672932" y="1018046"/>
                  </a:lnTo>
                  <a:lnTo>
                    <a:pt x="2673858" y="1018046"/>
                  </a:lnTo>
                  <a:lnTo>
                    <a:pt x="2673858" y="1017264"/>
                  </a:lnTo>
                  <a:lnTo>
                    <a:pt x="2674760" y="1017264"/>
                  </a:lnTo>
                  <a:lnTo>
                    <a:pt x="2674760" y="1016482"/>
                  </a:lnTo>
                  <a:lnTo>
                    <a:pt x="2676245" y="1016482"/>
                  </a:lnTo>
                  <a:lnTo>
                    <a:pt x="2676245" y="1015700"/>
                  </a:lnTo>
                  <a:lnTo>
                    <a:pt x="2677869" y="1015700"/>
                  </a:lnTo>
                  <a:lnTo>
                    <a:pt x="2677869" y="1014918"/>
                  </a:lnTo>
                  <a:lnTo>
                    <a:pt x="2679336" y="1014918"/>
                  </a:lnTo>
                  <a:lnTo>
                    <a:pt x="2679336" y="1014136"/>
                  </a:lnTo>
                  <a:lnTo>
                    <a:pt x="2679511" y="1014136"/>
                  </a:lnTo>
                  <a:lnTo>
                    <a:pt x="2679511" y="1013353"/>
                  </a:lnTo>
                  <a:lnTo>
                    <a:pt x="2683414" y="1013353"/>
                  </a:lnTo>
                  <a:lnTo>
                    <a:pt x="2683414" y="1012571"/>
                  </a:lnTo>
                  <a:lnTo>
                    <a:pt x="2683799" y="1012571"/>
                  </a:lnTo>
                  <a:lnTo>
                    <a:pt x="2683799" y="1011789"/>
                  </a:lnTo>
                  <a:lnTo>
                    <a:pt x="2686529" y="1011789"/>
                  </a:lnTo>
                  <a:lnTo>
                    <a:pt x="2686529" y="1011007"/>
                  </a:lnTo>
                  <a:lnTo>
                    <a:pt x="2686721" y="1011007"/>
                  </a:lnTo>
                  <a:lnTo>
                    <a:pt x="2686721" y="1010225"/>
                  </a:lnTo>
                  <a:lnTo>
                    <a:pt x="2692530" y="1010225"/>
                  </a:lnTo>
                  <a:lnTo>
                    <a:pt x="2692530" y="1009443"/>
                  </a:lnTo>
                  <a:lnTo>
                    <a:pt x="2694118" y="1009443"/>
                  </a:lnTo>
                  <a:lnTo>
                    <a:pt x="2694118" y="1008665"/>
                  </a:lnTo>
                  <a:lnTo>
                    <a:pt x="2694449" y="1008665"/>
                  </a:lnTo>
                  <a:lnTo>
                    <a:pt x="2694449" y="1007883"/>
                  </a:lnTo>
                  <a:lnTo>
                    <a:pt x="2694918" y="1007883"/>
                  </a:lnTo>
                  <a:lnTo>
                    <a:pt x="2694918" y="1007101"/>
                  </a:lnTo>
                  <a:lnTo>
                    <a:pt x="2694959" y="1007101"/>
                  </a:lnTo>
                  <a:lnTo>
                    <a:pt x="2694959" y="1006318"/>
                  </a:lnTo>
                  <a:lnTo>
                    <a:pt x="2695832" y="1006318"/>
                  </a:lnTo>
                  <a:lnTo>
                    <a:pt x="2695832" y="1005536"/>
                  </a:lnTo>
                  <a:lnTo>
                    <a:pt x="2697179" y="1005536"/>
                  </a:lnTo>
                  <a:lnTo>
                    <a:pt x="2697179" y="1004754"/>
                  </a:lnTo>
                  <a:lnTo>
                    <a:pt x="2698652" y="1004754"/>
                  </a:lnTo>
                  <a:lnTo>
                    <a:pt x="2698652" y="1003972"/>
                  </a:lnTo>
                  <a:lnTo>
                    <a:pt x="2701815" y="1003972"/>
                  </a:lnTo>
                  <a:lnTo>
                    <a:pt x="2701815" y="1003190"/>
                  </a:lnTo>
                  <a:lnTo>
                    <a:pt x="2703156" y="1003190"/>
                  </a:lnTo>
                  <a:lnTo>
                    <a:pt x="2703156" y="1002408"/>
                  </a:lnTo>
                  <a:lnTo>
                    <a:pt x="2703252" y="1002408"/>
                  </a:lnTo>
                  <a:lnTo>
                    <a:pt x="2703252" y="1001625"/>
                  </a:lnTo>
                  <a:lnTo>
                    <a:pt x="2705147" y="1001625"/>
                  </a:lnTo>
                  <a:lnTo>
                    <a:pt x="2705147" y="1000843"/>
                  </a:lnTo>
                  <a:lnTo>
                    <a:pt x="2707426" y="1000843"/>
                  </a:lnTo>
                  <a:lnTo>
                    <a:pt x="2707426" y="1000061"/>
                  </a:lnTo>
                  <a:lnTo>
                    <a:pt x="2708334" y="1000061"/>
                  </a:lnTo>
                  <a:lnTo>
                    <a:pt x="2708334" y="999279"/>
                  </a:lnTo>
                  <a:lnTo>
                    <a:pt x="2711112" y="999279"/>
                  </a:lnTo>
                  <a:lnTo>
                    <a:pt x="2711112" y="998497"/>
                  </a:lnTo>
                  <a:lnTo>
                    <a:pt x="2712429" y="998497"/>
                  </a:lnTo>
                  <a:lnTo>
                    <a:pt x="2712429" y="997715"/>
                  </a:lnTo>
                  <a:lnTo>
                    <a:pt x="2713072" y="997715"/>
                  </a:lnTo>
                  <a:lnTo>
                    <a:pt x="2713072" y="996933"/>
                  </a:lnTo>
                  <a:lnTo>
                    <a:pt x="2713271" y="996933"/>
                  </a:lnTo>
                  <a:lnTo>
                    <a:pt x="2713271" y="996150"/>
                  </a:lnTo>
                  <a:lnTo>
                    <a:pt x="2717132" y="996150"/>
                  </a:lnTo>
                  <a:lnTo>
                    <a:pt x="2717132" y="995368"/>
                  </a:lnTo>
                  <a:lnTo>
                    <a:pt x="2719363" y="995368"/>
                  </a:lnTo>
                  <a:lnTo>
                    <a:pt x="2719363" y="994586"/>
                  </a:lnTo>
                  <a:lnTo>
                    <a:pt x="2722670" y="994586"/>
                  </a:lnTo>
                  <a:lnTo>
                    <a:pt x="2722670" y="993804"/>
                  </a:lnTo>
                  <a:lnTo>
                    <a:pt x="2723975" y="993804"/>
                  </a:lnTo>
                  <a:lnTo>
                    <a:pt x="2723975" y="993026"/>
                  </a:lnTo>
                  <a:lnTo>
                    <a:pt x="2724071" y="993026"/>
                  </a:lnTo>
                  <a:lnTo>
                    <a:pt x="2724071" y="992244"/>
                  </a:lnTo>
                  <a:lnTo>
                    <a:pt x="2724288" y="992244"/>
                  </a:lnTo>
                  <a:lnTo>
                    <a:pt x="2724288" y="991462"/>
                  </a:lnTo>
                  <a:lnTo>
                    <a:pt x="2725960" y="991462"/>
                  </a:lnTo>
                  <a:lnTo>
                    <a:pt x="2725960" y="990680"/>
                  </a:lnTo>
                  <a:lnTo>
                    <a:pt x="2726038" y="990680"/>
                  </a:lnTo>
                  <a:lnTo>
                    <a:pt x="2726038" y="989898"/>
                  </a:lnTo>
                  <a:lnTo>
                    <a:pt x="2727253" y="989898"/>
                  </a:lnTo>
                  <a:lnTo>
                    <a:pt x="2727253" y="989115"/>
                  </a:lnTo>
                  <a:lnTo>
                    <a:pt x="2727307" y="989115"/>
                  </a:lnTo>
                  <a:lnTo>
                    <a:pt x="2727307" y="988333"/>
                  </a:lnTo>
                  <a:lnTo>
                    <a:pt x="2729514" y="988333"/>
                  </a:lnTo>
                  <a:lnTo>
                    <a:pt x="2729514" y="987551"/>
                  </a:lnTo>
                  <a:lnTo>
                    <a:pt x="2731721" y="987551"/>
                  </a:lnTo>
                  <a:lnTo>
                    <a:pt x="2731721" y="986769"/>
                  </a:lnTo>
                  <a:lnTo>
                    <a:pt x="2733188" y="986769"/>
                  </a:lnTo>
                  <a:lnTo>
                    <a:pt x="2733188" y="985987"/>
                  </a:lnTo>
                  <a:lnTo>
                    <a:pt x="2733880" y="985987"/>
                  </a:lnTo>
                  <a:lnTo>
                    <a:pt x="2733880" y="985205"/>
                  </a:lnTo>
                  <a:lnTo>
                    <a:pt x="2737470" y="985205"/>
                  </a:lnTo>
                  <a:lnTo>
                    <a:pt x="2737470" y="984422"/>
                  </a:lnTo>
                  <a:lnTo>
                    <a:pt x="2737764" y="984422"/>
                  </a:lnTo>
                  <a:lnTo>
                    <a:pt x="2737764" y="983640"/>
                  </a:lnTo>
                  <a:lnTo>
                    <a:pt x="2738083" y="983640"/>
                  </a:lnTo>
                  <a:lnTo>
                    <a:pt x="2738083" y="982858"/>
                  </a:lnTo>
                  <a:lnTo>
                    <a:pt x="2738678" y="982858"/>
                  </a:lnTo>
                  <a:lnTo>
                    <a:pt x="2738678" y="982076"/>
                  </a:lnTo>
                  <a:lnTo>
                    <a:pt x="2739821" y="982076"/>
                  </a:lnTo>
                  <a:lnTo>
                    <a:pt x="2739821" y="981294"/>
                  </a:lnTo>
                  <a:lnTo>
                    <a:pt x="2742220" y="981294"/>
                  </a:lnTo>
                  <a:lnTo>
                    <a:pt x="2742220" y="980512"/>
                  </a:lnTo>
                  <a:lnTo>
                    <a:pt x="2745083" y="980512"/>
                  </a:lnTo>
                  <a:lnTo>
                    <a:pt x="2745083" y="979734"/>
                  </a:lnTo>
                  <a:lnTo>
                    <a:pt x="2745961" y="979734"/>
                  </a:lnTo>
                  <a:lnTo>
                    <a:pt x="2745961" y="978952"/>
                  </a:lnTo>
                  <a:lnTo>
                    <a:pt x="2748378" y="978952"/>
                  </a:lnTo>
                  <a:lnTo>
                    <a:pt x="2748378" y="978170"/>
                  </a:lnTo>
                  <a:lnTo>
                    <a:pt x="2748739" y="978170"/>
                  </a:lnTo>
                  <a:lnTo>
                    <a:pt x="2748739" y="977387"/>
                  </a:lnTo>
                  <a:lnTo>
                    <a:pt x="2750844" y="977387"/>
                  </a:lnTo>
                  <a:lnTo>
                    <a:pt x="2750844" y="976605"/>
                  </a:lnTo>
                  <a:lnTo>
                    <a:pt x="2751114" y="976605"/>
                  </a:lnTo>
                  <a:lnTo>
                    <a:pt x="2751114" y="975823"/>
                  </a:lnTo>
                  <a:lnTo>
                    <a:pt x="2752395" y="975823"/>
                  </a:lnTo>
                  <a:lnTo>
                    <a:pt x="2752395" y="975041"/>
                  </a:lnTo>
                  <a:lnTo>
                    <a:pt x="2752714" y="975041"/>
                  </a:lnTo>
                  <a:lnTo>
                    <a:pt x="2752714" y="974259"/>
                  </a:lnTo>
                  <a:lnTo>
                    <a:pt x="2753267" y="974259"/>
                  </a:lnTo>
                  <a:lnTo>
                    <a:pt x="2753267" y="973477"/>
                  </a:lnTo>
                  <a:lnTo>
                    <a:pt x="2754229" y="973477"/>
                  </a:lnTo>
                  <a:lnTo>
                    <a:pt x="2754229" y="972694"/>
                  </a:lnTo>
                  <a:lnTo>
                    <a:pt x="2754470" y="972694"/>
                  </a:lnTo>
                  <a:lnTo>
                    <a:pt x="2754470" y="971912"/>
                  </a:lnTo>
                  <a:lnTo>
                    <a:pt x="2756665" y="971912"/>
                  </a:lnTo>
                  <a:lnTo>
                    <a:pt x="2756665" y="971130"/>
                  </a:lnTo>
                  <a:lnTo>
                    <a:pt x="2756749" y="971130"/>
                  </a:lnTo>
                  <a:lnTo>
                    <a:pt x="2756749" y="970348"/>
                  </a:lnTo>
                  <a:lnTo>
                    <a:pt x="2757284" y="970348"/>
                  </a:lnTo>
                  <a:lnTo>
                    <a:pt x="2757284" y="969566"/>
                  </a:lnTo>
                  <a:lnTo>
                    <a:pt x="2757928" y="969566"/>
                  </a:lnTo>
                  <a:lnTo>
                    <a:pt x="2757928" y="968784"/>
                  </a:lnTo>
                  <a:lnTo>
                    <a:pt x="2760255" y="968784"/>
                  </a:lnTo>
                  <a:lnTo>
                    <a:pt x="2760255" y="968002"/>
                  </a:lnTo>
                  <a:lnTo>
                    <a:pt x="2762059" y="968002"/>
                  </a:lnTo>
                  <a:lnTo>
                    <a:pt x="2762059" y="967219"/>
                  </a:lnTo>
                  <a:lnTo>
                    <a:pt x="2762588" y="967219"/>
                  </a:lnTo>
                  <a:lnTo>
                    <a:pt x="2762588" y="966442"/>
                  </a:lnTo>
                  <a:lnTo>
                    <a:pt x="2764019" y="966442"/>
                  </a:lnTo>
                  <a:lnTo>
                    <a:pt x="2764019" y="965660"/>
                  </a:lnTo>
                  <a:lnTo>
                    <a:pt x="2766918" y="965660"/>
                  </a:lnTo>
                  <a:lnTo>
                    <a:pt x="2766918" y="964877"/>
                  </a:lnTo>
                  <a:lnTo>
                    <a:pt x="2767994" y="964877"/>
                  </a:lnTo>
                  <a:lnTo>
                    <a:pt x="2767994" y="964095"/>
                  </a:lnTo>
                  <a:lnTo>
                    <a:pt x="2768259" y="964095"/>
                  </a:lnTo>
                  <a:lnTo>
                    <a:pt x="2768259" y="963313"/>
                  </a:lnTo>
                  <a:lnTo>
                    <a:pt x="2768307" y="963313"/>
                  </a:lnTo>
                  <a:lnTo>
                    <a:pt x="2768307" y="962531"/>
                  </a:lnTo>
                  <a:lnTo>
                    <a:pt x="2768945" y="962531"/>
                  </a:lnTo>
                  <a:lnTo>
                    <a:pt x="2768945" y="961749"/>
                  </a:lnTo>
                  <a:lnTo>
                    <a:pt x="2769269" y="961749"/>
                  </a:lnTo>
                  <a:lnTo>
                    <a:pt x="2769269" y="960967"/>
                  </a:lnTo>
                  <a:lnTo>
                    <a:pt x="2770418" y="960967"/>
                  </a:lnTo>
                  <a:lnTo>
                    <a:pt x="2770418" y="960184"/>
                  </a:lnTo>
                  <a:lnTo>
                    <a:pt x="2771031" y="960184"/>
                  </a:lnTo>
                  <a:lnTo>
                    <a:pt x="2771031" y="959402"/>
                  </a:lnTo>
                  <a:lnTo>
                    <a:pt x="2771542" y="959402"/>
                  </a:lnTo>
                  <a:lnTo>
                    <a:pt x="2771542" y="958620"/>
                  </a:lnTo>
                  <a:lnTo>
                    <a:pt x="2772384" y="958620"/>
                  </a:lnTo>
                  <a:lnTo>
                    <a:pt x="2772384" y="957838"/>
                  </a:lnTo>
                  <a:lnTo>
                    <a:pt x="2772913" y="957838"/>
                  </a:lnTo>
                  <a:lnTo>
                    <a:pt x="2772913" y="957056"/>
                  </a:lnTo>
                  <a:lnTo>
                    <a:pt x="2773846" y="957056"/>
                  </a:lnTo>
                  <a:lnTo>
                    <a:pt x="2773846" y="956274"/>
                  </a:lnTo>
                  <a:lnTo>
                    <a:pt x="2773876" y="956274"/>
                  </a:lnTo>
                  <a:lnTo>
                    <a:pt x="2773876" y="955491"/>
                  </a:lnTo>
                  <a:lnTo>
                    <a:pt x="2775193" y="955491"/>
                  </a:lnTo>
                  <a:lnTo>
                    <a:pt x="2775193" y="954709"/>
                  </a:lnTo>
                  <a:lnTo>
                    <a:pt x="2775836" y="954709"/>
                  </a:lnTo>
                  <a:lnTo>
                    <a:pt x="2775836" y="953927"/>
                  </a:lnTo>
                  <a:lnTo>
                    <a:pt x="2775878" y="953927"/>
                  </a:lnTo>
                  <a:lnTo>
                    <a:pt x="2775878" y="953145"/>
                  </a:lnTo>
                  <a:lnTo>
                    <a:pt x="2776311" y="953145"/>
                  </a:lnTo>
                  <a:lnTo>
                    <a:pt x="2776311" y="952363"/>
                  </a:lnTo>
                  <a:lnTo>
                    <a:pt x="2776858" y="952363"/>
                  </a:lnTo>
                  <a:lnTo>
                    <a:pt x="2776858" y="951585"/>
                  </a:lnTo>
                  <a:lnTo>
                    <a:pt x="2776942" y="951585"/>
                  </a:lnTo>
                  <a:lnTo>
                    <a:pt x="2776942" y="950803"/>
                  </a:lnTo>
                  <a:lnTo>
                    <a:pt x="2778356" y="950803"/>
                  </a:lnTo>
                  <a:lnTo>
                    <a:pt x="2778356" y="950021"/>
                  </a:lnTo>
                  <a:lnTo>
                    <a:pt x="2778398" y="950021"/>
                  </a:lnTo>
                  <a:lnTo>
                    <a:pt x="2778398" y="949239"/>
                  </a:lnTo>
                  <a:lnTo>
                    <a:pt x="2778530" y="949239"/>
                  </a:lnTo>
                  <a:lnTo>
                    <a:pt x="2778530" y="948456"/>
                  </a:lnTo>
                  <a:lnTo>
                    <a:pt x="2778729" y="948456"/>
                  </a:lnTo>
                  <a:lnTo>
                    <a:pt x="2778729" y="947674"/>
                  </a:lnTo>
                  <a:lnTo>
                    <a:pt x="2779120" y="947674"/>
                  </a:lnTo>
                  <a:lnTo>
                    <a:pt x="2779120" y="946892"/>
                  </a:lnTo>
                  <a:lnTo>
                    <a:pt x="2780226" y="946892"/>
                  </a:lnTo>
                  <a:lnTo>
                    <a:pt x="2780226" y="946110"/>
                  </a:lnTo>
                  <a:lnTo>
                    <a:pt x="2781663" y="946110"/>
                  </a:lnTo>
                  <a:lnTo>
                    <a:pt x="2781663" y="945328"/>
                  </a:lnTo>
                  <a:lnTo>
                    <a:pt x="2782030" y="945328"/>
                  </a:lnTo>
                  <a:lnTo>
                    <a:pt x="2782030" y="944546"/>
                  </a:lnTo>
                  <a:lnTo>
                    <a:pt x="2782397" y="944546"/>
                  </a:lnTo>
                  <a:lnTo>
                    <a:pt x="2782397" y="943763"/>
                  </a:lnTo>
                  <a:lnTo>
                    <a:pt x="2783437" y="943763"/>
                  </a:lnTo>
                  <a:lnTo>
                    <a:pt x="2783437" y="942981"/>
                  </a:lnTo>
                  <a:lnTo>
                    <a:pt x="2783744" y="942981"/>
                  </a:lnTo>
                  <a:lnTo>
                    <a:pt x="2783744" y="942199"/>
                  </a:lnTo>
                  <a:lnTo>
                    <a:pt x="2783834" y="942199"/>
                  </a:lnTo>
                  <a:lnTo>
                    <a:pt x="2783834" y="941417"/>
                  </a:lnTo>
                  <a:lnTo>
                    <a:pt x="2784856" y="941417"/>
                  </a:lnTo>
                  <a:lnTo>
                    <a:pt x="2784856" y="940635"/>
                  </a:lnTo>
                  <a:lnTo>
                    <a:pt x="2785025" y="940635"/>
                  </a:lnTo>
                  <a:lnTo>
                    <a:pt x="2785025" y="939853"/>
                  </a:lnTo>
                  <a:lnTo>
                    <a:pt x="2785211" y="939853"/>
                  </a:lnTo>
                  <a:lnTo>
                    <a:pt x="2785211" y="939070"/>
                  </a:lnTo>
                  <a:lnTo>
                    <a:pt x="2785283" y="939070"/>
                  </a:lnTo>
                  <a:lnTo>
                    <a:pt x="2785283" y="938293"/>
                  </a:lnTo>
                  <a:lnTo>
                    <a:pt x="2786059" y="938293"/>
                  </a:lnTo>
                  <a:lnTo>
                    <a:pt x="2786059" y="937511"/>
                  </a:lnTo>
                  <a:lnTo>
                    <a:pt x="2786149" y="937511"/>
                  </a:lnTo>
                  <a:lnTo>
                    <a:pt x="2786149" y="936729"/>
                  </a:lnTo>
                  <a:lnTo>
                    <a:pt x="2787731" y="936729"/>
                  </a:lnTo>
                  <a:lnTo>
                    <a:pt x="2787731" y="935946"/>
                  </a:lnTo>
                  <a:lnTo>
                    <a:pt x="2788362" y="935946"/>
                  </a:lnTo>
                  <a:lnTo>
                    <a:pt x="2788362" y="935164"/>
                  </a:lnTo>
                  <a:lnTo>
                    <a:pt x="2790816" y="935164"/>
                  </a:lnTo>
                  <a:lnTo>
                    <a:pt x="2790816" y="934382"/>
                  </a:lnTo>
                  <a:lnTo>
                    <a:pt x="2791393" y="934382"/>
                  </a:lnTo>
                  <a:lnTo>
                    <a:pt x="2791393" y="933600"/>
                  </a:lnTo>
                  <a:lnTo>
                    <a:pt x="2792602" y="933600"/>
                  </a:lnTo>
                  <a:lnTo>
                    <a:pt x="2792602" y="932818"/>
                  </a:lnTo>
                  <a:lnTo>
                    <a:pt x="2793047" y="932818"/>
                  </a:lnTo>
                  <a:lnTo>
                    <a:pt x="2793047" y="932036"/>
                  </a:lnTo>
                  <a:lnTo>
                    <a:pt x="2793486" y="932036"/>
                  </a:lnTo>
                  <a:lnTo>
                    <a:pt x="2793486" y="931253"/>
                  </a:lnTo>
                  <a:lnTo>
                    <a:pt x="2794749" y="931253"/>
                  </a:lnTo>
                  <a:lnTo>
                    <a:pt x="2794749" y="930471"/>
                  </a:lnTo>
                  <a:lnTo>
                    <a:pt x="2796486" y="930471"/>
                  </a:lnTo>
                  <a:lnTo>
                    <a:pt x="2796486" y="929689"/>
                  </a:lnTo>
                  <a:lnTo>
                    <a:pt x="2798008" y="929689"/>
                  </a:lnTo>
                  <a:lnTo>
                    <a:pt x="2798008" y="928907"/>
                  </a:lnTo>
                  <a:lnTo>
                    <a:pt x="2798170" y="928907"/>
                  </a:lnTo>
                  <a:lnTo>
                    <a:pt x="2798170" y="928125"/>
                  </a:lnTo>
                  <a:lnTo>
                    <a:pt x="2799505" y="928125"/>
                  </a:lnTo>
                  <a:lnTo>
                    <a:pt x="2799505" y="927343"/>
                  </a:lnTo>
                  <a:lnTo>
                    <a:pt x="2799523" y="927343"/>
                  </a:lnTo>
                  <a:lnTo>
                    <a:pt x="2799523" y="926560"/>
                  </a:lnTo>
                  <a:lnTo>
                    <a:pt x="2802777" y="926560"/>
                  </a:lnTo>
                  <a:lnTo>
                    <a:pt x="2802777" y="925778"/>
                  </a:lnTo>
                  <a:lnTo>
                    <a:pt x="2805741" y="925778"/>
                  </a:lnTo>
                  <a:lnTo>
                    <a:pt x="2805741" y="925001"/>
                  </a:lnTo>
                  <a:lnTo>
                    <a:pt x="2806042" y="925001"/>
                  </a:lnTo>
                  <a:lnTo>
                    <a:pt x="2806042" y="924218"/>
                  </a:lnTo>
                  <a:lnTo>
                    <a:pt x="2806174" y="924218"/>
                  </a:lnTo>
                  <a:lnTo>
                    <a:pt x="2806174" y="923436"/>
                  </a:lnTo>
                  <a:lnTo>
                    <a:pt x="2808538" y="923436"/>
                  </a:lnTo>
                  <a:lnTo>
                    <a:pt x="2808538" y="922654"/>
                  </a:lnTo>
                  <a:lnTo>
                    <a:pt x="2810805" y="922654"/>
                  </a:lnTo>
                  <a:lnTo>
                    <a:pt x="2810805" y="921872"/>
                  </a:lnTo>
                  <a:lnTo>
                    <a:pt x="2811220" y="921872"/>
                  </a:lnTo>
                  <a:lnTo>
                    <a:pt x="2811220" y="921090"/>
                  </a:lnTo>
                  <a:lnTo>
                    <a:pt x="2812344" y="921090"/>
                  </a:lnTo>
                  <a:lnTo>
                    <a:pt x="2812344" y="920308"/>
                  </a:lnTo>
                  <a:lnTo>
                    <a:pt x="2813727" y="920308"/>
                  </a:lnTo>
                  <a:lnTo>
                    <a:pt x="2813727" y="919525"/>
                  </a:lnTo>
                  <a:lnTo>
                    <a:pt x="2814936" y="919525"/>
                  </a:lnTo>
                  <a:lnTo>
                    <a:pt x="2814936" y="918743"/>
                  </a:lnTo>
                  <a:lnTo>
                    <a:pt x="2816205" y="918743"/>
                  </a:lnTo>
                  <a:lnTo>
                    <a:pt x="2816205" y="917961"/>
                  </a:lnTo>
                  <a:lnTo>
                    <a:pt x="2816722" y="917961"/>
                  </a:lnTo>
                  <a:lnTo>
                    <a:pt x="2816722" y="917179"/>
                  </a:lnTo>
                  <a:lnTo>
                    <a:pt x="2818502" y="917179"/>
                  </a:lnTo>
                  <a:lnTo>
                    <a:pt x="2818502" y="916397"/>
                  </a:lnTo>
                  <a:lnTo>
                    <a:pt x="2820246" y="916397"/>
                  </a:lnTo>
                  <a:lnTo>
                    <a:pt x="2820246" y="915615"/>
                  </a:lnTo>
                  <a:lnTo>
                    <a:pt x="2822014" y="915615"/>
                  </a:lnTo>
                  <a:lnTo>
                    <a:pt x="2822014" y="914832"/>
                  </a:lnTo>
                  <a:lnTo>
                    <a:pt x="2823704" y="914832"/>
                  </a:lnTo>
                  <a:lnTo>
                    <a:pt x="2823704" y="914050"/>
                  </a:lnTo>
                  <a:lnTo>
                    <a:pt x="2824077" y="914050"/>
                  </a:lnTo>
                  <a:lnTo>
                    <a:pt x="2824077" y="913268"/>
                  </a:lnTo>
                  <a:lnTo>
                    <a:pt x="2824299" y="913268"/>
                  </a:lnTo>
                  <a:lnTo>
                    <a:pt x="2824299" y="912486"/>
                  </a:lnTo>
                  <a:lnTo>
                    <a:pt x="2825454" y="912486"/>
                  </a:lnTo>
                  <a:lnTo>
                    <a:pt x="2825454" y="911708"/>
                  </a:lnTo>
                  <a:lnTo>
                    <a:pt x="2830114" y="911708"/>
                  </a:lnTo>
                  <a:lnTo>
                    <a:pt x="2830114" y="910926"/>
                  </a:lnTo>
                  <a:lnTo>
                    <a:pt x="2830674" y="910926"/>
                  </a:lnTo>
                  <a:lnTo>
                    <a:pt x="2830674" y="910139"/>
                  </a:lnTo>
                  <a:lnTo>
                    <a:pt x="2833740" y="910139"/>
                  </a:lnTo>
                  <a:lnTo>
                    <a:pt x="2833740" y="909362"/>
                  </a:lnTo>
                  <a:lnTo>
                    <a:pt x="2835394" y="909362"/>
                  </a:lnTo>
                  <a:lnTo>
                    <a:pt x="2835394" y="908580"/>
                  </a:lnTo>
                  <a:lnTo>
                    <a:pt x="2835424" y="908580"/>
                  </a:lnTo>
                  <a:lnTo>
                    <a:pt x="2835424" y="907797"/>
                  </a:lnTo>
                  <a:lnTo>
                    <a:pt x="2835430" y="907797"/>
                  </a:lnTo>
                  <a:lnTo>
                    <a:pt x="2835430" y="907015"/>
                  </a:lnTo>
                  <a:lnTo>
                    <a:pt x="2835569" y="907015"/>
                  </a:lnTo>
                  <a:lnTo>
                    <a:pt x="2835569" y="906233"/>
                  </a:lnTo>
                  <a:lnTo>
                    <a:pt x="2835743" y="906233"/>
                  </a:lnTo>
                  <a:lnTo>
                    <a:pt x="2835743" y="905451"/>
                  </a:lnTo>
                  <a:lnTo>
                    <a:pt x="2838642" y="905451"/>
                  </a:lnTo>
                  <a:lnTo>
                    <a:pt x="2838642" y="904669"/>
                  </a:lnTo>
                  <a:lnTo>
                    <a:pt x="2839496" y="904669"/>
                  </a:lnTo>
                  <a:lnTo>
                    <a:pt x="2839496" y="903887"/>
                  </a:lnTo>
                  <a:lnTo>
                    <a:pt x="2841751" y="903887"/>
                  </a:lnTo>
                  <a:lnTo>
                    <a:pt x="2841751" y="903104"/>
                  </a:lnTo>
                  <a:lnTo>
                    <a:pt x="2841799" y="903104"/>
                  </a:lnTo>
                  <a:lnTo>
                    <a:pt x="2841799" y="902322"/>
                  </a:lnTo>
                  <a:lnTo>
                    <a:pt x="2841937" y="902322"/>
                  </a:lnTo>
                  <a:lnTo>
                    <a:pt x="2841937" y="901540"/>
                  </a:lnTo>
                  <a:lnTo>
                    <a:pt x="2841961" y="901540"/>
                  </a:lnTo>
                  <a:lnTo>
                    <a:pt x="2841961" y="900758"/>
                  </a:lnTo>
                  <a:lnTo>
                    <a:pt x="2845184" y="900758"/>
                  </a:lnTo>
                  <a:lnTo>
                    <a:pt x="2845184" y="899976"/>
                  </a:lnTo>
                  <a:lnTo>
                    <a:pt x="2846622" y="899976"/>
                  </a:lnTo>
                  <a:lnTo>
                    <a:pt x="2846622" y="899194"/>
                  </a:lnTo>
                  <a:lnTo>
                    <a:pt x="2847073" y="899194"/>
                  </a:lnTo>
                  <a:lnTo>
                    <a:pt x="2847073" y="898411"/>
                  </a:lnTo>
                  <a:lnTo>
                    <a:pt x="2847313" y="898411"/>
                  </a:lnTo>
                  <a:lnTo>
                    <a:pt x="2847313" y="897629"/>
                  </a:lnTo>
                  <a:lnTo>
                    <a:pt x="2851186" y="897629"/>
                  </a:lnTo>
                  <a:lnTo>
                    <a:pt x="2851186" y="896847"/>
                  </a:lnTo>
                  <a:lnTo>
                    <a:pt x="2854644" y="896847"/>
                  </a:lnTo>
                  <a:lnTo>
                    <a:pt x="2854644" y="896070"/>
                  </a:lnTo>
                  <a:lnTo>
                    <a:pt x="2855395" y="896070"/>
                  </a:lnTo>
                  <a:lnTo>
                    <a:pt x="2855395" y="895287"/>
                  </a:lnTo>
                  <a:lnTo>
                    <a:pt x="2855948" y="895287"/>
                  </a:lnTo>
                  <a:lnTo>
                    <a:pt x="2855948" y="894505"/>
                  </a:lnTo>
                  <a:lnTo>
                    <a:pt x="2859268" y="894505"/>
                  </a:lnTo>
                  <a:lnTo>
                    <a:pt x="2859268" y="893723"/>
                  </a:lnTo>
                  <a:lnTo>
                    <a:pt x="2860453" y="893723"/>
                  </a:lnTo>
                  <a:lnTo>
                    <a:pt x="2860453" y="892941"/>
                  </a:lnTo>
                  <a:lnTo>
                    <a:pt x="2860850" y="892941"/>
                  </a:lnTo>
                  <a:lnTo>
                    <a:pt x="2860850" y="892159"/>
                  </a:lnTo>
                  <a:lnTo>
                    <a:pt x="2861722" y="892159"/>
                  </a:lnTo>
                  <a:lnTo>
                    <a:pt x="2861722" y="891377"/>
                  </a:lnTo>
                  <a:lnTo>
                    <a:pt x="2863989" y="891377"/>
                  </a:lnTo>
                  <a:lnTo>
                    <a:pt x="2863989" y="890594"/>
                  </a:lnTo>
                  <a:lnTo>
                    <a:pt x="2866460" y="890594"/>
                  </a:lnTo>
                  <a:lnTo>
                    <a:pt x="2866460" y="889812"/>
                  </a:lnTo>
                  <a:lnTo>
                    <a:pt x="2868535" y="889812"/>
                  </a:lnTo>
                  <a:lnTo>
                    <a:pt x="2868535" y="889030"/>
                  </a:lnTo>
                  <a:lnTo>
                    <a:pt x="2869509" y="889030"/>
                  </a:lnTo>
                  <a:lnTo>
                    <a:pt x="2869509" y="888248"/>
                  </a:lnTo>
                  <a:lnTo>
                    <a:pt x="2870886" y="888248"/>
                  </a:lnTo>
                  <a:lnTo>
                    <a:pt x="2870886" y="887466"/>
                  </a:lnTo>
                  <a:lnTo>
                    <a:pt x="2872811" y="887466"/>
                  </a:lnTo>
                  <a:lnTo>
                    <a:pt x="2872811" y="886684"/>
                  </a:lnTo>
                  <a:lnTo>
                    <a:pt x="2874927" y="886684"/>
                  </a:lnTo>
                  <a:lnTo>
                    <a:pt x="2874927" y="885901"/>
                  </a:lnTo>
                  <a:lnTo>
                    <a:pt x="2875006" y="885901"/>
                  </a:lnTo>
                  <a:lnTo>
                    <a:pt x="2875006" y="885119"/>
                  </a:lnTo>
                  <a:lnTo>
                    <a:pt x="2877068" y="885119"/>
                  </a:lnTo>
                  <a:lnTo>
                    <a:pt x="2877068" y="884337"/>
                  </a:lnTo>
                  <a:lnTo>
                    <a:pt x="2877940" y="884337"/>
                  </a:lnTo>
                  <a:lnTo>
                    <a:pt x="2877940" y="883555"/>
                  </a:lnTo>
                  <a:lnTo>
                    <a:pt x="2879257" y="883555"/>
                  </a:lnTo>
                  <a:lnTo>
                    <a:pt x="2879257" y="882777"/>
                  </a:lnTo>
                  <a:lnTo>
                    <a:pt x="2881362" y="882777"/>
                  </a:lnTo>
                  <a:lnTo>
                    <a:pt x="2881362" y="881995"/>
                  </a:lnTo>
                  <a:lnTo>
                    <a:pt x="2881879" y="881995"/>
                  </a:lnTo>
                  <a:lnTo>
                    <a:pt x="2881879" y="881213"/>
                  </a:lnTo>
                  <a:lnTo>
                    <a:pt x="2881987" y="881213"/>
                  </a:lnTo>
                  <a:lnTo>
                    <a:pt x="2881987" y="880431"/>
                  </a:lnTo>
                  <a:lnTo>
                    <a:pt x="2884152" y="880431"/>
                  </a:lnTo>
                  <a:lnTo>
                    <a:pt x="2884152" y="879649"/>
                  </a:lnTo>
                  <a:lnTo>
                    <a:pt x="2889751" y="879649"/>
                  </a:lnTo>
                  <a:lnTo>
                    <a:pt x="2889751" y="878866"/>
                  </a:lnTo>
                  <a:lnTo>
                    <a:pt x="2890473" y="878866"/>
                  </a:lnTo>
                  <a:lnTo>
                    <a:pt x="2890473" y="878084"/>
                  </a:lnTo>
                  <a:lnTo>
                    <a:pt x="2890545" y="878084"/>
                  </a:lnTo>
                  <a:lnTo>
                    <a:pt x="2890545" y="877302"/>
                  </a:lnTo>
                  <a:lnTo>
                    <a:pt x="2891050" y="877302"/>
                  </a:lnTo>
                  <a:lnTo>
                    <a:pt x="2891050" y="876520"/>
                  </a:lnTo>
                  <a:lnTo>
                    <a:pt x="2893245" y="876520"/>
                  </a:lnTo>
                  <a:lnTo>
                    <a:pt x="2893245" y="875738"/>
                  </a:lnTo>
                  <a:lnTo>
                    <a:pt x="2893636" y="875738"/>
                  </a:lnTo>
                  <a:lnTo>
                    <a:pt x="2893636" y="874956"/>
                  </a:lnTo>
                  <a:lnTo>
                    <a:pt x="2894922" y="874956"/>
                  </a:lnTo>
                  <a:lnTo>
                    <a:pt x="2894922" y="874173"/>
                  </a:lnTo>
                  <a:lnTo>
                    <a:pt x="2895277" y="874173"/>
                  </a:lnTo>
                  <a:lnTo>
                    <a:pt x="2895277" y="873391"/>
                  </a:lnTo>
                  <a:lnTo>
                    <a:pt x="2897719" y="873391"/>
                  </a:lnTo>
                  <a:lnTo>
                    <a:pt x="2897719" y="872609"/>
                  </a:lnTo>
                  <a:lnTo>
                    <a:pt x="2905488" y="872609"/>
                  </a:lnTo>
                  <a:lnTo>
                    <a:pt x="2905488" y="871827"/>
                  </a:lnTo>
                  <a:lnTo>
                    <a:pt x="2909337" y="871827"/>
                  </a:lnTo>
                  <a:lnTo>
                    <a:pt x="2909337" y="871045"/>
                  </a:lnTo>
                  <a:lnTo>
                    <a:pt x="2912771" y="871045"/>
                  </a:lnTo>
                  <a:lnTo>
                    <a:pt x="2912771" y="870263"/>
                  </a:lnTo>
                  <a:lnTo>
                    <a:pt x="2913474" y="870263"/>
                  </a:lnTo>
                  <a:lnTo>
                    <a:pt x="2913474" y="869485"/>
                  </a:lnTo>
                  <a:lnTo>
                    <a:pt x="2913565" y="869485"/>
                  </a:lnTo>
                  <a:lnTo>
                    <a:pt x="2913565" y="868698"/>
                  </a:lnTo>
                  <a:lnTo>
                    <a:pt x="2914641" y="868698"/>
                  </a:lnTo>
                  <a:lnTo>
                    <a:pt x="2914641" y="867921"/>
                  </a:lnTo>
                  <a:lnTo>
                    <a:pt x="2914773" y="867921"/>
                  </a:lnTo>
                  <a:lnTo>
                    <a:pt x="2914773" y="867139"/>
                  </a:lnTo>
                  <a:lnTo>
                    <a:pt x="2916265" y="867139"/>
                  </a:lnTo>
                  <a:lnTo>
                    <a:pt x="2916265" y="866356"/>
                  </a:lnTo>
                  <a:lnTo>
                    <a:pt x="2918598" y="866356"/>
                  </a:lnTo>
                  <a:lnTo>
                    <a:pt x="2918598" y="865574"/>
                  </a:lnTo>
                  <a:lnTo>
                    <a:pt x="2919674" y="865574"/>
                  </a:lnTo>
                  <a:lnTo>
                    <a:pt x="2919674" y="864792"/>
                  </a:lnTo>
                  <a:lnTo>
                    <a:pt x="2919687" y="864792"/>
                  </a:lnTo>
                  <a:lnTo>
                    <a:pt x="2919687" y="864010"/>
                  </a:lnTo>
                  <a:lnTo>
                    <a:pt x="2919789" y="864010"/>
                  </a:lnTo>
                  <a:lnTo>
                    <a:pt x="2919789" y="863228"/>
                  </a:lnTo>
                  <a:lnTo>
                    <a:pt x="2921514" y="863228"/>
                  </a:lnTo>
                  <a:lnTo>
                    <a:pt x="2921514" y="862446"/>
                  </a:lnTo>
                  <a:lnTo>
                    <a:pt x="2922429" y="862446"/>
                  </a:lnTo>
                  <a:lnTo>
                    <a:pt x="2922429" y="861663"/>
                  </a:lnTo>
                  <a:lnTo>
                    <a:pt x="2924329" y="861663"/>
                  </a:lnTo>
                  <a:lnTo>
                    <a:pt x="2924329" y="860881"/>
                  </a:lnTo>
                  <a:lnTo>
                    <a:pt x="2925874" y="860881"/>
                  </a:lnTo>
                  <a:lnTo>
                    <a:pt x="2925874" y="860099"/>
                  </a:lnTo>
                  <a:lnTo>
                    <a:pt x="2926590" y="860099"/>
                  </a:lnTo>
                  <a:lnTo>
                    <a:pt x="2926590" y="859317"/>
                  </a:lnTo>
                  <a:lnTo>
                    <a:pt x="2926758" y="859317"/>
                  </a:lnTo>
                  <a:lnTo>
                    <a:pt x="2926758" y="858535"/>
                  </a:lnTo>
                  <a:lnTo>
                    <a:pt x="2927709" y="858535"/>
                  </a:lnTo>
                  <a:lnTo>
                    <a:pt x="2927709" y="857753"/>
                  </a:lnTo>
                  <a:lnTo>
                    <a:pt x="2929026" y="857753"/>
                  </a:lnTo>
                  <a:lnTo>
                    <a:pt x="2929026" y="856970"/>
                  </a:lnTo>
                  <a:lnTo>
                    <a:pt x="2931966" y="856970"/>
                  </a:lnTo>
                  <a:lnTo>
                    <a:pt x="2931966" y="856188"/>
                  </a:lnTo>
                  <a:lnTo>
                    <a:pt x="2934023" y="856188"/>
                  </a:lnTo>
                  <a:lnTo>
                    <a:pt x="2934023" y="855406"/>
                  </a:lnTo>
                  <a:lnTo>
                    <a:pt x="2934528" y="855406"/>
                  </a:lnTo>
                  <a:lnTo>
                    <a:pt x="2934528" y="854628"/>
                  </a:lnTo>
                  <a:lnTo>
                    <a:pt x="2936771" y="854628"/>
                  </a:lnTo>
                  <a:lnTo>
                    <a:pt x="2936771" y="853846"/>
                  </a:lnTo>
                  <a:lnTo>
                    <a:pt x="2938623" y="853846"/>
                  </a:lnTo>
                  <a:lnTo>
                    <a:pt x="2938623" y="853064"/>
                  </a:lnTo>
                  <a:lnTo>
                    <a:pt x="2938785" y="853064"/>
                  </a:lnTo>
                  <a:lnTo>
                    <a:pt x="2938785" y="852282"/>
                  </a:lnTo>
                  <a:lnTo>
                    <a:pt x="2942562" y="852282"/>
                  </a:lnTo>
                  <a:lnTo>
                    <a:pt x="2942562" y="851500"/>
                  </a:lnTo>
                  <a:lnTo>
                    <a:pt x="2943699" y="851500"/>
                  </a:lnTo>
                  <a:lnTo>
                    <a:pt x="2943699" y="850718"/>
                  </a:lnTo>
                  <a:lnTo>
                    <a:pt x="2945449" y="850718"/>
                  </a:lnTo>
                  <a:lnTo>
                    <a:pt x="2945449" y="849935"/>
                  </a:lnTo>
                  <a:lnTo>
                    <a:pt x="2946176" y="849935"/>
                  </a:lnTo>
                  <a:lnTo>
                    <a:pt x="2946176" y="849153"/>
                  </a:lnTo>
                  <a:lnTo>
                    <a:pt x="2950398" y="849153"/>
                  </a:lnTo>
                  <a:lnTo>
                    <a:pt x="2950398" y="848371"/>
                  </a:lnTo>
                  <a:lnTo>
                    <a:pt x="2950921" y="848371"/>
                  </a:lnTo>
                  <a:lnTo>
                    <a:pt x="2950921" y="847589"/>
                  </a:lnTo>
                  <a:lnTo>
                    <a:pt x="2952436" y="847589"/>
                  </a:lnTo>
                  <a:lnTo>
                    <a:pt x="2952436" y="846807"/>
                  </a:lnTo>
                  <a:lnTo>
                    <a:pt x="2953489" y="846807"/>
                  </a:lnTo>
                  <a:lnTo>
                    <a:pt x="2953489" y="846025"/>
                  </a:lnTo>
                  <a:lnTo>
                    <a:pt x="2953717" y="846025"/>
                  </a:lnTo>
                  <a:lnTo>
                    <a:pt x="2953717" y="845242"/>
                  </a:lnTo>
                  <a:lnTo>
                    <a:pt x="2954589" y="845242"/>
                  </a:lnTo>
                  <a:lnTo>
                    <a:pt x="2954589" y="844460"/>
                  </a:lnTo>
                  <a:lnTo>
                    <a:pt x="2955924" y="844460"/>
                  </a:lnTo>
                  <a:lnTo>
                    <a:pt x="2955924" y="843678"/>
                  </a:lnTo>
                  <a:lnTo>
                    <a:pt x="2956123" y="843678"/>
                  </a:lnTo>
                  <a:lnTo>
                    <a:pt x="2956123" y="842896"/>
                  </a:lnTo>
                  <a:lnTo>
                    <a:pt x="2956231" y="842896"/>
                  </a:lnTo>
                  <a:lnTo>
                    <a:pt x="2956231" y="842114"/>
                  </a:lnTo>
                  <a:lnTo>
                    <a:pt x="2958161" y="842114"/>
                  </a:lnTo>
                  <a:lnTo>
                    <a:pt x="2958161" y="841336"/>
                  </a:lnTo>
                  <a:lnTo>
                    <a:pt x="2958528" y="841336"/>
                  </a:lnTo>
                  <a:lnTo>
                    <a:pt x="2958528" y="840554"/>
                  </a:lnTo>
                  <a:lnTo>
                    <a:pt x="2959707" y="840554"/>
                  </a:lnTo>
                  <a:lnTo>
                    <a:pt x="2959707" y="839772"/>
                  </a:lnTo>
                  <a:lnTo>
                    <a:pt x="2963044" y="839772"/>
                  </a:lnTo>
                  <a:lnTo>
                    <a:pt x="2963044" y="838990"/>
                  </a:lnTo>
                  <a:lnTo>
                    <a:pt x="2963062" y="838990"/>
                  </a:lnTo>
                  <a:lnTo>
                    <a:pt x="2963062" y="838207"/>
                  </a:lnTo>
                  <a:lnTo>
                    <a:pt x="2967025" y="838207"/>
                  </a:lnTo>
                  <a:lnTo>
                    <a:pt x="2967025" y="837425"/>
                  </a:lnTo>
                  <a:lnTo>
                    <a:pt x="2967825" y="837425"/>
                  </a:lnTo>
                  <a:lnTo>
                    <a:pt x="2967825" y="836643"/>
                  </a:lnTo>
                  <a:lnTo>
                    <a:pt x="2971120" y="836643"/>
                  </a:lnTo>
                  <a:lnTo>
                    <a:pt x="2971120" y="835861"/>
                  </a:lnTo>
                  <a:lnTo>
                    <a:pt x="2972594" y="835861"/>
                  </a:lnTo>
                  <a:lnTo>
                    <a:pt x="2972594" y="835079"/>
                  </a:lnTo>
                  <a:lnTo>
                    <a:pt x="2972894" y="835079"/>
                  </a:lnTo>
                  <a:lnTo>
                    <a:pt x="2972894" y="834297"/>
                  </a:lnTo>
                  <a:lnTo>
                    <a:pt x="2973237" y="834297"/>
                  </a:lnTo>
                  <a:lnTo>
                    <a:pt x="2973237" y="833515"/>
                  </a:lnTo>
                  <a:lnTo>
                    <a:pt x="2974825" y="833515"/>
                  </a:lnTo>
                  <a:lnTo>
                    <a:pt x="2974825" y="832732"/>
                  </a:lnTo>
                  <a:lnTo>
                    <a:pt x="2975817" y="832732"/>
                  </a:lnTo>
                  <a:lnTo>
                    <a:pt x="2975817" y="831950"/>
                  </a:lnTo>
                  <a:lnTo>
                    <a:pt x="2977320" y="831950"/>
                  </a:lnTo>
                  <a:lnTo>
                    <a:pt x="2977320" y="831168"/>
                  </a:lnTo>
                  <a:lnTo>
                    <a:pt x="2977374" y="831168"/>
                  </a:lnTo>
                  <a:lnTo>
                    <a:pt x="2977374" y="830386"/>
                  </a:lnTo>
                  <a:lnTo>
                    <a:pt x="2978000" y="830386"/>
                  </a:lnTo>
                  <a:lnTo>
                    <a:pt x="2978000" y="829604"/>
                  </a:lnTo>
                  <a:lnTo>
                    <a:pt x="2978770" y="829604"/>
                  </a:lnTo>
                  <a:lnTo>
                    <a:pt x="2978770" y="828822"/>
                  </a:lnTo>
                  <a:lnTo>
                    <a:pt x="2980820" y="828822"/>
                  </a:lnTo>
                  <a:lnTo>
                    <a:pt x="2980820" y="828044"/>
                  </a:lnTo>
                  <a:lnTo>
                    <a:pt x="2985174" y="828044"/>
                  </a:lnTo>
                  <a:lnTo>
                    <a:pt x="2985174" y="827262"/>
                  </a:lnTo>
                  <a:lnTo>
                    <a:pt x="2988433" y="827262"/>
                  </a:lnTo>
                  <a:lnTo>
                    <a:pt x="2988433" y="826480"/>
                  </a:lnTo>
                  <a:lnTo>
                    <a:pt x="2992523" y="826480"/>
                  </a:lnTo>
                  <a:lnTo>
                    <a:pt x="2992523" y="825697"/>
                  </a:lnTo>
                  <a:lnTo>
                    <a:pt x="2995241" y="825697"/>
                  </a:lnTo>
                  <a:lnTo>
                    <a:pt x="2995241" y="824915"/>
                  </a:lnTo>
                  <a:lnTo>
                    <a:pt x="2995331" y="824915"/>
                  </a:lnTo>
                  <a:lnTo>
                    <a:pt x="2995331" y="824133"/>
                  </a:lnTo>
                  <a:lnTo>
                    <a:pt x="2995890" y="824133"/>
                  </a:lnTo>
                  <a:lnTo>
                    <a:pt x="2995890" y="823351"/>
                  </a:lnTo>
                  <a:lnTo>
                    <a:pt x="2996540" y="823351"/>
                  </a:lnTo>
                  <a:lnTo>
                    <a:pt x="2996540" y="822569"/>
                  </a:lnTo>
                  <a:lnTo>
                    <a:pt x="2996570" y="822569"/>
                  </a:lnTo>
                  <a:lnTo>
                    <a:pt x="2996570" y="821787"/>
                  </a:lnTo>
                  <a:lnTo>
                    <a:pt x="2996852" y="821787"/>
                  </a:lnTo>
                  <a:lnTo>
                    <a:pt x="2996852" y="821004"/>
                  </a:lnTo>
                  <a:lnTo>
                    <a:pt x="2998524" y="821004"/>
                  </a:lnTo>
                  <a:lnTo>
                    <a:pt x="2998524" y="820222"/>
                  </a:lnTo>
                  <a:lnTo>
                    <a:pt x="2999685" y="820222"/>
                  </a:lnTo>
                  <a:lnTo>
                    <a:pt x="2999685" y="819440"/>
                  </a:lnTo>
                  <a:lnTo>
                    <a:pt x="3000545" y="819440"/>
                  </a:lnTo>
                  <a:lnTo>
                    <a:pt x="3000545" y="818658"/>
                  </a:lnTo>
                  <a:lnTo>
                    <a:pt x="3001759" y="818658"/>
                  </a:lnTo>
                  <a:lnTo>
                    <a:pt x="3001759" y="817876"/>
                  </a:lnTo>
                  <a:lnTo>
                    <a:pt x="3004357" y="817876"/>
                  </a:lnTo>
                  <a:lnTo>
                    <a:pt x="3004357" y="817094"/>
                  </a:lnTo>
                  <a:lnTo>
                    <a:pt x="3004940" y="817094"/>
                  </a:lnTo>
                  <a:lnTo>
                    <a:pt x="3004940" y="816312"/>
                  </a:lnTo>
                  <a:lnTo>
                    <a:pt x="3006258" y="816312"/>
                  </a:lnTo>
                  <a:lnTo>
                    <a:pt x="3006258" y="815529"/>
                  </a:lnTo>
                  <a:lnTo>
                    <a:pt x="3007117" y="815529"/>
                  </a:lnTo>
                  <a:lnTo>
                    <a:pt x="3007117" y="814747"/>
                  </a:lnTo>
                  <a:lnTo>
                    <a:pt x="3007575" y="814747"/>
                  </a:lnTo>
                  <a:lnTo>
                    <a:pt x="3007575" y="813965"/>
                  </a:lnTo>
                  <a:lnTo>
                    <a:pt x="3009174" y="813965"/>
                  </a:lnTo>
                  <a:lnTo>
                    <a:pt x="3009174" y="813183"/>
                  </a:lnTo>
                  <a:lnTo>
                    <a:pt x="3013269" y="813183"/>
                  </a:lnTo>
                  <a:lnTo>
                    <a:pt x="3013269" y="812405"/>
                  </a:lnTo>
                  <a:lnTo>
                    <a:pt x="3015885" y="812405"/>
                  </a:lnTo>
                  <a:lnTo>
                    <a:pt x="3015885" y="811623"/>
                  </a:lnTo>
                  <a:lnTo>
                    <a:pt x="3017016" y="811623"/>
                  </a:lnTo>
                  <a:lnTo>
                    <a:pt x="3017016" y="810841"/>
                  </a:lnTo>
                  <a:lnTo>
                    <a:pt x="3018074" y="810841"/>
                  </a:lnTo>
                  <a:lnTo>
                    <a:pt x="3018074" y="810059"/>
                  </a:lnTo>
                  <a:lnTo>
                    <a:pt x="3019025" y="810059"/>
                  </a:lnTo>
                  <a:lnTo>
                    <a:pt x="3019025" y="809277"/>
                  </a:lnTo>
                  <a:lnTo>
                    <a:pt x="3021899" y="809277"/>
                  </a:lnTo>
                  <a:lnTo>
                    <a:pt x="3021899" y="808494"/>
                  </a:lnTo>
                  <a:lnTo>
                    <a:pt x="3022037" y="808494"/>
                  </a:lnTo>
                  <a:lnTo>
                    <a:pt x="3022037" y="807712"/>
                  </a:lnTo>
                  <a:lnTo>
                    <a:pt x="3022290" y="807712"/>
                  </a:lnTo>
                  <a:lnTo>
                    <a:pt x="3022290" y="806930"/>
                  </a:lnTo>
                  <a:lnTo>
                    <a:pt x="3022434" y="806930"/>
                  </a:lnTo>
                  <a:lnTo>
                    <a:pt x="3022434" y="806148"/>
                  </a:lnTo>
                  <a:lnTo>
                    <a:pt x="3023847" y="806148"/>
                  </a:lnTo>
                  <a:lnTo>
                    <a:pt x="3023847" y="805366"/>
                  </a:lnTo>
                  <a:lnTo>
                    <a:pt x="3025110" y="805366"/>
                  </a:lnTo>
                  <a:lnTo>
                    <a:pt x="3025110" y="804584"/>
                  </a:lnTo>
                  <a:lnTo>
                    <a:pt x="3026752" y="804584"/>
                  </a:lnTo>
                  <a:lnTo>
                    <a:pt x="3026752" y="803801"/>
                  </a:lnTo>
                  <a:lnTo>
                    <a:pt x="3027510" y="803801"/>
                  </a:lnTo>
                  <a:lnTo>
                    <a:pt x="3027510" y="803019"/>
                  </a:lnTo>
                  <a:lnTo>
                    <a:pt x="3028586" y="803019"/>
                  </a:lnTo>
                  <a:lnTo>
                    <a:pt x="3028586" y="802237"/>
                  </a:lnTo>
                  <a:lnTo>
                    <a:pt x="3028959" y="802237"/>
                  </a:lnTo>
                  <a:lnTo>
                    <a:pt x="3028959" y="801455"/>
                  </a:lnTo>
                  <a:lnTo>
                    <a:pt x="3029254" y="801455"/>
                  </a:lnTo>
                  <a:lnTo>
                    <a:pt x="3029254" y="800673"/>
                  </a:lnTo>
                  <a:lnTo>
                    <a:pt x="3030450" y="800673"/>
                  </a:lnTo>
                  <a:lnTo>
                    <a:pt x="3030450" y="799891"/>
                  </a:lnTo>
                  <a:lnTo>
                    <a:pt x="3030991" y="799891"/>
                  </a:lnTo>
                  <a:lnTo>
                    <a:pt x="3030991" y="799113"/>
                  </a:lnTo>
                  <a:lnTo>
                    <a:pt x="3031942" y="799113"/>
                  </a:lnTo>
                  <a:lnTo>
                    <a:pt x="3031942" y="798331"/>
                  </a:lnTo>
                  <a:lnTo>
                    <a:pt x="3034449" y="798331"/>
                  </a:lnTo>
                  <a:lnTo>
                    <a:pt x="3034449" y="797549"/>
                  </a:lnTo>
                  <a:lnTo>
                    <a:pt x="3034750" y="797549"/>
                  </a:lnTo>
                  <a:lnTo>
                    <a:pt x="3034750" y="796766"/>
                  </a:lnTo>
                  <a:lnTo>
                    <a:pt x="3038057" y="796766"/>
                  </a:lnTo>
                  <a:lnTo>
                    <a:pt x="3038057" y="795984"/>
                  </a:lnTo>
                  <a:lnTo>
                    <a:pt x="3038352" y="795984"/>
                  </a:lnTo>
                  <a:lnTo>
                    <a:pt x="3038352" y="795202"/>
                  </a:lnTo>
                  <a:lnTo>
                    <a:pt x="3039272" y="795202"/>
                  </a:lnTo>
                  <a:lnTo>
                    <a:pt x="3039272" y="794420"/>
                  </a:lnTo>
                  <a:lnTo>
                    <a:pt x="3039747" y="794420"/>
                  </a:lnTo>
                  <a:lnTo>
                    <a:pt x="3039747" y="793638"/>
                  </a:lnTo>
                  <a:lnTo>
                    <a:pt x="3041906" y="793638"/>
                  </a:lnTo>
                  <a:lnTo>
                    <a:pt x="3041906" y="792856"/>
                  </a:lnTo>
                  <a:lnTo>
                    <a:pt x="3043993" y="792856"/>
                  </a:lnTo>
                  <a:lnTo>
                    <a:pt x="3043993" y="792073"/>
                  </a:lnTo>
                  <a:lnTo>
                    <a:pt x="3044504" y="792073"/>
                  </a:lnTo>
                  <a:lnTo>
                    <a:pt x="3044504" y="791291"/>
                  </a:lnTo>
                  <a:lnTo>
                    <a:pt x="3045737" y="791291"/>
                  </a:lnTo>
                  <a:lnTo>
                    <a:pt x="3045737" y="790509"/>
                  </a:lnTo>
                  <a:lnTo>
                    <a:pt x="3051053" y="790509"/>
                  </a:lnTo>
                  <a:lnTo>
                    <a:pt x="3051053" y="789727"/>
                  </a:lnTo>
                  <a:lnTo>
                    <a:pt x="3051239" y="789727"/>
                  </a:lnTo>
                  <a:lnTo>
                    <a:pt x="3051239" y="788945"/>
                  </a:lnTo>
                  <a:lnTo>
                    <a:pt x="3051606" y="788945"/>
                  </a:lnTo>
                  <a:lnTo>
                    <a:pt x="3051606" y="788163"/>
                  </a:lnTo>
                  <a:lnTo>
                    <a:pt x="3052021" y="788163"/>
                  </a:lnTo>
                  <a:lnTo>
                    <a:pt x="3052021" y="787381"/>
                  </a:lnTo>
                  <a:lnTo>
                    <a:pt x="3052400" y="787381"/>
                  </a:lnTo>
                  <a:lnTo>
                    <a:pt x="3052400" y="786598"/>
                  </a:lnTo>
                  <a:lnTo>
                    <a:pt x="3053873" y="786598"/>
                  </a:lnTo>
                  <a:lnTo>
                    <a:pt x="3053873" y="785821"/>
                  </a:lnTo>
                  <a:lnTo>
                    <a:pt x="3054865" y="785821"/>
                  </a:lnTo>
                  <a:lnTo>
                    <a:pt x="3054865" y="785039"/>
                  </a:lnTo>
                  <a:lnTo>
                    <a:pt x="3058570" y="785039"/>
                  </a:lnTo>
                  <a:lnTo>
                    <a:pt x="3058570" y="784256"/>
                  </a:lnTo>
                  <a:lnTo>
                    <a:pt x="3061468" y="784256"/>
                  </a:lnTo>
                  <a:lnTo>
                    <a:pt x="3061468" y="783474"/>
                  </a:lnTo>
                  <a:lnTo>
                    <a:pt x="3062701" y="783474"/>
                  </a:lnTo>
                  <a:lnTo>
                    <a:pt x="3062701" y="782692"/>
                  </a:lnTo>
                  <a:lnTo>
                    <a:pt x="3064174" y="782692"/>
                  </a:lnTo>
                  <a:lnTo>
                    <a:pt x="3064174" y="781910"/>
                  </a:lnTo>
                  <a:lnTo>
                    <a:pt x="3064956" y="781910"/>
                  </a:lnTo>
                  <a:lnTo>
                    <a:pt x="3064956" y="781128"/>
                  </a:lnTo>
                  <a:lnTo>
                    <a:pt x="3069833" y="781128"/>
                  </a:lnTo>
                  <a:lnTo>
                    <a:pt x="3069833" y="780346"/>
                  </a:lnTo>
                  <a:lnTo>
                    <a:pt x="3069887" y="780346"/>
                  </a:lnTo>
                  <a:lnTo>
                    <a:pt x="3069887" y="779563"/>
                  </a:lnTo>
                  <a:lnTo>
                    <a:pt x="3072130" y="779563"/>
                  </a:lnTo>
                  <a:lnTo>
                    <a:pt x="3072130" y="778781"/>
                  </a:lnTo>
                  <a:lnTo>
                    <a:pt x="3073218" y="778781"/>
                  </a:lnTo>
                  <a:lnTo>
                    <a:pt x="3073218" y="777999"/>
                  </a:lnTo>
                  <a:lnTo>
                    <a:pt x="3076153" y="777999"/>
                  </a:lnTo>
                  <a:lnTo>
                    <a:pt x="3076153" y="777217"/>
                  </a:lnTo>
                  <a:lnTo>
                    <a:pt x="3076803" y="777217"/>
                  </a:lnTo>
                  <a:lnTo>
                    <a:pt x="3076803" y="776435"/>
                  </a:lnTo>
                  <a:lnTo>
                    <a:pt x="3079274" y="776435"/>
                  </a:lnTo>
                  <a:lnTo>
                    <a:pt x="3079274" y="775653"/>
                  </a:lnTo>
                  <a:lnTo>
                    <a:pt x="3079653" y="775653"/>
                  </a:lnTo>
                  <a:lnTo>
                    <a:pt x="3079653" y="774870"/>
                  </a:lnTo>
                  <a:lnTo>
                    <a:pt x="3082053" y="774870"/>
                  </a:lnTo>
                  <a:lnTo>
                    <a:pt x="3082053" y="774088"/>
                  </a:lnTo>
                  <a:lnTo>
                    <a:pt x="3083207" y="774088"/>
                  </a:lnTo>
                  <a:lnTo>
                    <a:pt x="3083207" y="773306"/>
                  </a:lnTo>
                  <a:lnTo>
                    <a:pt x="3085420" y="773306"/>
                  </a:lnTo>
                  <a:lnTo>
                    <a:pt x="3085420" y="772528"/>
                  </a:lnTo>
                  <a:lnTo>
                    <a:pt x="3087813" y="772528"/>
                  </a:lnTo>
                  <a:lnTo>
                    <a:pt x="3087813" y="771746"/>
                  </a:lnTo>
                  <a:lnTo>
                    <a:pt x="3087940" y="771746"/>
                  </a:lnTo>
                  <a:lnTo>
                    <a:pt x="3087940" y="770964"/>
                  </a:lnTo>
                  <a:lnTo>
                    <a:pt x="3088908" y="770964"/>
                  </a:lnTo>
                  <a:lnTo>
                    <a:pt x="3088908" y="770182"/>
                  </a:lnTo>
                  <a:lnTo>
                    <a:pt x="3091476" y="770182"/>
                  </a:lnTo>
                  <a:lnTo>
                    <a:pt x="3091476" y="769400"/>
                  </a:lnTo>
                  <a:lnTo>
                    <a:pt x="3094020" y="769400"/>
                  </a:lnTo>
                  <a:lnTo>
                    <a:pt x="3094020" y="768618"/>
                  </a:lnTo>
                  <a:lnTo>
                    <a:pt x="3095096" y="768618"/>
                  </a:lnTo>
                  <a:lnTo>
                    <a:pt x="3095096" y="767835"/>
                  </a:lnTo>
                  <a:lnTo>
                    <a:pt x="3097243" y="767835"/>
                  </a:lnTo>
                  <a:lnTo>
                    <a:pt x="3097243" y="767053"/>
                  </a:lnTo>
                  <a:lnTo>
                    <a:pt x="3099366" y="767053"/>
                  </a:lnTo>
                  <a:lnTo>
                    <a:pt x="3099366" y="766271"/>
                  </a:lnTo>
                  <a:lnTo>
                    <a:pt x="3100370" y="766271"/>
                  </a:lnTo>
                  <a:lnTo>
                    <a:pt x="3100370" y="765489"/>
                  </a:lnTo>
                  <a:lnTo>
                    <a:pt x="3106702" y="765489"/>
                  </a:lnTo>
                  <a:lnTo>
                    <a:pt x="3106702" y="764707"/>
                  </a:lnTo>
                  <a:lnTo>
                    <a:pt x="3106985" y="764707"/>
                  </a:lnTo>
                  <a:lnTo>
                    <a:pt x="3106985" y="763925"/>
                  </a:lnTo>
                  <a:lnTo>
                    <a:pt x="3107159" y="763925"/>
                  </a:lnTo>
                  <a:lnTo>
                    <a:pt x="3107159" y="763143"/>
                  </a:lnTo>
                  <a:lnTo>
                    <a:pt x="3107273" y="763143"/>
                  </a:lnTo>
                  <a:lnTo>
                    <a:pt x="3107273" y="762360"/>
                  </a:lnTo>
                  <a:lnTo>
                    <a:pt x="3108500" y="762360"/>
                  </a:lnTo>
                  <a:lnTo>
                    <a:pt x="3108500" y="761578"/>
                  </a:lnTo>
                  <a:lnTo>
                    <a:pt x="3109582" y="761578"/>
                  </a:lnTo>
                  <a:lnTo>
                    <a:pt x="3109582" y="760796"/>
                  </a:lnTo>
                  <a:lnTo>
                    <a:pt x="3111128" y="760796"/>
                  </a:lnTo>
                  <a:lnTo>
                    <a:pt x="3111128" y="760014"/>
                  </a:lnTo>
                  <a:lnTo>
                    <a:pt x="3111218" y="760014"/>
                  </a:lnTo>
                  <a:lnTo>
                    <a:pt x="3111218" y="759236"/>
                  </a:lnTo>
                  <a:lnTo>
                    <a:pt x="3111748" y="759236"/>
                  </a:lnTo>
                  <a:lnTo>
                    <a:pt x="3111748" y="758450"/>
                  </a:lnTo>
                  <a:lnTo>
                    <a:pt x="3114658" y="758450"/>
                  </a:lnTo>
                  <a:lnTo>
                    <a:pt x="3114658" y="757672"/>
                  </a:lnTo>
                  <a:lnTo>
                    <a:pt x="3118068" y="757672"/>
                  </a:lnTo>
                  <a:lnTo>
                    <a:pt x="3118068" y="756890"/>
                  </a:lnTo>
                  <a:lnTo>
                    <a:pt x="3118471" y="756890"/>
                  </a:lnTo>
                  <a:lnTo>
                    <a:pt x="3118471" y="756108"/>
                  </a:lnTo>
                  <a:lnTo>
                    <a:pt x="3120726" y="756108"/>
                  </a:lnTo>
                  <a:lnTo>
                    <a:pt x="3120726" y="755325"/>
                  </a:lnTo>
                  <a:lnTo>
                    <a:pt x="3122518" y="755325"/>
                  </a:lnTo>
                  <a:lnTo>
                    <a:pt x="3122518" y="754543"/>
                  </a:lnTo>
                  <a:lnTo>
                    <a:pt x="3124057" y="754543"/>
                  </a:lnTo>
                  <a:lnTo>
                    <a:pt x="3124057" y="753761"/>
                  </a:lnTo>
                  <a:lnTo>
                    <a:pt x="3124154" y="753761"/>
                  </a:lnTo>
                  <a:lnTo>
                    <a:pt x="3124154" y="752979"/>
                  </a:lnTo>
                  <a:lnTo>
                    <a:pt x="3125067" y="752979"/>
                  </a:lnTo>
                  <a:lnTo>
                    <a:pt x="3125067" y="752197"/>
                  </a:lnTo>
                  <a:lnTo>
                    <a:pt x="3125627" y="752197"/>
                  </a:lnTo>
                  <a:lnTo>
                    <a:pt x="3125627" y="751415"/>
                  </a:lnTo>
                  <a:lnTo>
                    <a:pt x="3126818" y="751415"/>
                  </a:lnTo>
                  <a:lnTo>
                    <a:pt x="3126818" y="750632"/>
                  </a:lnTo>
                  <a:lnTo>
                    <a:pt x="3127503" y="750632"/>
                  </a:lnTo>
                  <a:lnTo>
                    <a:pt x="3127503" y="749850"/>
                  </a:lnTo>
                  <a:lnTo>
                    <a:pt x="3129121" y="749850"/>
                  </a:lnTo>
                  <a:lnTo>
                    <a:pt x="3129121" y="749068"/>
                  </a:lnTo>
                  <a:lnTo>
                    <a:pt x="3130744" y="749068"/>
                  </a:lnTo>
                  <a:lnTo>
                    <a:pt x="3130744" y="748286"/>
                  </a:lnTo>
                  <a:lnTo>
                    <a:pt x="3133655" y="748286"/>
                  </a:lnTo>
                  <a:lnTo>
                    <a:pt x="3133655" y="747504"/>
                  </a:lnTo>
                  <a:lnTo>
                    <a:pt x="3134094" y="747504"/>
                  </a:lnTo>
                  <a:lnTo>
                    <a:pt x="3134094" y="746722"/>
                  </a:lnTo>
                  <a:lnTo>
                    <a:pt x="3134569" y="746722"/>
                  </a:lnTo>
                  <a:lnTo>
                    <a:pt x="3134569" y="745939"/>
                  </a:lnTo>
                  <a:lnTo>
                    <a:pt x="3136457" y="745939"/>
                  </a:lnTo>
                  <a:lnTo>
                    <a:pt x="3136457" y="745157"/>
                  </a:lnTo>
                  <a:lnTo>
                    <a:pt x="3140486" y="745157"/>
                  </a:lnTo>
                  <a:lnTo>
                    <a:pt x="3140486" y="744380"/>
                  </a:lnTo>
                  <a:lnTo>
                    <a:pt x="3141623" y="744380"/>
                  </a:lnTo>
                  <a:lnTo>
                    <a:pt x="3141623" y="743597"/>
                  </a:lnTo>
                  <a:lnTo>
                    <a:pt x="3142158" y="743597"/>
                  </a:lnTo>
                  <a:lnTo>
                    <a:pt x="3142158" y="742815"/>
                  </a:lnTo>
                  <a:lnTo>
                    <a:pt x="3142537" y="742815"/>
                  </a:lnTo>
                  <a:lnTo>
                    <a:pt x="3142537" y="742033"/>
                  </a:lnTo>
                  <a:lnTo>
                    <a:pt x="3143331" y="742033"/>
                  </a:lnTo>
                  <a:lnTo>
                    <a:pt x="3143331" y="741251"/>
                  </a:lnTo>
                  <a:lnTo>
                    <a:pt x="3144245" y="741251"/>
                  </a:lnTo>
                  <a:lnTo>
                    <a:pt x="3144245" y="740469"/>
                  </a:lnTo>
                  <a:lnTo>
                    <a:pt x="3144353" y="740469"/>
                  </a:lnTo>
                  <a:lnTo>
                    <a:pt x="3144353" y="739687"/>
                  </a:lnTo>
                  <a:lnTo>
                    <a:pt x="3145953" y="739687"/>
                  </a:lnTo>
                  <a:lnTo>
                    <a:pt x="3145953" y="738904"/>
                  </a:lnTo>
                  <a:lnTo>
                    <a:pt x="3147390" y="738904"/>
                  </a:lnTo>
                  <a:lnTo>
                    <a:pt x="3147390" y="738122"/>
                  </a:lnTo>
                  <a:lnTo>
                    <a:pt x="3147901" y="738122"/>
                  </a:lnTo>
                  <a:lnTo>
                    <a:pt x="3147901" y="737340"/>
                  </a:lnTo>
                  <a:lnTo>
                    <a:pt x="3148340" y="737340"/>
                  </a:lnTo>
                  <a:lnTo>
                    <a:pt x="3148340" y="736558"/>
                  </a:lnTo>
                  <a:lnTo>
                    <a:pt x="3148599" y="736558"/>
                  </a:lnTo>
                  <a:lnTo>
                    <a:pt x="3148599" y="735776"/>
                  </a:lnTo>
                  <a:lnTo>
                    <a:pt x="3149753" y="735776"/>
                  </a:lnTo>
                  <a:lnTo>
                    <a:pt x="3149753" y="734994"/>
                  </a:lnTo>
                  <a:lnTo>
                    <a:pt x="3153337" y="734994"/>
                  </a:lnTo>
                  <a:lnTo>
                    <a:pt x="3153337" y="734211"/>
                  </a:lnTo>
                  <a:lnTo>
                    <a:pt x="3154504" y="734211"/>
                  </a:lnTo>
                  <a:lnTo>
                    <a:pt x="3154504" y="733429"/>
                  </a:lnTo>
                  <a:lnTo>
                    <a:pt x="3154690" y="733429"/>
                  </a:lnTo>
                  <a:lnTo>
                    <a:pt x="3154690" y="732647"/>
                  </a:lnTo>
                  <a:lnTo>
                    <a:pt x="3154799" y="732647"/>
                  </a:lnTo>
                  <a:lnTo>
                    <a:pt x="3154799" y="731865"/>
                  </a:lnTo>
                  <a:lnTo>
                    <a:pt x="3155707" y="731865"/>
                  </a:lnTo>
                  <a:lnTo>
                    <a:pt x="3155707" y="731087"/>
                  </a:lnTo>
                  <a:lnTo>
                    <a:pt x="3160145" y="731087"/>
                  </a:lnTo>
                  <a:lnTo>
                    <a:pt x="3160145" y="730305"/>
                  </a:lnTo>
                  <a:lnTo>
                    <a:pt x="3163128" y="730305"/>
                  </a:lnTo>
                  <a:lnTo>
                    <a:pt x="3163128" y="729523"/>
                  </a:lnTo>
                  <a:lnTo>
                    <a:pt x="3165010" y="729523"/>
                  </a:lnTo>
                  <a:lnTo>
                    <a:pt x="3165010" y="728741"/>
                  </a:lnTo>
                  <a:lnTo>
                    <a:pt x="3170416" y="728741"/>
                  </a:lnTo>
                  <a:lnTo>
                    <a:pt x="3170416" y="727959"/>
                  </a:lnTo>
                  <a:lnTo>
                    <a:pt x="3172984" y="727959"/>
                  </a:lnTo>
                  <a:lnTo>
                    <a:pt x="3172984" y="727177"/>
                  </a:lnTo>
                  <a:lnTo>
                    <a:pt x="3173753" y="727177"/>
                  </a:lnTo>
                  <a:lnTo>
                    <a:pt x="3173753" y="726394"/>
                  </a:lnTo>
                  <a:lnTo>
                    <a:pt x="3174800" y="726394"/>
                  </a:lnTo>
                  <a:lnTo>
                    <a:pt x="3174800" y="725612"/>
                  </a:lnTo>
                  <a:lnTo>
                    <a:pt x="3176243" y="725612"/>
                  </a:lnTo>
                  <a:lnTo>
                    <a:pt x="3176243" y="724830"/>
                  </a:lnTo>
                  <a:lnTo>
                    <a:pt x="3176435" y="724830"/>
                  </a:lnTo>
                  <a:lnTo>
                    <a:pt x="3176435" y="724048"/>
                  </a:lnTo>
                  <a:lnTo>
                    <a:pt x="3177301" y="724048"/>
                  </a:lnTo>
                  <a:lnTo>
                    <a:pt x="3177301" y="723266"/>
                  </a:lnTo>
                  <a:lnTo>
                    <a:pt x="3177819" y="723266"/>
                  </a:lnTo>
                  <a:lnTo>
                    <a:pt x="3177819" y="722484"/>
                  </a:lnTo>
                  <a:lnTo>
                    <a:pt x="3181042" y="722484"/>
                  </a:lnTo>
                  <a:lnTo>
                    <a:pt x="3181042" y="721701"/>
                  </a:lnTo>
                  <a:lnTo>
                    <a:pt x="3181156" y="721701"/>
                  </a:lnTo>
                  <a:lnTo>
                    <a:pt x="3181156" y="720919"/>
                  </a:lnTo>
                  <a:lnTo>
                    <a:pt x="3182419" y="720919"/>
                  </a:lnTo>
                  <a:lnTo>
                    <a:pt x="3182419" y="720137"/>
                  </a:lnTo>
                  <a:lnTo>
                    <a:pt x="3182822" y="720137"/>
                  </a:lnTo>
                  <a:lnTo>
                    <a:pt x="3182822" y="719355"/>
                  </a:lnTo>
                  <a:lnTo>
                    <a:pt x="3183754" y="719355"/>
                  </a:lnTo>
                  <a:lnTo>
                    <a:pt x="3183754" y="718573"/>
                  </a:lnTo>
                  <a:lnTo>
                    <a:pt x="3185696" y="718573"/>
                  </a:lnTo>
                  <a:lnTo>
                    <a:pt x="3185696" y="717791"/>
                  </a:lnTo>
                  <a:lnTo>
                    <a:pt x="3186352" y="717791"/>
                  </a:lnTo>
                  <a:lnTo>
                    <a:pt x="3186352" y="717008"/>
                  </a:lnTo>
                  <a:lnTo>
                    <a:pt x="3186640" y="717008"/>
                  </a:lnTo>
                  <a:lnTo>
                    <a:pt x="3186640" y="716231"/>
                  </a:lnTo>
                  <a:lnTo>
                    <a:pt x="3192720" y="716231"/>
                  </a:lnTo>
                  <a:lnTo>
                    <a:pt x="3192720" y="715449"/>
                  </a:lnTo>
                  <a:lnTo>
                    <a:pt x="3192774" y="715449"/>
                  </a:lnTo>
                  <a:lnTo>
                    <a:pt x="3192774" y="714666"/>
                  </a:lnTo>
                  <a:lnTo>
                    <a:pt x="3192828" y="714666"/>
                  </a:lnTo>
                  <a:lnTo>
                    <a:pt x="3192828" y="713884"/>
                  </a:lnTo>
                  <a:lnTo>
                    <a:pt x="3194614" y="713884"/>
                  </a:lnTo>
                  <a:lnTo>
                    <a:pt x="3194614" y="713102"/>
                  </a:lnTo>
                  <a:lnTo>
                    <a:pt x="3196755" y="713102"/>
                  </a:lnTo>
                  <a:lnTo>
                    <a:pt x="3196755" y="712320"/>
                  </a:lnTo>
                  <a:lnTo>
                    <a:pt x="3199443" y="712320"/>
                  </a:lnTo>
                  <a:lnTo>
                    <a:pt x="3199443" y="711538"/>
                  </a:lnTo>
                  <a:lnTo>
                    <a:pt x="3202125" y="711538"/>
                  </a:lnTo>
                  <a:lnTo>
                    <a:pt x="3202125" y="710756"/>
                  </a:lnTo>
                  <a:lnTo>
                    <a:pt x="3202540" y="710756"/>
                  </a:lnTo>
                  <a:lnTo>
                    <a:pt x="3202540" y="709973"/>
                  </a:lnTo>
                  <a:lnTo>
                    <a:pt x="3206768" y="709973"/>
                  </a:lnTo>
                  <a:lnTo>
                    <a:pt x="3206768" y="709191"/>
                  </a:lnTo>
                  <a:lnTo>
                    <a:pt x="3207014" y="709191"/>
                  </a:lnTo>
                  <a:lnTo>
                    <a:pt x="3207014" y="708409"/>
                  </a:lnTo>
                  <a:lnTo>
                    <a:pt x="3207898" y="708409"/>
                  </a:lnTo>
                  <a:lnTo>
                    <a:pt x="3207898" y="707627"/>
                  </a:lnTo>
                  <a:lnTo>
                    <a:pt x="3209817" y="707627"/>
                  </a:lnTo>
                  <a:lnTo>
                    <a:pt x="3209817" y="706845"/>
                  </a:lnTo>
                  <a:lnTo>
                    <a:pt x="3210298" y="706845"/>
                  </a:lnTo>
                  <a:lnTo>
                    <a:pt x="3210298" y="706063"/>
                  </a:lnTo>
                  <a:lnTo>
                    <a:pt x="3210755" y="706063"/>
                  </a:lnTo>
                  <a:lnTo>
                    <a:pt x="3210755" y="705280"/>
                  </a:lnTo>
                  <a:lnTo>
                    <a:pt x="3211928" y="705280"/>
                  </a:lnTo>
                  <a:lnTo>
                    <a:pt x="3211928" y="704498"/>
                  </a:lnTo>
                  <a:lnTo>
                    <a:pt x="3212324" y="704498"/>
                  </a:lnTo>
                  <a:lnTo>
                    <a:pt x="3212324" y="703716"/>
                  </a:lnTo>
                  <a:lnTo>
                    <a:pt x="3213587" y="703716"/>
                  </a:lnTo>
                  <a:lnTo>
                    <a:pt x="3213587" y="702938"/>
                  </a:lnTo>
                  <a:lnTo>
                    <a:pt x="3213912" y="702938"/>
                  </a:lnTo>
                  <a:lnTo>
                    <a:pt x="3213912" y="702156"/>
                  </a:lnTo>
                  <a:lnTo>
                    <a:pt x="3213996" y="702156"/>
                  </a:lnTo>
                  <a:lnTo>
                    <a:pt x="3213996" y="701374"/>
                  </a:lnTo>
                  <a:lnTo>
                    <a:pt x="3215319" y="701374"/>
                  </a:lnTo>
                  <a:lnTo>
                    <a:pt x="3215319" y="700592"/>
                  </a:lnTo>
                  <a:lnTo>
                    <a:pt x="3216967" y="700592"/>
                  </a:lnTo>
                  <a:lnTo>
                    <a:pt x="3216967" y="699810"/>
                  </a:lnTo>
                  <a:lnTo>
                    <a:pt x="3217809" y="699810"/>
                  </a:lnTo>
                  <a:lnTo>
                    <a:pt x="3217809" y="699028"/>
                  </a:lnTo>
                  <a:lnTo>
                    <a:pt x="3219944" y="699028"/>
                  </a:lnTo>
                  <a:lnTo>
                    <a:pt x="3219944" y="698245"/>
                  </a:lnTo>
                  <a:lnTo>
                    <a:pt x="3219986" y="698245"/>
                  </a:lnTo>
                  <a:lnTo>
                    <a:pt x="3219986" y="697463"/>
                  </a:lnTo>
                  <a:lnTo>
                    <a:pt x="3220268" y="697463"/>
                  </a:lnTo>
                  <a:lnTo>
                    <a:pt x="3220268" y="696681"/>
                  </a:lnTo>
                  <a:lnTo>
                    <a:pt x="3223155" y="696681"/>
                  </a:lnTo>
                  <a:lnTo>
                    <a:pt x="3223155" y="695899"/>
                  </a:lnTo>
                  <a:lnTo>
                    <a:pt x="3223353" y="695899"/>
                  </a:lnTo>
                  <a:lnTo>
                    <a:pt x="3223353" y="695117"/>
                  </a:lnTo>
                  <a:lnTo>
                    <a:pt x="3225326" y="695117"/>
                  </a:lnTo>
                  <a:lnTo>
                    <a:pt x="3225326" y="694335"/>
                  </a:lnTo>
                  <a:lnTo>
                    <a:pt x="3229878" y="694335"/>
                  </a:lnTo>
                  <a:lnTo>
                    <a:pt x="3229878" y="693552"/>
                  </a:lnTo>
                  <a:lnTo>
                    <a:pt x="3230485" y="693552"/>
                  </a:lnTo>
                  <a:lnTo>
                    <a:pt x="3230485" y="692770"/>
                  </a:lnTo>
                  <a:lnTo>
                    <a:pt x="3231520" y="692770"/>
                  </a:lnTo>
                  <a:lnTo>
                    <a:pt x="3231520" y="691988"/>
                  </a:lnTo>
                  <a:lnTo>
                    <a:pt x="3231592" y="691988"/>
                  </a:lnTo>
                  <a:lnTo>
                    <a:pt x="3231592" y="691206"/>
                  </a:lnTo>
                  <a:lnTo>
                    <a:pt x="3231652" y="691206"/>
                  </a:lnTo>
                  <a:lnTo>
                    <a:pt x="3231652" y="690424"/>
                  </a:lnTo>
                  <a:lnTo>
                    <a:pt x="3232380" y="690424"/>
                  </a:lnTo>
                  <a:lnTo>
                    <a:pt x="3232380" y="689646"/>
                  </a:lnTo>
                  <a:lnTo>
                    <a:pt x="3236222" y="689646"/>
                  </a:lnTo>
                  <a:lnTo>
                    <a:pt x="3236222" y="688864"/>
                  </a:lnTo>
                  <a:lnTo>
                    <a:pt x="3236264" y="688864"/>
                  </a:lnTo>
                  <a:lnTo>
                    <a:pt x="3236264" y="688082"/>
                  </a:lnTo>
                  <a:lnTo>
                    <a:pt x="3236667" y="688082"/>
                  </a:lnTo>
                  <a:lnTo>
                    <a:pt x="3236667" y="687300"/>
                  </a:lnTo>
                  <a:lnTo>
                    <a:pt x="3239794" y="687300"/>
                  </a:lnTo>
                  <a:lnTo>
                    <a:pt x="3239794" y="686518"/>
                  </a:lnTo>
                  <a:lnTo>
                    <a:pt x="3240937" y="686518"/>
                  </a:lnTo>
                  <a:lnTo>
                    <a:pt x="3240937" y="685735"/>
                  </a:lnTo>
                  <a:lnTo>
                    <a:pt x="3244455" y="685735"/>
                  </a:lnTo>
                  <a:lnTo>
                    <a:pt x="3244455" y="684953"/>
                  </a:lnTo>
                  <a:lnTo>
                    <a:pt x="3248207" y="684953"/>
                  </a:lnTo>
                  <a:lnTo>
                    <a:pt x="3248207" y="684171"/>
                  </a:lnTo>
                  <a:lnTo>
                    <a:pt x="3250330" y="684171"/>
                  </a:lnTo>
                  <a:lnTo>
                    <a:pt x="3250330" y="683389"/>
                  </a:lnTo>
                  <a:lnTo>
                    <a:pt x="3250883" y="683389"/>
                  </a:lnTo>
                  <a:lnTo>
                    <a:pt x="3250883" y="682607"/>
                  </a:lnTo>
                  <a:lnTo>
                    <a:pt x="3253673" y="682607"/>
                  </a:lnTo>
                  <a:lnTo>
                    <a:pt x="3253673" y="681825"/>
                  </a:lnTo>
                  <a:lnTo>
                    <a:pt x="3258322" y="681825"/>
                  </a:lnTo>
                  <a:lnTo>
                    <a:pt x="3258322" y="681042"/>
                  </a:lnTo>
                  <a:lnTo>
                    <a:pt x="3258448" y="681042"/>
                  </a:lnTo>
                  <a:lnTo>
                    <a:pt x="3258448" y="680260"/>
                  </a:lnTo>
                  <a:lnTo>
                    <a:pt x="3258599" y="680260"/>
                  </a:lnTo>
                  <a:lnTo>
                    <a:pt x="3258599" y="679478"/>
                  </a:lnTo>
                  <a:lnTo>
                    <a:pt x="3261744" y="679478"/>
                  </a:lnTo>
                  <a:lnTo>
                    <a:pt x="3261744" y="678696"/>
                  </a:lnTo>
                  <a:lnTo>
                    <a:pt x="3261888" y="678696"/>
                  </a:lnTo>
                  <a:lnTo>
                    <a:pt x="3261888" y="677914"/>
                  </a:lnTo>
                  <a:lnTo>
                    <a:pt x="3264342" y="677914"/>
                  </a:lnTo>
                  <a:lnTo>
                    <a:pt x="3264342" y="677132"/>
                  </a:lnTo>
                  <a:lnTo>
                    <a:pt x="3265033" y="677132"/>
                  </a:lnTo>
                  <a:lnTo>
                    <a:pt x="3265033" y="676349"/>
                  </a:lnTo>
                  <a:lnTo>
                    <a:pt x="3265845" y="676349"/>
                  </a:lnTo>
                  <a:lnTo>
                    <a:pt x="3265845" y="675572"/>
                  </a:lnTo>
                  <a:lnTo>
                    <a:pt x="3267270" y="675572"/>
                  </a:lnTo>
                  <a:lnTo>
                    <a:pt x="3267270" y="674785"/>
                  </a:lnTo>
                  <a:lnTo>
                    <a:pt x="3269519" y="674785"/>
                  </a:lnTo>
                  <a:lnTo>
                    <a:pt x="3269519" y="674007"/>
                  </a:lnTo>
                  <a:lnTo>
                    <a:pt x="3271726" y="674007"/>
                  </a:lnTo>
                  <a:lnTo>
                    <a:pt x="3271726" y="673225"/>
                  </a:lnTo>
                  <a:lnTo>
                    <a:pt x="3273759" y="673225"/>
                  </a:lnTo>
                  <a:lnTo>
                    <a:pt x="3273759" y="672443"/>
                  </a:lnTo>
                  <a:lnTo>
                    <a:pt x="3276682" y="672443"/>
                  </a:lnTo>
                  <a:lnTo>
                    <a:pt x="3276682" y="671661"/>
                  </a:lnTo>
                  <a:lnTo>
                    <a:pt x="3278389" y="671661"/>
                  </a:lnTo>
                  <a:lnTo>
                    <a:pt x="3278389" y="670879"/>
                  </a:lnTo>
                  <a:lnTo>
                    <a:pt x="3278594" y="670879"/>
                  </a:lnTo>
                  <a:lnTo>
                    <a:pt x="3278594" y="670097"/>
                  </a:lnTo>
                  <a:lnTo>
                    <a:pt x="3278912" y="670097"/>
                  </a:lnTo>
                  <a:lnTo>
                    <a:pt x="3278912" y="669314"/>
                  </a:lnTo>
                  <a:lnTo>
                    <a:pt x="3284842" y="669314"/>
                  </a:lnTo>
                  <a:lnTo>
                    <a:pt x="3284842" y="668532"/>
                  </a:lnTo>
                  <a:lnTo>
                    <a:pt x="3284914" y="668532"/>
                  </a:lnTo>
                  <a:lnTo>
                    <a:pt x="3284914" y="667750"/>
                  </a:lnTo>
                  <a:lnTo>
                    <a:pt x="3285990" y="667750"/>
                  </a:lnTo>
                  <a:lnTo>
                    <a:pt x="3285990" y="666968"/>
                  </a:lnTo>
                  <a:lnTo>
                    <a:pt x="3288143" y="666968"/>
                  </a:lnTo>
                  <a:lnTo>
                    <a:pt x="3288143" y="666186"/>
                  </a:lnTo>
                  <a:lnTo>
                    <a:pt x="3289947" y="666186"/>
                  </a:lnTo>
                  <a:lnTo>
                    <a:pt x="3289947" y="665404"/>
                  </a:lnTo>
                  <a:lnTo>
                    <a:pt x="3290080" y="665404"/>
                  </a:lnTo>
                  <a:lnTo>
                    <a:pt x="3290080" y="664622"/>
                  </a:lnTo>
                  <a:lnTo>
                    <a:pt x="3293147" y="664622"/>
                  </a:lnTo>
                  <a:lnTo>
                    <a:pt x="3293147" y="663839"/>
                  </a:lnTo>
                  <a:lnTo>
                    <a:pt x="3298986" y="663839"/>
                  </a:lnTo>
                  <a:lnTo>
                    <a:pt x="3298986" y="663057"/>
                  </a:lnTo>
                  <a:lnTo>
                    <a:pt x="3299166" y="663057"/>
                  </a:lnTo>
                  <a:lnTo>
                    <a:pt x="3299166" y="662275"/>
                  </a:lnTo>
                  <a:lnTo>
                    <a:pt x="3300225" y="662275"/>
                  </a:lnTo>
                  <a:lnTo>
                    <a:pt x="3300225" y="661493"/>
                  </a:lnTo>
                  <a:lnTo>
                    <a:pt x="3301421" y="661493"/>
                  </a:lnTo>
                  <a:lnTo>
                    <a:pt x="3301421" y="660711"/>
                  </a:lnTo>
                  <a:lnTo>
                    <a:pt x="3304416" y="660711"/>
                  </a:lnTo>
                  <a:lnTo>
                    <a:pt x="3304416" y="659933"/>
                  </a:lnTo>
                  <a:lnTo>
                    <a:pt x="3304687" y="659933"/>
                  </a:lnTo>
                  <a:lnTo>
                    <a:pt x="3304687" y="659151"/>
                  </a:lnTo>
                  <a:lnTo>
                    <a:pt x="3305721" y="659151"/>
                  </a:lnTo>
                  <a:lnTo>
                    <a:pt x="3305721" y="658369"/>
                  </a:lnTo>
                  <a:lnTo>
                    <a:pt x="3306659" y="658369"/>
                  </a:lnTo>
                  <a:lnTo>
                    <a:pt x="3306659" y="657587"/>
                  </a:lnTo>
                  <a:lnTo>
                    <a:pt x="3307621" y="657587"/>
                  </a:lnTo>
                  <a:lnTo>
                    <a:pt x="3307621" y="656804"/>
                  </a:lnTo>
                  <a:lnTo>
                    <a:pt x="3307736" y="656804"/>
                  </a:lnTo>
                  <a:lnTo>
                    <a:pt x="3307736" y="656022"/>
                  </a:lnTo>
                  <a:lnTo>
                    <a:pt x="3310622" y="656022"/>
                  </a:lnTo>
                  <a:lnTo>
                    <a:pt x="3310622" y="655240"/>
                  </a:lnTo>
                  <a:lnTo>
                    <a:pt x="3311704" y="655240"/>
                  </a:lnTo>
                  <a:lnTo>
                    <a:pt x="3311704" y="654458"/>
                  </a:lnTo>
                  <a:lnTo>
                    <a:pt x="3311891" y="654458"/>
                  </a:lnTo>
                  <a:lnTo>
                    <a:pt x="3311891" y="653676"/>
                  </a:lnTo>
                  <a:lnTo>
                    <a:pt x="3313419" y="653676"/>
                  </a:lnTo>
                  <a:lnTo>
                    <a:pt x="3313419" y="652894"/>
                  </a:lnTo>
                  <a:lnTo>
                    <a:pt x="3313551" y="652894"/>
                  </a:lnTo>
                  <a:lnTo>
                    <a:pt x="3313551" y="652111"/>
                  </a:lnTo>
                  <a:lnTo>
                    <a:pt x="3314122" y="652111"/>
                  </a:lnTo>
                  <a:lnTo>
                    <a:pt x="3314122" y="651329"/>
                  </a:lnTo>
                  <a:lnTo>
                    <a:pt x="3315367" y="651329"/>
                  </a:lnTo>
                  <a:lnTo>
                    <a:pt x="3315367" y="650547"/>
                  </a:lnTo>
                  <a:lnTo>
                    <a:pt x="3316082" y="650547"/>
                  </a:lnTo>
                  <a:lnTo>
                    <a:pt x="3316082" y="649765"/>
                  </a:lnTo>
                  <a:lnTo>
                    <a:pt x="3320574" y="649765"/>
                  </a:lnTo>
                  <a:lnTo>
                    <a:pt x="3320574" y="648983"/>
                  </a:lnTo>
                  <a:lnTo>
                    <a:pt x="3322974" y="648983"/>
                  </a:lnTo>
                  <a:lnTo>
                    <a:pt x="3322974" y="648201"/>
                  </a:lnTo>
                  <a:lnTo>
                    <a:pt x="3324802" y="648201"/>
                  </a:lnTo>
                  <a:lnTo>
                    <a:pt x="3324802" y="647418"/>
                  </a:lnTo>
                  <a:lnTo>
                    <a:pt x="3326005" y="647418"/>
                  </a:lnTo>
                  <a:lnTo>
                    <a:pt x="3326005" y="646641"/>
                  </a:lnTo>
                  <a:lnTo>
                    <a:pt x="3327141" y="646641"/>
                  </a:lnTo>
                  <a:lnTo>
                    <a:pt x="3327141" y="645859"/>
                  </a:lnTo>
                  <a:lnTo>
                    <a:pt x="3327719" y="645859"/>
                  </a:lnTo>
                  <a:lnTo>
                    <a:pt x="3327719" y="645076"/>
                  </a:lnTo>
                  <a:lnTo>
                    <a:pt x="3330070" y="645076"/>
                  </a:lnTo>
                  <a:lnTo>
                    <a:pt x="3330070" y="644294"/>
                  </a:lnTo>
                  <a:lnTo>
                    <a:pt x="3330401" y="644294"/>
                  </a:lnTo>
                  <a:lnTo>
                    <a:pt x="3330401" y="643512"/>
                  </a:lnTo>
                  <a:lnTo>
                    <a:pt x="3331471" y="643512"/>
                  </a:lnTo>
                  <a:lnTo>
                    <a:pt x="3331471" y="642730"/>
                  </a:lnTo>
                  <a:lnTo>
                    <a:pt x="3334550" y="642730"/>
                  </a:lnTo>
                  <a:lnTo>
                    <a:pt x="3334550" y="641948"/>
                  </a:lnTo>
                  <a:lnTo>
                    <a:pt x="3335091" y="641948"/>
                  </a:lnTo>
                  <a:lnTo>
                    <a:pt x="3335091" y="641166"/>
                  </a:lnTo>
                  <a:lnTo>
                    <a:pt x="3339415" y="641166"/>
                  </a:lnTo>
                  <a:lnTo>
                    <a:pt x="3339415" y="640384"/>
                  </a:lnTo>
                  <a:lnTo>
                    <a:pt x="3343384" y="640384"/>
                  </a:lnTo>
                  <a:lnTo>
                    <a:pt x="3343384" y="639601"/>
                  </a:lnTo>
                  <a:lnTo>
                    <a:pt x="3345399" y="639601"/>
                  </a:lnTo>
                  <a:lnTo>
                    <a:pt x="3345399" y="638819"/>
                  </a:lnTo>
                  <a:lnTo>
                    <a:pt x="3346060" y="638819"/>
                  </a:lnTo>
                  <a:lnTo>
                    <a:pt x="3346060" y="638037"/>
                  </a:lnTo>
                  <a:lnTo>
                    <a:pt x="3351099" y="638037"/>
                  </a:lnTo>
                  <a:lnTo>
                    <a:pt x="3351099" y="637255"/>
                  </a:lnTo>
                  <a:lnTo>
                    <a:pt x="3352152" y="637255"/>
                  </a:lnTo>
                  <a:lnTo>
                    <a:pt x="3352152" y="636473"/>
                  </a:lnTo>
                  <a:lnTo>
                    <a:pt x="3352795" y="636473"/>
                  </a:lnTo>
                  <a:lnTo>
                    <a:pt x="3352795" y="635691"/>
                  </a:lnTo>
                  <a:lnTo>
                    <a:pt x="3352921" y="635691"/>
                  </a:lnTo>
                  <a:lnTo>
                    <a:pt x="3352921" y="634908"/>
                  </a:lnTo>
                  <a:lnTo>
                    <a:pt x="3355062" y="634908"/>
                  </a:lnTo>
                  <a:lnTo>
                    <a:pt x="3355062" y="634126"/>
                  </a:lnTo>
                  <a:lnTo>
                    <a:pt x="3355068" y="634126"/>
                  </a:lnTo>
                  <a:lnTo>
                    <a:pt x="3355068" y="633349"/>
                  </a:lnTo>
                  <a:lnTo>
                    <a:pt x="3356247" y="633349"/>
                  </a:lnTo>
                  <a:lnTo>
                    <a:pt x="3356247" y="632566"/>
                  </a:lnTo>
                  <a:lnTo>
                    <a:pt x="3356301" y="632566"/>
                  </a:lnTo>
                  <a:lnTo>
                    <a:pt x="3356301" y="631784"/>
                  </a:lnTo>
                  <a:lnTo>
                    <a:pt x="3358328" y="631784"/>
                  </a:lnTo>
                  <a:lnTo>
                    <a:pt x="3358328" y="631002"/>
                  </a:lnTo>
                  <a:lnTo>
                    <a:pt x="3361046" y="631002"/>
                  </a:lnTo>
                  <a:lnTo>
                    <a:pt x="3361046" y="630220"/>
                  </a:lnTo>
                  <a:lnTo>
                    <a:pt x="3364233" y="630220"/>
                  </a:lnTo>
                  <a:lnTo>
                    <a:pt x="3364233" y="629438"/>
                  </a:lnTo>
                  <a:lnTo>
                    <a:pt x="3364984" y="629438"/>
                  </a:lnTo>
                  <a:lnTo>
                    <a:pt x="3364984" y="628656"/>
                  </a:lnTo>
                  <a:lnTo>
                    <a:pt x="3365279" y="628656"/>
                  </a:lnTo>
                  <a:lnTo>
                    <a:pt x="3365279" y="627873"/>
                  </a:lnTo>
                  <a:lnTo>
                    <a:pt x="3366722" y="627873"/>
                  </a:lnTo>
                  <a:lnTo>
                    <a:pt x="3366722" y="627091"/>
                  </a:lnTo>
                  <a:lnTo>
                    <a:pt x="3366969" y="627091"/>
                  </a:lnTo>
                  <a:lnTo>
                    <a:pt x="3366969" y="626309"/>
                  </a:lnTo>
                  <a:lnTo>
                    <a:pt x="3367312" y="626309"/>
                  </a:lnTo>
                  <a:lnTo>
                    <a:pt x="3367312" y="625527"/>
                  </a:lnTo>
                  <a:lnTo>
                    <a:pt x="3368142" y="625527"/>
                  </a:lnTo>
                  <a:lnTo>
                    <a:pt x="3368142" y="624745"/>
                  </a:lnTo>
                  <a:lnTo>
                    <a:pt x="3373410" y="624745"/>
                  </a:lnTo>
                  <a:lnTo>
                    <a:pt x="3373410" y="623963"/>
                  </a:lnTo>
                  <a:lnTo>
                    <a:pt x="3377733" y="623963"/>
                  </a:lnTo>
                  <a:lnTo>
                    <a:pt x="3377733" y="623180"/>
                  </a:lnTo>
                  <a:lnTo>
                    <a:pt x="3378804" y="623180"/>
                  </a:lnTo>
                  <a:lnTo>
                    <a:pt x="3378804" y="622398"/>
                  </a:lnTo>
                  <a:lnTo>
                    <a:pt x="3379652" y="622398"/>
                  </a:lnTo>
                  <a:lnTo>
                    <a:pt x="3379652" y="621616"/>
                  </a:lnTo>
                  <a:lnTo>
                    <a:pt x="3382550" y="621616"/>
                  </a:lnTo>
                  <a:lnTo>
                    <a:pt x="3382550" y="620834"/>
                  </a:lnTo>
                  <a:lnTo>
                    <a:pt x="3385443" y="620834"/>
                  </a:lnTo>
                  <a:lnTo>
                    <a:pt x="3385443" y="620052"/>
                  </a:lnTo>
                  <a:lnTo>
                    <a:pt x="3388732" y="620052"/>
                  </a:lnTo>
                  <a:lnTo>
                    <a:pt x="3388732" y="619274"/>
                  </a:lnTo>
                  <a:lnTo>
                    <a:pt x="3390145" y="619274"/>
                  </a:lnTo>
                  <a:lnTo>
                    <a:pt x="3390145" y="618492"/>
                  </a:lnTo>
                  <a:lnTo>
                    <a:pt x="3390993" y="618492"/>
                  </a:lnTo>
                  <a:lnTo>
                    <a:pt x="3390993" y="617710"/>
                  </a:lnTo>
                  <a:lnTo>
                    <a:pt x="3391234" y="617710"/>
                  </a:lnTo>
                  <a:lnTo>
                    <a:pt x="3391234" y="616928"/>
                  </a:lnTo>
                  <a:lnTo>
                    <a:pt x="3395089" y="616928"/>
                  </a:lnTo>
                  <a:lnTo>
                    <a:pt x="3395089" y="616145"/>
                  </a:lnTo>
                  <a:lnTo>
                    <a:pt x="3396135" y="616145"/>
                  </a:lnTo>
                  <a:lnTo>
                    <a:pt x="3396135" y="615363"/>
                  </a:lnTo>
                  <a:lnTo>
                    <a:pt x="3397506" y="615363"/>
                  </a:lnTo>
                  <a:lnTo>
                    <a:pt x="3397506" y="614581"/>
                  </a:lnTo>
                  <a:lnTo>
                    <a:pt x="3398859" y="614581"/>
                  </a:lnTo>
                  <a:lnTo>
                    <a:pt x="3398859" y="613799"/>
                  </a:lnTo>
                  <a:lnTo>
                    <a:pt x="3399100" y="613799"/>
                  </a:lnTo>
                  <a:lnTo>
                    <a:pt x="3399100" y="613017"/>
                  </a:lnTo>
                  <a:lnTo>
                    <a:pt x="3403610" y="613017"/>
                  </a:lnTo>
                  <a:lnTo>
                    <a:pt x="3403610" y="612235"/>
                  </a:lnTo>
                  <a:lnTo>
                    <a:pt x="3403754" y="612235"/>
                  </a:lnTo>
                  <a:lnTo>
                    <a:pt x="3403754" y="611452"/>
                  </a:lnTo>
                  <a:lnTo>
                    <a:pt x="3404494" y="611452"/>
                  </a:lnTo>
                  <a:lnTo>
                    <a:pt x="3404494" y="610670"/>
                  </a:lnTo>
                  <a:lnTo>
                    <a:pt x="3404722" y="610670"/>
                  </a:lnTo>
                  <a:lnTo>
                    <a:pt x="3404722" y="609888"/>
                  </a:lnTo>
                  <a:lnTo>
                    <a:pt x="3405823" y="609888"/>
                  </a:lnTo>
                  <a:lnTo>
                    <a:pt x="3405823" y="609106"/>
                  </a:lnTo>
                  <a:lnTo>
                    <a:pt x="3407320" y="609106"/>
                  </a:lnTo>
                  <a:lnTo>
                    <a:pt x="3407320" y="608324"/>
                  </a:lnTo>
                  <a:lnTo>
                    <a:pt x="3407338" y="608324"/>
                  </a:lnTo>
                  <a:lnTo>
                    <a:pt x="3407338" y="607542"/>
                  </a:lnTo>
                  <a:lnTo>
                    <a:pt x="3407398" y="607542"/>
                  </a:lnTo>
                  <a:lnTo>
                    <a:pt x="3407398" y="606759"/>
                  </a:lnTo>
                  <a:lnTo>
                    <a:pt x="3408186" y="606759"/>
                  </a:lnTo>
                  <a:lnTo>
                    <a:pt x="3408186" y="605982"/>
                  </a:lnTo>
                  <a:lnTo>
                    <a:pt x="3409581" y="605982"/>
                  </a:lnTo>
                  <a:lnTo>
                    <a:pt x="3409581" y="605200"/>
                  </a:lnTo>
                  <a:lnTo>
                    <a:pt x="3410682" y="605200"/>
                  </a:lnTo>
                  <a:lnTo>
                    <a:pt x="3410682" y="604418"/>
                  </a:lnTo>
                  <a:lnTo>
                    <a:pt x="3414566" y="604418"/>
                  </a:lnTo>
                  <a:lnTo>
                    <a:pt x="3414566" y="603635"/>
                  </a:lnTo>
                  <a:lnTo>
                    <a:pt x="3415210" y="603635"/>
                  </a:lnTo>
                  <a:lnTo>
                    <a:pt x="3415210" y="602853"/>
                  </a:lnTo>
                  <a:lnTo>
                    <a:pt x="3416286" y="602853"/>
                  </a:lnTo>
                  <a:lnTo>
                    <a:pt x="3416286" y="602071"/>
                  </a:lnTo>
                  <a:lnTo>
                    <a:pt x="3416593" y="602071"/>
                  </a:lnTo>
                  <a:lnTo>
                    <a:pt x="3416593" y="601289"/>
                  </a:lnTo>
                  <a:lnTo>
                    <a:pt x="3416683" y="601289"/>
                  </a:lnTo>
                  <a:lnTo>
                    <a:pt x="3416683" y="600507"/>
                  </a:lnTo>
                  <a:lnTo>
                    <a:pt x="3416930" y="600507"/>
                  </a:lnTo>
                  <a:lnTo>
                    <a:pt x="3416930" y="599725"/>
                  </a:lnTo>
                  <a:lnTo>
                    <a:pt x="3418824" y="599725"/>
                  </a:lnTo>
                  <a:lnTo>
                    <a:pt x="3418824" y="598942"/>
                  </a:lnTo>
                  <a:lnTo>
                    <a:pt x="3420069" y="598942"/>
                  </a:lnTo>
                  <a:lnTo>
                    <a:pt x="3420069" y="598160"/>
                  </a:lnTo>
                  <a:lnTo>
                    <a:pt x="3423244" y="598160"/>
                  </a:lnTo>
                  <a:lnTo>
                    <a:pt x="3423244" y="597378"/>
                  </a:lnTo>
                  <a:lnTo>
                    <a:pt x="3424531" y="597378"/>
                  </a:lnTo>
                  <a:lnTo>
                    <a:pt x="3424531" y="596596"/>
                  </a:lnTo>
                  <a:lnTo>
                    <a:pt x="3425980" y="596596"/>
                  </a:lnTo>
                  <a:lnTo>
                    <a:pt x="3425980" y="595814"/>
                  </a:lnTo>
                  <a:lnTo>
                    <a:pt x="3426467" y="595814"/>
                  </a:lnTo>
                  <a:lnTo>
                    <a:pt x="3426467" y="595032"/>
                  </a:lnTo>
                  <a:lnTo>
                    <a:pt x="3430929" y="595032"/>
                  </a:lnTo>
                  <a:lnTo>
                    <a:pt x="3430929" y="594249"/>
                  </a:lnTo>
                  <a:lnTo>
                    <a:pt x="3432379" y="594249"/>
                  </a:lnTo>
                  <a:lnTo>
                    <a:pt x="3432379" y="593467"/>
                  </a:lnTo>
                  <a:lnTo>
                    <a:pt x="3436125" y="593467"/>
                  </a:lnTo>
                  <a:lnTo>
                    <a:pt x="3436125" y="592690"/>
                  </a:lnTo>
                  <a:lnTo>
                    <a:pt x="3437153" y="592690"/>
                  </a:lnTo>
                  <a:lnTo>
                    <a:pt x="3437153" y="591907"/>
                  </a:lnTo>
                  <a:lnTo>
                    <a:pt x="3441195" y="591907"/>
                  </a:lnTo>
                  <a:lnTo>
                    <a:pt x="3441195" y="591121"/>
                  </a:lnTo>
                  <a:lnTo>
                    <a:pt x="3442590" y="591121"/>
                  </a:lnTo>
                  <a:lnTo>
                    <a:pt x="3442590" y="590343"/>
                  </a:lnTo>
                  <a:lnTo>
                    <a:pt x="3444351" y="590343"/>
                  </a:lnTo>
                  <a:lnTo>
                    <a:pt x="3444351" y="589561"/>
                  </a:lnTo>
                  <a:lnTo>
                    <a:pt x="3444827" y="589561"/>
                  </a:lnTo>
                  <a:lnTo>
                    <a:pt x="3444827" y="588779"/>
                  </a:lnTo>
                  <a:lnTo>
                    <a:pt x="3445091" y="588779"/>
                  </a:lnTo>
                  <a:lnTo>
                    <a:pt x="3445091" y="587997"/>
                  </a:lnTo>
                  <a:lnTo>
                    <a:pt x="3448952" y="587997"/>
                  </a:lnTo>
                  <a:lnTo>
                    <a:pt x="3448952" y="587214"/>
                  </a:lnTo>
                  <a:lnTo>
                    <a:pt x="3449728" y="587214"/>
                  </a:lnTo>
                  <a:lnTo>
                    <a:pt x="3449728" y="586432"/>
                  </a:lnTo>
                  <a:lnTo>
                    <a:pt x="3451820" y="586432"/>
                  </a:lnTo>
                  <a:lnTo>
                    <a:pt x="3451820" y="585650"/>
                  </a:lnTo>
                  <a:lnTo>
                    <a:pt x="3453973" y="585650"/>
                  </a:lnTo>
                  <a:lnTo>
                    <a:pt x="3453973" y="584868"/>
                  </a:lnTo>
                  <a:lnTo>
                    <a:pt x="3454436" y="584868"/>
                  </a:lnTo>
                  <a:lnTo>
                    <a:pt x="3454436" y="584086"/>
                  </a:lnTo>
                  <a:lnTo>
                    <a:pt x="3456337" y="584086"/>
                  </a:lnTo>
                  <a:lnTo>
                    <a:pt x="3456337" y="583304"/>
                  </a:lnTo>
                  <a:lnTo>
                    <a:pt x="3460763" y="583304"/>
                  </a:lnTo>
                  <a:lnTo>
                    <a:pt x="3460763" y="582521"/>
                  </a:lnTo>
                  <a:lnTo>
                    <a:pt x="3461292" y="582521"/>
                  </a:lnTo>
                  <a:lnTo>
                    <a:pt x="3461292" y="581739"/>
                  </a:lnTo>
                  <a:lnTo>
                    <a:pt x="3461538" y="581739"/>
                  </a:lnTo>
                  <a:lnTo>
                    <a:pt x="3461538" y="580957"/>
                  </a:lnTo>
                  <a:lnTo>
                    <a:pt x="3461581" y="580957"/>
                  </a:lnTo>
                  <a:lnTo>
                    <a:pt x="3461581" y="580175"/>
                  </a:lnTo>
                  <a:lnTo>
                    <a:pt x="3462272" y="580175"/>
                  </a:lnTo>
                  <a:lnTo>
                    <a:pt x="3462272" y="579393"/>
                  </a:lnTo>
                  <a:lnTo>
                    <a:pt x="3466067" y="579393"/>
                  </a:lnTo>
                  <a:lnTo>
                    <a:pt x="3466067" y="578611"/>
                  </a:lnTo>
                  <a:lnTo>
                    <a:pt x="3468629" y="578611"/>
                  </a:lnTo>
                  <a:lnTo>
                    <a:pt x="3468629" y="577829"/>
                  </a:lnTo>
                  <a:lnTo>
                    <a:pt x="3470925" y="577829"/>
                  </a:lnTo>
                  <a:lnTo>
                    <a:pt x="3470925" y="577051"/>
                  </a:lnTo>
                  <a:lnTo>
                    <a:pt x="3471575" y="577051"/>
                  </a:lnTo>
                  <a:lnTo>
                    <a:pt x="3471575" y="576269"/>
                  </a:lnTo>
                  <a:lnTo>
                    <a:pt x="3476230" y="576269"/>
                  </a:lnTo>
                  <a:lnTo>
                    <a:pt x="3476230" y="575486"/>
                  </a:lnTo>
                  <a:lnTo>
                    <a:pt x="3477895" y="575486"/>
                  </a:lnTo>
                  <a:lnTo>
                    <a:pt x="3477895" y="574704"/>
                  </a:lnTo>
                  <a:lnTo>
                    <a:pt x="3478088" y="574704"/>
                  </a:lnTo>
                  <a:lnTo>
                    <a:pt x="3478088" y="573922"/>
                  </a:lnTo>
                  <a:lnTo>
                    <a:pt x="3484143" y="573922"/>
                  </a:lnTo>
                  <a:lnTo>
                    <a:pt x="3484143" y="573140"/>
                  </a:lnTo>
                  <a:lnTo>
                    <a:pt x="3485238" y="573140"/>
                  </a:lnTo>
                  <a:lnTo>
                    <a:pt x="3485238" y="572358"/>
                  </a:lnTo>
                  <a:lnTo>
                    <a:pt x="3487637" y="572358"/>
                  </a:lnTo>
                  <a:lnTo>
                    <a:pt x="3487637" y="571576"/>
                  </a:lnTo>
                  <a:lnTo>
                    <a:pt x="3487998" y="571576"/>
                  </a:lnTo>
                  <a:lnTo>
                    <a:pt x="3487998" y="570794"/>
                  </a:lnTo>
                  <a:lnTo>
                    <a:pt x="3489447" y="570794"/>
                  </a:lnTo>
                  <a:lnTo>
                    <a:pt x="3489447" y="570011"/>
                  </a:lnTo>
                  <a:lnTo>
                    <a:pt x="3489977" y="570011"/>
                  </a:lnTo>
                  <a:lnTo>
                    <a:pt x="3489977" y="569229"/>
                  </a:lnTo>
                  <a:lnTo>
                    <a:pt x="3491365" y="569229"/>
                  </a:lnTo>
                  <a:lnTo>
                    <a:pt x="3491365" y="568447"/>
                  </a:lnTo>
                  <a:lnTo>
                    <a:pt x="3492364" y="568447"/>
                  </a:lnTo>
                  <a:lnTo>
                    <a:pt x="3492364" y="567665"/>
                  </a:lnTo>
                  <a:lnTo>
                    <a:pt x="3492484" y="567665"/>
                  </a:lnTo>
                  <a:lnTo>
                    <a:pt x="3492484" y="566883"/>
                  </a:lnTo>
                  <a:lnTo>
                    <a:pt x="3493723" y="566883"/>
                  </a:lnTo>
                  <a:lnTo>
                    <a:pt x="3493723" y="566101"/>
                  </a:lnTo>
                  <a:lnTo>
                    <a:pt x="3497048" y="566101"/>
                  </a:lnTo>
                  <a:lnTo>
                    <a:pt x="3497048" y="565318"/>
                  </a:lnTo>
                  <a:lnTo>
                    <a:pt x="3498654" y="565318"/>
                  </a:lnTo>
                  <a:lnTo>
                    <a:pt x="3498654" y="564536"/>
                  </a:lnTo>
                  <a:lnTo>
                    <a:pt x="3503068" y="564536"/>
                  </a:lnTo>
                  <a:lnTo>
                    <a:pt x="3503068" y="563754"/>
                  </a:lnTo>
                  <a:lnTo>
                    <a:pt x="3507157" y="563754"/>
                  </a:lnTo>
                  <a:lnTo>
                    <a:pt x="3507157" y="562976"/>
                  </a:lnTo>
                  <a:lnTo>
                    <a:pt x="3507861" y="562976"/>
                  </a:lnTo>
                  <a:lnTo>
                    <a:pt x="3507861" y="562194"/>
                  </a:lnTo>
                  <a:lnTo>
                    <a:pt x="3508252" y="562194"/>
                  </a:lnTo>
                  <a:lnTo>
                    <a:pt x="3508252" y="561412"/>
                  </a:lnTo>
                  <a:lnTo>
                    <a:pt x="3509238" y="561412"/>
                  </a:lnTo>
                  <a:lnTo>
                    <a:pt x="3509238" y="560630"/>
                  </a:lnTo>
                  <a:lnTo>
                    <a:pt x="3511511" y="560630"/>
                  </a:lnTo>
                  <a:lnTo>
                    <a:pt x="3511511" y="559848"/>
                  </a:lnTo>
                  <a:lnTo>
                    <a:pt x="3512888" y="559848"/>
                  </a:lnTo>
                  <a:lnTo>
                    <a:pt x="3512888" y="559066"/>
                  </a:lnTo>
                  <a:lnTo>
                    <a:pt x="3513032" y="559066"/>
                  </a:lnTo>
                  <a:lnTo>
                    <a:pt x="3513032" y="558283"/>
                  </a:lnTo>
                  <a:lnTo>
                    <a:pt x="3520333" y="558283"/>
                  </a:lnTo>
                  <a:lnTo>
                    <a:pt x="3520333" y="557501"/>
                  </a:lnTo>
                  <a:lnTo>
                    <a:pt x="3520549" y="557501"/>
                  </a:lnTo>
                  <a:lnTo>
                    <a:pt x="3520549" y="556719"/>
                  </a:lnTo>
                  <a:lnTo>
                    <a:pt x="3520598" y="556719"/>
                  </a:lnTo>
                  <a:lnTo>
                    <a:pt x="3520598" y="555937"/>
                  </a:lnTo>
                  <a:lnTo>
                    <a:pt x="3521650" y="555937"/>
                  </a:lnTo>
                  <a:lnTo>
                    <a:pt x="3521650" y="555155"/>
                  </a:lnTo>
                  <a:lnTo>
                    <a:pt x="3522480" y="555155"/>
                  </a:lnTo>
                  <a:lnTo>
                    <a:pt x="3522480" y="554373"/>
                  </a:lnTo>
                  <a:lnTo>
                    <a:pt x="3527014" y="554373"/>
                  </a:lnTo>
                  <a:lnTo>
                    <a:pt x="3527014" y="553591"/>
                  </a:lnTo>
                  <a:lnTo>
                    <a:pt x="3527417" y="553591"/>
                  </a:lnTo>
                  <a:lnTo>
                    <a:pt x="3527417" y="552808"/>
                  </a:lnTo>
                  <a:lnTo>
                    <a:pt x="3528355" y="552808"/>
                  </a:lnTo>
                  <a:lnTo>
                    <a:pt x="3528355" y="552026"/>
                  </a:lnTo>
                  <a:lnTo>
                    <a:pt x="3529131" y="552026"/>
                  </a:lnTo>
                  <a:lnTo>
                    <a:pt x="3529131" y="551244"/>
                  </a:lnTo>
                  <a:lnTo>
                    <a:pt x="3529780" y="551244"/>
                  </a:lnTo>
                  <a:lnTo>
                    <a:pt x="3529780" y="550462"/>
                  </a:lnTo>
                  <a:lnTo>
                    <a:pt x="3531049" y="550462"/>
                  </a:lnTo>
                  <a:lnTo>
                    <a:pt x="3531049" y="549684"/>
                  </a:lnTo>
                  <a:lnTo>
                    <a:pt x="3533376" y="549684"/>
                  </a:lnTo>
                  <a:lnTo>
                    <a:pt x="3533376" y="548902"/>
                  </a:lnTo>
                  <a:lnTo>
                    <a:pt x="3538121" y="548902"/>
                  </a:lnTo>
                  <a:lnTo>
                    <a:pt x="3538121" y="548120"/>
                  </a:lnTo>
                  <a:lnTo>
                    <a:pt x="3540129" y="548120"/>
                  </a:lnTo>
                  <a:lnTo>
                    <a:pt x="3540129" y="547338"/>
                  </a:lnTo>
                  <a:lnTo>
                    <a:pt x="3541801" y="547338"/>
                  </a:lnTo>
                  <a:lnTo>
                    <a:pt x="3541801" y="546556"/>
                  </a:lnTo>
                  <a:lnTo>
                    <a:pt x="3544147" y="546556"/>
                  </a:lnTo>
                  <a:lnTo>
                    <a:pt x="3544147" y="545773"/>
                  </a:lnTo>
                  <a:lnTo>
                    <a:pt x="3545951" y="545773"/>
                  </a:lnTo>
                  <a:lnTo>
                    <a:pt x="3545951" y="544991"/>
                  </a:lnTo>
                  <a:lnTo>
                    <a:pt x="3547009" y="544991"/>
                  </a:lnTo>
                  <a:lnTo>
                    <a:pt x="3547009" y="544209"/>
                  </a:lnTo>
                  <a:lnTo>
                    <a:pt x="3548753" y="544209"/>
                  </a:lnTo>
                  <a:lnTo>
                    <a:pt x="3548753" y="543427"/>
                  </a:lnTo>
                  <a:lnTo>
                    <a:pt x="3549084" y="543427"/>
                  </a:lnTo>
                  <a:lnTo>
                    <a:pt x="3549084" y="542645"/>
                  </a:lnTo>
                  <a:lnTo>
                    <a:pt x="3549932" y="542645"/>
                  </a:lnTo>
                  <a:lnTo>
                    <a:pt x="3549932" y="541863"/>
                  </a:lnTo>
                  <a:lnTo>
                    <a:pt x="3550359" y="541863"/>
                  </a:lnTo>
                  <a:lnTo>
                    <a:pt x="3550359" y="541080"/>
                  </a:lnTo>
                  <a:lnTo>
                    <a:pt x="3550978" y="541080"/>
                  </a:lnTo>
                  <a:lnTo>
                    <a:pt x="3550978" y="540298"/>
                  </a:lnTo>
                  <a:lnTo>
                    <a:pt x="3551218" y="540298"/>
                  </a:lnTo>
                  <a:lnTo>
                    <a:pt x="3551218" y="539516"/>
                  </a:lnTo>
                  <a:lnTo>
                    <a:pt x="3555386" y="539516"/>
                  </a:lnTo>
                  <a:lnTo>
                    <a:pt x="3555386" y="538734"/>
                  </a:lnTo>
                  <a:lnTo>
                    <a:pt x="3558357" y="538734"/>
                  </a:lnTo>
                  <a:lnTo>
                    <a:pt x="3558357" y="537952"/>
                  </a:lnTo>
                  <a:lnTo>
                    <a:pt x="3559920" y="537952"/>
                  </a:lnTo>
                  <a:lnTo>
                    <a:pt x="3559920" y="537170"/>
                  </a:lnTo>
                  <a:lnTo>
                    <a:pt x="3562584" y="537170"/>
                  </a:lnTo>
                  <a:lnTo>
                    <a:pt x="3562584" y="536387"/>
                  </a:lnTo>
                  <a:lnTo>
                    <a:pt x="3568327" y="536387"/>
                  </a:lnTo>
                  <a:lnTo>
                    <a:pt x="3568327" y="535610"/>
                  </a:lnTo>
                  <a:lnTo>
                    <a:pt x="3569548" y="535610"/>
                  </a:lnTo>
                  <a:lnTo>
                    <a:pt x="3569548" y="534828"/>
                  </a:lnTo>
                  <a:lnTo>
                    <a:pt x="3570378" y="534828"/>
                  </a:lnTo>
                  <a:lnTo>
                    <a:pt x="3570378" y="534045"/>
                  </a:lnTo>
                  <a:lnTo>
                    <a:pt x="3571683" y="534045"/>
                  </a:lnTo>
                  <a:lnTo>
                    <a:pt x="3571683" y="533263"/>
                  </a:lnTo>
                  <a:lnTo>
                    <a:pt x="3572392" y="533263"/>
                  </a:lnTo>
                  <a:lnTo>
                    <a:pt x="3572392" y="532481"/>
                  </a:lnTo>
                  <a:lnTo>
                    <a:pt x="3577660" y="532481"/>
                  </a:lnTo>
                  <a:lnTo>
                    <a:pt x="3577660" y="531699"/>
                  </a:lnTo>
                  <a:lnTo>
                    <a:pt x="3578394" y="531699"/>
                  </a:lnTo>
                  <a:lnTo>
                    <a:pt x="3578394" y="530917"/>
                  </a:lnTo>
                  <a:lnTo>
                    <a:pt x="3582423" y="530917"/>
                  </a:lnTo>
                  <a:lnTo>
                    <a:pt x="3582423" y="530135"/>
                  </a:lnTo>
                  <a:lnTo>
                    <a:pt x="3583523" y="530135"/>
                  </a:lnTo>
                  <a:lnTo>
                    <a:pt x="3583523" y="529352"/>
                  </a:lnTo>
                  <a:lnTo>
                    <a:pt x="3583566" y="529352"/>
                  </a:lnTo>
                  <a:lnTo>
                    <a:pt x="3583566" y="528570"/>
                  </a:lnTo>
                  <a:lnTo>
                    <a:pt x="3584431" y="528570"/>
                  </a:lnTo>
                  <a:lnTo>
                    <a:pt x="3584431" y="527788"/>
                  </a:lnTo>
                  <a:lnTo>
                    <a:pt x="3584997" y="527788"/>
                  </a:lnTo>
                  <a:lnTo>
                    <a:pt x="3584997" y="527006"/>
                  </a:lnTo>
                  <a:lnTo>
                    <a:pt x="3588419" y="527006"/>
                  </a:lnTo>
                  <a:lnTo>
                    <a:pt x="3588419" y="526224"/>
                  </a:lnTo>
                  <a:lnTo>
                    <a:pt x="3589266" y="526224"/>
                  </a:lnTo>
                  <a:lnTo>
                    <a:pt x="3589266" y="525442"/>
                  </a:lnTo>
                  <a:lnTo>
                    <a:pt x="3589519" y="525442"/>
                  </a:lnTo>
                  <a:lnTo>
                    <a:pt x="3589519" y="524659"/>
                  </a:lnTo>
                  <a:lnTo>
                    <a:pt x="3590860" y="524659"/>
                  </a:lnTo>
                  <a:lnTo>
                    <a:pt x="3590860" y="523877"/>
                  </a:lnTo>
                  <a:lnTo>
                    <a:pt x="3593374" y="523877"/>
                  </a:lnTo>
                  <a:lnTo>
                    <a:pt x="3593374" y="523095"/>
                  </a:lnTo>
                  <a:lnTo>
                    <a:pt x="3597222" y="523095"/>
                  </a:lnTo>
                  <a:lnTo>
                    <a:pt x="3597222" y="522317"/>
                  </a:lnTo>
                  <a:lnTo>
                    <a:pt x="3599502" y="522317"/>
                  </a:lnTo>
                  <a:lnTo>
                    <a:pt x="3599502" y="521535"/>
                  </a:lnTo>
                  <a:lnTo>
                    <a:pt x="3611210" y="521535"/>
                  </a:lnTo>
                  <a:lnTo>
                    <a:pt x="3611210" y="520753"/>
                  </a:lnTo>
                  <a:lnTo>
                    <a:pt x="3613844" y="520753"/>
                  </a:lnTo>
                  <a:lnTo>
                    <a:pt x="3613844" y="519971"/>
                  </a:lnTo>
                  <a:lnTo>
                    <a:pt x="3614199" y="519971"/>
                  </a:lnTo>
                  <a:lnTo>
                    <a:pt x="3614199" y="519189"/>
                  </a:lnTo>
                  <a:lnTo>
                    <a:pt x="3621012" y="519189"/>
                  </a:lnTo>
                  <a:lnTo>
                    <a:pt x="3621012" y="518407"/>
                  </a:lnTo>
                  <a:lnTo>
                    <a:pt x="3621649" y="518407"/>
                  </a:lnTo>
                  <a:lnTo>
                    <a:pt x="3621649" y="517624"/>
                  </a:lnTo>
                  <a:lnTo>
                    <a:pt x="3625318" y="517624"/>
                  </a:lnTo>
                  <a:lnTo>
                    <a:pt x="3625318" y="516842"/>
                  </a:lnTo>
                  <a:lnTo>
                    <a:pt x="3626947" y="516842"/>
                  </a:lnTo>
                  <a:lnTo>
                    <a:pt x="3626947" y="516060"/>
                  </a:lnTo>
                  <a:lnTo>
                    <a:pt x="3632366" y="516060"/>
                  </a:lnTo>
                  <a:lnTo>
                    <a:pt x="3632366" y="515278"/>
                  </a:lnTo>
                  <a:lnTo>
                    <a:pt x="3636894" y="515278"/>
                  </a:lnTo>
                  <a:lnTo>
                    <a:pt x="3636894" y="514496"/>
                  </a:lnTo>
                  <a:lnTo>
                    <a:pt x="3636942" y="514496"/>
                  </a:lnTo>
                  <a:lnTo>
                    <a:pt x="3636942" y="513714"/>
                  </a:lnTo>
                  <a:lnTo>
                    <a:pt x="3640279" y="513714"/>
                  </a:lnTo>
                  <a:lnTo>
                    <a:pt x="3640279" y="512931"/>
                  </a:lnTo>
                  <a:lnTo>
                    <a:pt x="3646191" y="512931"/>
                  </a:lnTo>
                  <a:lnTo>
                    <a:pt x="3646191" y="512149"/>
                  </a:lnTo>
                  <a:lnTo>
                    <a:pt x="3646269" y="512149"/>
                  </a:lnTo>
                  <a:lnTo>
                    <a:pt x="3646269" y="511367"/>
                  </a:lnTo>
                  <a:lnTo>
                    <a:pt x="3649510" y="511367"/>
                  </a:lnTo>
                  <a:lnTo>
                    <a:pt x="3649510" y="510585"/>
                  </a:lnTo>
                  <a:lnTo>
                    <a:pt x="3650575" y="510585"/>
                  </a:lnTo>
                  <a:lnTo>
                    <a:pt x="3650575" y="509803"/>
                  </a:lnTo>
                  <a:lnTo>
                    <a:pt x="3653070" y="509803"/>
                  </a:lnTo>
                  <a:lnTo>
                    <a:pt x="3653070" y="509025"/>
                  </a:lnTo>
                  <a:lnTo>
                    <a:pt x="3654333" y="509025"/>
                  </a:lnTo>
                  <a:lnTo>
                    <a:pt x="3654333" y="508243"/>
                  </a:lnTo>
                  <a:lnTo>
                    <a:pt x="3659024" y="508243"/>
                  </a:lnTo>
                  <a:lnTo>
                    <a:pt x="3659024" y="507461"/>
                  </a:lnTo>
                  <a:lnTo>
                    <a:pt x="3660353" y="507461"/>
                  </a:lnTo>
                  <a:lnTo>
                    <a:pt x="3660353" y="506679"/>
                  </a:lnTo>
                  <a:lnTo>
                    <a:pt x="3660575" y="506679"/>
                  </a:lnTo>
                  <a:lnTo>
                    <a:pt x="3660575" y="505897"/>
                  </a:lnTo>
                  <a:lnTo>
                    <a:pt x="3661989" y="505897"/>
                  </a:lnTo>
                  <a:lnTo>
                    <a:pt x="3661989" y="505114"/>
                  </a:lnTo>
                  <a:lnTo>
                    <a:pt x="3662445" y="505114"/>
                  </a:lnTo>
                  <a:lnTo>
                    <a:pt x="3662445" y="504332"/>
                  </a:lnTo>
                  <a:lnTo>
                    <a:pt x="3665055" y="504332"/>
                  </a:lnTo>
                  <a:lnTo>
                    <a:pt x="3665055" y="503550"/>
                  </a:lnTo>
                  <a:lnTo>
                    <a:pt x="3665073" y="503550"/>
                  </a:lnTo>
                  <a:lnTo>
                    <a:pt x="3665073" y="502768"/>
                  </a:lnTo>
                  <a:lnTo>
                    <a:pt x="3669692" y="502768"/>
                  </a:lnTo>
                  <a:lnTo>
                    <a:pt x="3669692" y="501986"/>
                  </a:lnTo>
                  <a:lnTo>
                    <a:pt x="3670913" y="501986"/>
                  </a:lnTo>
                  <a:lnTo>
                    <a:pt x="3670913" y="501204"/>
                  </a:lnTo>
                  <a:lnTo>
                    <a:pt x="3671544" y="501204"/>
                  </a:lnTo>
                  <a:lnTo>
                    <a:pt x="3671544" y="500421"/>
                  </a:lnTo>
                  <a:lnTo>
                    <a:pt x="3672656" y="500421"/>
                  </a:lnTo>
                  <a:lnTo>
                    <a:pt x="3672656" y="499639"/>
                  </a:lnTo>
                  <a:lnTo>
                    <a:pt x="3673529" y="499639"/>
                  </a:lnTo>
                  <a:lnTo>
                    <a:pt x="3673529" y="498857"/>
                  </a:lnTo>
                  <a:lnTo>
                    <a:pt x="3673601" y="498857"/>
                  </a:lnTo>
                  <a:lnTo>
                    <a:pt x="3673601" y="498075"/>
                  </a:lnTo>
                  <a:lnTo>
                    <a:pt x="3675417" y="498075"/>
                  </a:lnTo>
                  <a:lnTo>
                    <a:pt x="3675417" y="497293"/>
                  </a:lnTo>
                  <a:lnTo>
                    <a:pt x="3678069" y="497293"/>
                  </a:lnTo>
                  <a:lnTo>
                    <a:pt x="3678069" y="496511"/>
                  </a:lnTo>
                  <a:lnTo>
                    <a:pt x="3679103" y="496511"/>
                  </a:lnTo>
                  <a:lnTo>
                    <a:pt x="3679103" y="495728"/>
                  </a:lnTo>
                  <a:lnTo>
                    <a:pt x="3681893" y="495728"/>
                  </a:lnTo>
                  <a:lnTo>
                    <a:pt x="3681893" y="494951"/>
                  </a:lnTo>
                  <a:lnTo>
                    <a:pt x="3682380" y="494951"/>
                  </a:lnTo>
                  <a:lnTo>
                    <a:pt x="3682380" y="494164"/>
                  </a:lnTo>
                  <a:lnTo>
                    <a:pt x="3685057" y="494164"/>
                  </a:lnTo>
                  <a:lnTo>
                    <a:pt x="3685057" y="493386"/>
                  </a:lnTo>
                  <a:lnTo>
                    <a:pt x="3686506" y="493386"/>
                  </a:lnTo>
                  <a:lnTo>
                    <a:pt x="3686506" y="492604"/>
                  </a:lnTo>
                  <a:lnTo>
                    <a:pt x="3687763" y="492604"/>
                  </a:lnTo>
                  <a:lnTo>
                    <a:pt x="3687763" y="491822"/>
                  </a:lnTo>
                  <a:lnTo>
                    <a:pt x="3688995" y="491822"/>
                  </a:lnTo>
                  <a:lnTo>
                    <a:pt x="3688995" y="491040"/>
                  </a:lnTo>
                  <a:lnTo>
                    <a:pt x="3689524" y="491040"/>
                  </a:lnTo>
                  <a:lnTo>
                    <a:pt x="3689524" y="490258"/>
                  </a:lnTo>
                  <a:lnTo>
                    <a:pt x="3692176" y="490258"/>
                  </a:lnTo>
                  <a:lnTo>
                    <a:pt x="3692176" y="489476"/>
                  </a:lnTo>
                  <a:lnTo>
                    <a:pt x="3697156" y="489476"/>
                  </a:lnTo>
                  <a:lnTo>
                    <a:pt x="3697156" y="488693"/>
                  </a:lnTo>
                  <a:lnTo>
                    <a:pt x="3698136" y="488693"/>
                  </a:lnTo>
                  <a:lnTo>
                    <a:pt x="3698136" y="487911"/>
                  </a:lnTo>
                  <a:lnTo>
                    <a:pt x="3702075" y="487911"/>
                  </a:lnTo>
                  <a:lnTo>
                    <a:pt x="3702075" y="487129"/>
                  </a:lnTo>
                  <a:lnTo>
                    <a:pt x="3704612" y="487129"/>
                  </a:lnTo>
                  <a:lnTo>
                    <a:pt x="3704612" y="486347"/>
                  </a:lnTo>
                  <a:lnTo>
                    <a:pt x="3705009" y="486347"/>
                  </a:lnTo>
                  <a:lnTo>
                    <a:pt x="3705009" y="485565"/>
                  </a:lnTo>
                  <a:lnTo>
                    <a:pt x="3718119" y="485565"/>
                  </a:lnTo>
                  <a:lnTo>
                    <a:pt x="3718119" y="484783"/>
                  </a:lnTo>
                  <a:lnTo>
                    <a:pt x="3718901" y="484783"/>
                  </a:lnTo>
                  <a:lnTo>
                    <a:pt x="3718901" y="484001"/>
                  </a:lnTo>
                  <a:lnTo>
                    <a:pt x="3720182" y="484001"/>
                  </a:lnTo>
                  <a:lnTo>
                    <a:pt x="3720182" y="483218"/>
                  </a:lnTo>
                  <a:lnTo>
                    <a:pt x="3721312" y="483218"/>
                  </a:lnTo>
                  <a:lnTo>
                    <a:pt x="3721312" y="482436"/>
                  </a:lnTo>
                  <a:lnTo>
                    <a:pt x="3722370" y="482436"/>
                  </a:lnTo>
                  <a:lnTo>
                    <a:pt x="3722370" y="481654"/>
                  </a:lnTo>
                  <a:lnTo>
                    <a:pt x="3723760" y="481654"/>
                  </a:lnTo>
                  <a:lnTo>
                    <a:pt x="3723760" y="480872"/>
                  </a:lnTo>
                  <a:lnTo>
                    <a:pt x="3733917" y="480872"/>
                  </a:lnTo>
                  <a:lnTo>
                    <a:pt x="3733917" y="480094"/>
                  </a:lnTo>
                  <a:lnTo>
                    <a:pt x="3734470" y="480094"/>
                  </a:lnTo>
                  <a:lnTo>
                    <a:pt x="3734470" y="479312"/>
                  </a:lnTo>
                  <a:lnTo>
                    <a:pt x="3735282" y="479312"/>
                  </a:lnTo>
                  <a:lnTo>
                    <a:pt x="3735282" y="478530"/>
                  </a:lnTo>
                  <a:lnTo>
                    <a:pt x="3736496" y="478530"/>
                  </a:lnTo>
                  <a:lnTo>
                    <a:pt x="3736496" y="477748"/>
                  </a:lnTo>
                  <a:lnTo>
                    <a:pt x="3738992" y="477748"/>
                  </a:lnTo>
                  <a:lnTo>
                    <a:pt x="3738992" y="476966"/>
                  </a:lnTo>
                  <a:lnTo>
                    <a:pt x="3739455" y="476966"/>
                  </a:lnTo>
                  <a:lnTo>
                    <a:pt x="3739455" y="476183"/>
                  </a:lnTo>
                  <a:lnTo>
                    <a:pt x="3741770" y="476183"/>
                  </a:lnTo>
                  <a:lnTo>
                    <a:pt x="3741770" y="475401"/>
                  </a:lnTo>
                  <a:lnTo>
                    <a:pt x="3744458" y="475401"/>
                  </a:lnTo>
                  <a:lnTo>
                    <a:pt x="3744458" y="474619"/>
                  </a:lnTo>
                  <a:lnTo>
                    <a:pt x="3745727" y="474619"/>
                  </a:lnTo>
                  <a:lnTo>
                    <a:pt x="3745727" y="473837"/>
                  </a:lnTo>
                  <a:lnTo>
                    <a:pt x="3751332" y="473837"/>
                  </a:lnTo>
                  <a:lnTo>
                    <a:pt x="3751332" y="473055"/>
                  </a:lnTo>
                  <a:lnTo>
                    <a:pt x="3754705" y="473055"/>
                  </a:lnTo>
                  <a:lnTo>
                    <a:pt x="3754705" y="472273"/>
                  </a:lnTo>
                  <a:lnTo>
                    <a:pt x="3757820" y="472273"/>
                  </a:lnTo>
                  <a:lnTo>
                    <a:pt x="3757820" y="471490"/>
                  </a:lnTo>
                  <a:lnTo>
                    <a:pt x="3759853" y="471490"/>
                  </a:lnTo>
                  <a:lnTo>
                    <a:pt x="3759853" y="470708"/>
                  </a:lnTo>
                  <a:lnTo>
                    <a:pt x="3761014" y="470708"/>
                  </a:lnTo>
                  <a:lnTo>
                    <a:pt x="3761014" y="469926"/>
                  </a:lnTo>
                  <a:lnTo>
                    <a:pt x="3763930" y="469926"/>
                  </a:lnTo>
                  <a:lnTo>
                    <a:pt x="3763930" y="469144"/>
                  </a:lnTo>
                  <a:lnTo>
                    <a:pt x="3773943" y="469144"/>
                  </a:lnTo>
                  <a:lnTo>
                    <a:pt x="3773943" y="468362"/>
                  </a:lnTo>
                  <a:lnTo>
                    <a:pt x="3774484" y="468362"/>
                  </a:lnTo>
                  <a:lnTo>
                    <a:pt x="3774484" y="467580"/>
                  </a:lnTo>
                  <a:lnTo>
                    <a:pt x="3774562" y="467580"/>
                  </a:lnTo>
                  <a:lnTo>
                    <a:pt x="3774562" y="466797"/>
                  </a:lnTo>
                  <a:lnTo>
                    <a:pt x="3774797" y="466797"/>
                  </a:lnTo>
                  <a:lnTo>
                    <a:pt x="3774797" y="466020"/>
                  </a:lnTo>
                  <a:lnTo>
                    <a:pt x="3774959" y="466020"/>
                  </a:lnTo>
                  <a:lnTo>
                    <a:pt x="3774959" y="465238"/>
                  </a:lnTo>
                  <a:lnTo>
                    <a:pt x="3781207" y="465238"/>
                  </a:lnTo>
                  <a:lnTo>
                    <a:pt x="3781207" y="464455"/>
                  </a:lnTo>
                  <a:lnTo>
                    <a:pt x="3785958" y="464455"/>
                  </a:lnTo>
                  <a:lnTo>
                    <a:pt x="3785958" y="463673"/>
                  </a:lnTo>
                  <a:lnTo>
                    <a:pt x="3789374" y="463673"/>
                  </a:lnTo>
                  <a:lnTo>
                    <a:pt x="3789374" y="462891"/>
                  </a:lnTo>
                  <a:lnTo>
                    <a:pt x="3791821" y="462891"/>
                  </a:lnTo>
                  <a:lnTo>
                    <a:pt x="3791821" y="462109"/>
                  </a:lnTo>
                  <a:lnTo>
                    <a:pt x="3802002" y="462109"/>
                  </a:lnTo>
                  <a:lnTo>
                    <a:pt x="3802002" y="461327"/>
                  </a:lnTo>
                  <a:lnTo>
                    <a:pt x="3802459" y="461327"/>
                  </a:lnTo>
                  <a:lnTo>
                    <a:pt x="3802459" y="460545"/>
                  </a:lnTo>
                  <a:lnTo>
                    <a:pt x="3802538" y="460545"/>
                  </a:lnTo>
                  <a:lnTo>
                    <a:pt x="3802538" y="459763"/>
                  </a:lnTo>
                  <a:lnTo>
                    <a:pt x="3802916" y="459763"/>
                  </a:lnTo>
                  <a:lnTo>
                    <a:pt x="3802916" y="458980"/>
                  </a:lnTo>
                  <a:lnTo>
                    <a:pt x="3803650" y="458980"/>
                  </a:lnTo>
                  <a:lnTo>
                    <a:pt x="3803650" y="458198"/>
                  </a:lnTo>
                  <a:lnTo>
                    <a:pt x="3805099" y="458198"/>
                  </a:lnTo>
                  <a:lnTo>
                    <a:pt x="3805099" y="457416"/>
                  </a:lnTo>
                  <a:lnTo>
                    <a:pt x="3807384" y="457416"/>
                  </a:lnTo>
                  <a:lnTo>
                    <a:pt x="3807384" y="456634"/>
                  </a:lnTo>
                  <a:lnTo>
                    <a:pt x="3809014" y="456634"/>
                  </a:lnTo>
                  <a:lnTo>
                    <a:pt x="3809014" y="455852"/>
                  </a:lnTo>
                  <a:lnTo>
                    <a:pt x="3809874" y="455852"/>
                  </a:lnTo>
                  <a:lnTo>
                    <a:pt x="3809874" y="455070"/>
                  </a:lnTo>
                  <a:lnTo>
                    <a:pt x="3812772" y="455070"/>
                  </a:lnTo>
                  <a:lnTo>
                    <a:pt x="3812772" y="454287"/>
                  </a:lnTo>
                  <a:lnTo>
                    <a:pt x="3815256" y="454287"/>
                  </a:lnTo>
                  <a:lnTo>
                    <a:pt x="3815256" y="453505"/>
                  </a:lnTo>
                  <a:lnTo>
                    <a:pt x="3815316" y="453505"/>
                  </a:lnTo>
                  <a:lnTo>
                    <a:pt x="3815316" y="452728"/>
                  </a:lnTo>
                  <a:lnTo>
                    <a:pt x="3816104" y="452728"/>
                  </a:lnTo>
                  <a:lnTo>
                    <a:pt x="3816104" y="451945"/>
                  </a:lnTo>
                  <a:lnTo>
                    <a:pt x="3817072" y="451945"/>
                  </a:lnTo>
                  <a:lnTo>
                    <a:pt x="3817072" y="451163"/>
                  </a:lnTo>
                  <a:lnTo>
                    <a:pt x="3818227" y="451163"/>
                  </a:lnTo>
                  <a:lnTo>
                    <a:pt x="3818227" y="450381"/>
                  </a:lnTo>
                  <a:lnTo>
                    <a:pt x="3818636" y="450381"/>
                  </a:lnTo>
                  <a:lnTo>
                    <a:pt x="3818636" y="449599"/>
                  </a:lnTo>
                  <a:lnTo>
                    <a:pt x="3818912" y="449599"/>
                  </a:lnTo>
                  <a:lnTo>
                    <a:pt x="3818912" y="448817"/>
                  </a:lnTo>
                  <a:lnTo>
                    <a:pt x="3819213" y="448817"/>
                  </a:lnTo>
                  <a:lnTo>
                    <a:pt x="3819213" y="448035"/>
                  </a:lnTo>
                  <a:lnTo>
                    <a:pt x="3824270" y="448035"/>
                  </a:lnTo>
                  <a:lnTo>
                    <a:pt x="3824270" y="447252"/>
                  </a:lnTo>
                  <a:lnTo>
                    <a:pt x="3825167" y="447252"/>
                  </a:lnTo>
                  <a:lnTo>
                    <a:pt x="3825167" y="446470"/>
                  </a:lnTo>
                  <a:lnTo>
                    <a:pt x="3827470" y="446470"/>
                  </a:lnTo>
                  <a:lnTo>
                    <a:pt x="3827470" y="445688"/>
                  </a:lnTo>
                  <a:lnTo>
                    <a:pt x="3828931" y="445688"/>
                  </a:lnTo>
                  <a:lnTo>
                    <a:pt x="3828931" y="444906"/>
                  </a:lnTo>
                  <a:lnTo>
                    <a:pt x="3830813" y="444906"/>
                  </a:lnTo>
                  <a:lnTo>
                    <a:pt x="3830813" y="444124"/>
                  </a:lnTo>
                  <a:lnTo>
                    <a:pt x="3833110" y="444124"/>
                  </a:lnTo>
                  <a:lnTo>
                    <a:pt x="3833110" y="443342"/>
                  </a:lnTo>
                  <a:lnTo>
                    <a:pt x="3834890" y="443342"/>
                  </a:lnTo>
                  <a:lnTo>
                    <a:pt x="3834890" y="442559"/>
                  </a:lnTo>
                  <a:lnTo>
                    <a:pt x="3835925" y="442559"/>
                  </a:lnTo>
                  <a:lnTo>
                    <a:pt x="3835925" y="441777"/>
                  </a:lnTo>
                  <a:lnTo>
                    <a:pt x="3840681" y="441777"/>
                  </a:lnTo>
                  <a:lnTo>
                    <a:pt x="3840681" y="440995"/>
                  </a:lnTo>
                  <a:lnTo>
                    <a:pt x="3846442" y="440995"/>
                  </a:lnTo>
                  <a:lnTo>
                    <a:pt x="3846442" y="440213"/>
                  </a:lnTo>
                  <a:lnTo>
                    <a:pt x="3847110" y="440213"/>
                  </a:lnTo>
                  <a:lnTo>
                    <a:pt x="3847110" y="439431"/>
                  </a:lnTo>
                  <a:lnTo>
                    <a:pt x="3848000" y="439431"/>
                  </a:lnTo>
                  <a:lnTo>
                    <a:pt x="3848000" y="438653"/>
                  </a:lnTo>
                  <a:lnTo>
                    <a:pt x="3852841" y="438653"/>
                  </a:lnTo>
                  <a:lnTo>
                    <a:pt x="3852841" y="437871"/>
                  </a:lnTo>
                  <a:lnTo>
                    <a:pt x="3854368" y="437871"/>
                  </a:lnTo>
                  <a:lnTo>
                    <a:pt x="3854368" y="437089"/>
                  </a:lnTo>
                  <a:lnTo>
                    <a:pt x="3855228" y="437089"/>
                  </a:lnTo>
                  <a:lnTo>
                    <a:pt x="3855228" y="436307"/>
                  </a:lnTo>
                  <a:lnTo>
                    <a:pt x="3858512" y="436307"/>
                  </a:lnTo>
                  <a:lnTo>
                    <a:pt x="3858512" y="435524"/>
                  </a:lnTo>
                  <a:lnTo>
                    <a:pt x="3865596" y="435524"/>
                  </a:lnTo>
                  <a:lnTo>
                    <a:pt x="3865596" y="434742"/>
                  </a:lnTo>
                  <a:lnTo>
                    <a:pt x="3868049" y="434742"/>
                  </a:lnTo>
                  <a:lnTo>
                    <a:pt x="3868049" y="433960"/>
                  </a:lnTo>
                  <a:lnTo>
                    <a:pt x="3869510" y="433960"/>
                  </a:lnTo>
                  <a:lnTo>
                    <a:pt x="3869510" y="433178"/>
                  </a:lnTo>
                  <a:lnTo>
                    <a:pt x="3870473" y="433178"/>
                  </a:lnTo>
                  <a:lnTo>
                    <a:pt x="3870473" y="432396"/>
                  </a:lnTo>
                  <a:lnTo>
                    <a:pt x="3878585" y="432396"/>
                  </a:lnTo>
                  <a:lnTo>
                    <a:pt x="3878585" y="431614"/>
                  </a:lnTo>
                  <a:lnTo>
                    <a:pt x="3880004" y="431614"/>
                  </a:lnTo>
                  <a:lnTo>
                    <a:pt x="3880004" y="430831"/>
                  </a:lnTo>
                  <a:lnTo>
                    <a:pt x="3891075" y="430831"/>
                  </a:lnTo>
                  <a:lnTo>
                    <a:pt x="3891075" y="430049"/>
                  </a:lnTo>
                  <a:lnTo>
                    <a:pt x="3894791" y="430049"/>
                  </a:lnTo>
                  <a:lnTo>
                    <a:pt x="3894791" y="429267"/>
                  </a:lnTo>
                  <a:lnTo>
                    <a:pt x="3896962" y="429267"/>
                  </a:lnTo>
                  <a:lnTo>
                    <a:pt x="3896962" y="428485"/>
                  </a:lnTo>
                  <a:lnTo>
                    <a:pt x="3897293" y="428485"/>
                  </a:lnTo>
                  <a:lnTo>
                    <a:pt x="3897293" y="427703"/>
                  </a:lnTo>
                  <a:lnTo>
                    <a:pt x="3898712" y="427703"/>
                  </a:lnTo>
                  <a:lnTo>
                    <a:pt x="3898712" y="426921"/>
                  </a:lnTo>
                  <a:lnTo>
                    <a:pt x="3902044" y="426921"/>
                  </a:lnTo>
                  <a:lnTo>
                    <a:pt x="3902044" y="426138"/>
                  </a:lnTo>
                  <a:lnTo>
                    <a:pt x="3903018" y="426138"/>
                  </a:lnTo>
                  <a:lnTo>
                    <a:pt x="3903018" y="425361"/>
                  </a:lnTo>
                  <a:lnTo>
                    <a:pt x="3904630" y="425361"/>
                  </a:lnTo>
                  <a:lnTo>
                    <a:pt x="3904630" y="424579"/>
                  </a:lnTo>
                  <a:lnTo>
                    <a:pt x="3906692" y="424579"/>
                  </a:lnTo>
                  <a:lnTo>
                    <a:pt x="3906692" y="423797"/>
                  </a:lnTo>
                  <a:lnTo>
                    <a:pt x="3908129" y="423797"/>
                  </a:lnTo>
                  <a:lnTo>
                    <a:pt x="3908129" y="423014"/>
                  </a:lnTo>
                  <a:lnTo>
                    <a:pt x="3908623" y="423014"/>
                  </a:lnTo>
                  <a:lnTo>
                    <a:pt x="3908623" y="422232"/>
                  </a:lnTo>
                  <a:lnTo>
                    <a:pt x="3911082" y="422232"/>
                  </a:lnTo>
                  <a:lnTo>
                    <a:pt x="3911082" y="421450"/>
                  </a:lnTo>
                  <a:lnTo>
                    <a:pt x="3911816" y="421450"/>
                  </a:lnTo>
                  <a:lnTo>
                    <a:pt x="3911816" y="420668"/>
                  </a:lnTo>
                  <a:lnTo>
                    <a:pt x="3916482" y="420668"/>
                  </a:lnTo>
                  <a:lnTo>
                    <a:pt x="3916482" y="419886"/>
                  </a:lnTo>
                  <a:lnTo>
                    <a:pt x="3920499" y="419886"/>
                  </a:lnTo>
                  <a:lnTo>
                    <a:pt x="3920499" y="419104"/>
                  </a:lnTo>
                  <a:lnTo>
                    <a:pt x="3923079" y="419104"/>
                  </a:lnTo>
                  <a:lnTo>
                    <a:pt x="3923079" y="418321"/>
                  </a:lnTo>
                  <a:lnTo>
                    <a:pt x="3927529" y="418321"/>
                  </a:lnTo>
                  <a:lnTo>
                    <a:pt x="3927529" y="417539"/>
                  </a:lnTo>
                  <a:lnTo>
                    <a:pt x="3927794" y="417539"/>
                  </a:lnTo>
                  <a:lnTo>
                    <a:pt x="3927794" y="416757"/>
                  </a:lnTo>
                  <a:lnTo>
                    <a:pt x="3928894" y="416757"/>
                  </a:lnTo>
                  <a:lnTo>
                    <a:pt x="3928894" y="415975"/>
                  </a:lnTo>
                  <a:lnTo>
                    <a:pt x="3929436" y="415975"/>
                  </a:lnTo>
                  <a:lnTo>
                    <a:pt x="3929436" y="415193"/>
                  </a:lnTo>
                  <a:lnTo>
                    <a:pt x="3930211" y="415193"/>
                  </a:lnTo>
                  <a:lnTo>
                    <a:pt x="3930211" y="414411"/>
                  </a:lnTo>
                  <a:lnTo>
                    <a:pt x="3931534" y="414411"/>
                  </a:lnTo>
                  <a:lnTo>
                    <a:pt x="3931534" y="413628"/>
                  </a:lnTo>
                  <a:lnTo>
                    <a:pt x="3935142" y="413628"/>
                  </a:lnTo>
                  <a:lnTo>
                    <a:pt x="3935142" y="412846"/>
                  </a:lnTo>
                  <a:lnTo>
                    <a:pt x="3936429" y="412846"/>
                  </a:lnTo>
                  <a:lnTo>
                    <a:pt x="3936429" y="412064"/>
                  </a:lnTo>
                  <a:lnTo>
                    <a:pt x="3937891" y="412064"/>
                  </a:lnTo>
                  <a:lnTo>
                    <a:pt x="3937891" y="411286"/>
                  </a:lnTo>
                  <a:lnTo>
                    <a:pt x="3938576" y="411286"/>
                  </a:lnTo>
                  <a:lnTo>
                    <a:pt x="3938576" y="410504"/>
                  </a:lnTo>
                  <a:lnTo>
                    <a:pt x="3940428" y="410504"/>
                  </a:lnTo>
                  <a:lnTo>
                    <a:pt x="3940428" y="409722"/>
                  </a:lnTo>
                  <a:lnTo>
                    <a:pt x="3941186" y="409722"/>
                  </a:lnTo>
                  <a:lnTo>
                    <a:pt x="3941186" y="408940"/>
                  </a:lnTo>
                  <a:lnTo>
                    <a:pt x="3942443" y="408940"/>
                  </a:lnTo>
                  <a:lnTo>
                    <a:pt x="3942443" y="408158"/>
                  </a:lnTo>
                  <a:lnTo>
                    <a:pt x="3943483" y="408158"/>
                  </a:lnTo>
                  <a:lnTo>
                    <a:pt x="3943483" y="407376"/>
                  </a:lnTo>
                  <a:lnTo>
                    <a:pt x="3947308" y="407376"/>
                  </a:lnTo>
                  <a:lnTo>
                    <a:pt x="3947308" y="406593"/>
                  </a:lnTo>
                  <a:lnTo>
                    <a:pt x="3955342" y="406593"/>
                  </a:lnTo>
                  <a:lnTo>
                    <a:pt x="3955342" y="405811"/>
                  </a:lnTo>
                  <a:lnTo>
                    <a:pt x="3955943" y="405811"/>
                  </a:lnTo>
                  <a:lnTo>
                    <a:pt x="3955943" y="405029"/>
                  </a:lnTo>
                  <a:lnTo>
                    <a:pt x="3956226" y="405029"/>
                  </a:lnTo>
                  <a:lnTo>
                    <a:pt x="3956226" y="404247"/>
                  </a:lnTo>
                  <a:lnTo>
                    <a:pt x="3956671" y="404247"/>
                  </a:lnTo>
                  <a:lnTo>
                    <a:pt x="3956671" y="403465"/>
                  </a:lnTo>
                  <a:lnTo>
                    <a:pt x="3958222" y="403465"/>
                  </a:lnTo>
                  <a:lnTo>
                    <a:pt x="3958222" y="402683"/>
                  </a:lnTo>
                  <a:lnTo>
                    <a:pt x="3958307" y="402683"/>
                  </a:lnTo>
                  <a:lnTo>
                    <a:pt x="3958307" y="401900"/>
                  </a:lnTo>
                  <a:lnTo>
                    <a:pt x="3964338" y="401900"/>
                  </a:lnTo>
                  <a:lnTo>
                    <a:pt x="3964338" y="401118"/>
                  </a:lnTo>
                  <a:lnTo>
                    <a:pt x="3967489" y="401118"/>
                  </a:lnTo>
                  <a:lnTo>
                    <a:pt x="3967489" y="400336"/>
                  </a:lnTo>
                  <a:lnTo>
                    <a:pt x="3968403" y="400336"/>
                  </a:lnTo>
                  <a:lnTo>
                    <a:pt x="3968403" y="399554"/>
                  </a:lnTo>
                  <a:lnTo>
                    <a:pt x="3976991" y="399554"/>
                  </a:lnTo>
                  <a:lnTo>
                    <a:pt x="3976991" y="398772"/>
                  </a:lnTo>
                  <a:lnTo>
                    <a:pt x="3978170" y="398772"/>
                  </a:lnTo>
                  <a:lnTo>
                    <a:pt x="3978170" y="397994"/>
                  </a:lnTo>
                  <a:lnTo>
                    <a:pt x="3978807" y="397994"/>
                  </a:lnTo>
                  <a:lnTo>
                    <a:pt x="3978807" y="397208"/>
                  </a:lnTo>
                  <a:lnTo>
                    <a:pt x="3983768" y="397208"/>
                  </a:lnTo>
                  <a:lnTo>
                    <a:pt x="3983768" y="396430"/>
                  </a:lnTo>
                  <a:lnTo>
                    <a:pt x="3992229" y="396430"/>
                  </a:lnTo>
                  <a:lnTo>
                    <a:pt x="3992229" y="395648"/>
                  </a:lnTo>
                  <a:lnTo>
                    <a:pt x="3994743" y="395648"/>
                  </a:lnTo>
                  <a:lnTo>
                    <a:pt x="3994743" y="394865"/>
                  </a:lnTo>
                  <a:lnTo>
                    <a:pt x="3998676" y="394865"/>
                  </a:lnTo>
                  <a:lnTo>
                    <a:pt x="3998676" y="394083"/>
                  </a:lnTo>
                  <a:lnTo>
                    <a:pt x="4000648" y="394083"/>
                  </a:lnTo>
                  <a:lnTo>
                    <a:pt x="4000648" y="393301"/>
                  </a:lnTo>
                  <a:lnTo>
                    <a:pt x="4001580" y="393301"/>
                  </a:lnTo>
                  <a:lnTo>
                    <a:pt x="4001580" y="392519"/>
                  </a:lnTo>
                  <a:lnTo>
                    <a:pt x="4002272" y="392519"/>
                  </a:lnTo>
                  <a:lnTo>
                    <a:pt x="4002272" y="391737"/>
                  </a:lnTo>
                  <a:lnTo>
                    <a:pt x="4003017" y="391737"/>
                  </a:lnTo>
                  <a:lnTo>
                    <a:pt x="4003017" y="390955"/>
                  </a:lnTo>
                  <a:lnTo>
                    <a:pt x="4005254" y="390955"/>
                  </a:lnTo>
                  <a:lnTo>
                    <a:pt x="4005254" y="390173"/>
                  </a:lnTo>
                  <a:lnTo>
                    <a:pt x="4007137" y="390173"/>
                  </a:lnTo>
                  <a:lnTo>
                    <a:pt x="4007137" y="389390"/>
                  </a:lnTo>
                  <a:lnTo>
                    <a:pt x="4007732" y="389390"/>
                  </a:lnTo>
                  <a:lnTo>
                    <a:pt x="4007732" y="388608"/>
                  </a:lnTo>
                  <a:lnTo>
                    <a:pt x="4009560" y="388608"/>
                  </a:lnTo>
                  <a:lnTo>
                    <a:pt x="4009560" y="387826"/>
                  </a:lnTo>
                  <a:lnTo>
                    <a:pt x="4009849" y="387826"/>
                  </a:lnTo>
                  <a:lnTo>
                    <a:pt x="4009849" y="387044"/>
                  </a:lnTo>
                  <a:lnTo>
                    <a:pt x="4010053" y="387044"/>
                  </a:lnTo>
                  <a:lnTo>
                    <a:pt x="4010053" y="386262"/>
                  </a:lnTo>
                  <a:lnTo>
                    <a:pt x="4016109" y="386262"/>
                  </a:lnTo>
                  <a:lnTo>
                    <a:pt x="4016109" y="385480"/>
                  </a:lnTo>
                  <a:lnTo>
                    <a:pt x="4020331" y="385480"/>
                  </a:lnTo>
                  <a:lnTo>
                    <a:pt x="4020331" y="384697"/>
                  </a:lnTo>
                  <a:lnTo>
                    <a:pt x="4029213" y="384697"/>
                  </a:lnTo>
                  <a:lnTo>
                    <a:pt x="4029213" y="383915"/>
                  </a:lnTo>
                  <a:lnTo>
                    <a:pt x="4029634" y="383915"/>
                  </a:lnTo>
                  <a:lnTo>
                    <a:pt x="4029634" y="383138"/>
                  </a:lnTo>
                  <a:lnTo>
                    <a:pt x="4033747" y="383138"/>
                  </a:lnTo>
                  <a:lnTo>
                    <a:pt x="4033747" y="382355"/>
                  </a:lnTo>
                  <a:lnTo>
                    <a:pt x="4038023" y="382355"/>
                  </a:lnTo>
                  <a:lnTo>
                    <a:pt x="4038023" y="381573"/>
                  </a:lnTo>
                  <a:lnTo>
                    <a:pt x="4039135" y="381573"/>
                  </a:lnTo>
                  <a:lnTo>
                    <a:pt x="4039135" y="380791"/>
                  </a:lnTo>
                  <a:lnTo>
                    <a:pt x="4040867" y="380791"/>
                  </a:lnTo>
                  <a:lnTo>
                    <a:pt x="4040867" y="380009"/>
                  </a:lnTo>
                  <a:lnTo>
                    <a:pt x="4041600" y="380009"/>
                  </a:lnTo>
                  <a:lnTo>
                    <a:pt x="4041600" y="379227"/>
                  </a:lnTo>
                  <a:lnTo>
                    <a:pt x="4042695" y="379227"/>
                  </a:lnTo>
                  <a:lnTo>
                    <a:pt x="4042695" y="378445"/>
                  </a:lnTo>
                  <a:lnTo>
                    <a:pt x="4045864" y="378445"/>
                  </a:lnTo>
                  <a:lnTo>
                    <a:pt x="4045864" y="377662"/>
                  </a:lnTo>
                  <a:lnTo>
                    <a:pt x="4046526" y="377662"/>
                  </a:lnTo>
                  <a:lnTo>
                    <a:pt x="4046526" y="376880"/>
                  </a:lnTo>
                  <a:lnTo>
                    <a:pt x="4046562" y="376880"/>
                  </a:lnTo>
                  <a:lnTo>
                    <a:pt x="4046562" y="376098"/>
                  </a:lnTo>
                  <a:lnTo>
                    <a:pt x="4047704" y="376098"/>
                  </a:lnTo>
                  <a:lnTo>
                    <a:pt x="4047704" y="375316"/>
                  </a:lnTo>
                  <a:lnTo>
                    <a:pt x="4052160" y="375316"/>
                  </a:lnTo>
                  <a:lnTo>
                    <a:pt x="4052160" y="374534"/>
                  </a:lnTo>
                  <a:lnTo>
                    <a:pt x="4053459" y="374534"/>
                  </a:lnTo>
                  <a:lnTo>
                    <a:pt x="4053459" y="373752"/>
                  </a:lnTo>
                  <a:lnTo>
                    <a:pt x="4056622" y="373752"/>
                  </a:lnTo>
                  <a:lnTo>
                    <a:pt x="4056622" y="372970"/>
                  </a:lnTo>
                  <a:lnTo>
                    <a:pt x="4057861" y="372970"/>
                  </a:lnTo>
                  <a:lnTo>
                    <a:pt x="4057861" y="372187"/>
                  </a:lnTo>
                  <a:lnTo>
                    <a:pt x="4057981" y="372187"/>
                  </a:lnTo>
                  <a:lnTo>
                    <a:pt x="4057981" y="371405"/>
                  </a:lnTo>
                  <a:lnTo>
                    <a:pt x="4058871" y="371405"/>
                  </a:lnTo>
                  <a:lnTo>
                    <a:pt x="4058871" y="370623"/>
                  </a:lnTo>
                  <a:lnTo>
                    <a:pt x="4058986" y="370623"/>
                  </a:lnTo>
                  <a:lnTo>
                    <a:pt x="4058986" y="369841"/>
                  </a:lnTo>
                  <a:lnTo>
                    <a:pt x="4065751" y="369841"/>
                  </a:lnTo>
                  <a:lnTo>
                    <a:pt x="4065751" y="369063"/>
                  </a:lnTo>
                  <a:lnTo>
                    <a:pt x="4069305" y="369063"/>
                  </a:lnTo>
                  <a:lnTo>
                    <a:pt x="4069305" y="368281"/>
                  </a:lnTo>
                  <a:lnTo>
                    <a:pt x="4073051" y="368281"/>
                  </a:lnTo>
                  <a:lnTo>
                    <a:pt x="4073051" y="367499"/>
                  </a:lnTo>
                  <a:lnTo>
                    <a:pt x="4085746" y="367499"/>
                  </a:lnTo>
                  <a:lnTo>
                    <a:pt x="4085746" y="366717"/>
                  </a:lnTo>
                  <a:lnTo>
                    <a:pt x="4087731" y="366717"/>
                  </a:lnTo>
                  <a:lnTo>
                    <a:pt x="4087731" y="365935"/>
                  </a:lnTo>
                  <a:lnTo>
                    <a:pt x="4090340" y="365935"/>
                  </a:lnTo>
                  <a:lnTo>
                    <a:pt x="4090340" y="365152"/>
                  </a:lnTo>
                  <a:lnTo>
                    <a:pt x="4090473" y="365152"/>
                  </a:lnTo>
                  <a:lnTo>
                    <a:pt x="4090473" y="364370"/>
                  </a:lnTo>
                  <a:lnTo>
                    <a:pt x="4091044" y="364370"/>
                  </a:lnTo>
                  <a:lnTo>
                    <a:pt x="4091044" y="363588"/>
                  </a:lnTo>
                  <a:lnTo>
                    <a:pt x="4093077" y="363588"/>
                  </a:lnTo>
                  <a:lnTo>
                    <a:pt x="4093077" y="362806"/>
                  </a:lnTo>
                  <a:lnTo>
                    <a:pt x="4094784" y="362806"/>
                  </a:lnTo>
                  <a:lnTo>
                    <a:pt x="4094784" y="362024"/>
                  </a:lnTo>
                  <a:lnTo>
                    <a:pt x="4094959" y="362024"/>
                  </a:lnTo>
                  <a:lnTo>
                    <a:pt x="4094959" y="361242"/>
                  </a:lnTo>
                  <a:lnTo>
                    <a:pt x="4095253" y="361242"/>
                  </a:lnTo>
                  <a:lnTo>
                    <a:pt x="4095253" y="360459"/>
                  </a:lnTo>
                  <a:lnTo>
                    <a:pt x="4099505" y="360459"/>
                  </a:lnTo>
                  <a:lnTo>
                    <a:pt x="4099505" y="359677"/>
                  </a:lnTo>
                  <a:lnTo>
                    <a:pt x="4100215" y="359677"/>
                  </a:lnTo>
                  <a:lnTo>
                    <a:pt x="4100215" y="358895"/>
                  </a:lnTo>
                  <a:lnTo>
                    <a:pt x="4101995" y="358895"/>
                  </a:lnTo>
                  <a:lnTo>
                    <a:pt x="4101995" y="358113"/>
                  </a:lnTo>
                  <a:lnTo>
                    <a:pt x="4105500" y="358113"/>
                  </a:lnTo>
                  <a:lnTo>
                    <a:pt x="4105500" y="357331"/>
                  </a:lnTo>
                  <a:lnTo>
                    <a:pt x="4109524" y="357331"/>
                  </a:lnTo>
                  <a:lnTo>
                    <a:pt x="4109524" y="356549"/>
                  </a:lnTo>
                  <a:lnTo>
                    <a:pt x="4112007" y="356549"/>
                  </a:lnTo>
                  <a:lnTo>
                    <a:pt x="4112007" y="355771"/>
                  </a:lnTo>
                  <a:lnTo>
                    <a:pt x="4114485" y="355771"/>
                  </a:lnTo>
                  <a:lnTo>
                    <a:pt x="4114485" y="354989"/>
                  </a:lnTo>
                  <a:lnTo>
                    <a:pt x="4118682" y="354989"/>
                  </a:lnTo>
                  <a:lnTo>
                    <a:pt x="4118682" y="354207"/>
                  </a:lnTo>
                  <a:lnTo>
                    <a:pt x="4120228" y="354207"/>
                  </a:lnTo>
                  <a:lnTo>
                    <a:pt x="4120228" y="353424"/>
                  </a:lnTo>
                  <a:lnTo>
                    <a:pt x="4123096" y="353424"/>
                  </a:lnTo>
                  <a:lnTo>
                    <a:pt x="4123096" y="352642"/>
                  </a:lnTo>
                  <a:lnTo>
                    <a:pt x="4124864" y="352642"/>
                  </a:lnTo>
                  <a:lnTo>
                    <a:pt x="4124864" y="351860"/>
                  </a:lnTo>
                  <a:lnTo>
                    <a:pt x="4125165" y="351860"/>
                  </a:lnTo>
                  <a:lnTo>
                    <a:pt x="4125165" y="351078"/>
                  </a:lnTo>
                  <a:lnTo>
                    <a:pt x="4125712" y="351078"/>
                  </a:lnTo>
                  <a:lnTo>
                    <a:pt x="4125712" y="350296"/>
                  </a:lnTo>
                  <a:lnTo>
                    <a:pt x="4127606" y="350296"/>
                  </a:lnTo>
                  <a:lnTo>
                    <a:pt x="4127606" y="349514"/>
                  </a:lnTo>
                  <a:lnTo>
                    <a:pt x="4131353" y="349514"/>
                  </a:lnTo>
                  <a:lnTo>
                    <a:pt x="4131353" y="348731"/>
                  </a:lnTo>
                  <a:lnTo>
                    <a:pt x="4131678" y="348731"/>
                  </a:lnTo>
                  <a:lnTo>
                    <a:pt x="4131678" y="347949"/>
                  </a:lnTo>
                  <a:lnTo>
                    <a:pt x="4132231" y="347949"/>
                  </a:lnTo>
                  <a:lnTo>
                    <a:pt x="4132231" y="347167"/>
                  </a:lnTo>
                  <a:lnTo>
                    <a:pt x="4132387" y="347167"/>
                  </a:lnTo>
                  <a:lnTo>
                    <a:pt x="4132387" y="346385"/>
                  </a:lnTo>
                  <a:lnTo>
                    <a:pt x="4139598" y="346385"/>
                  </a:lnTo>
                  <a:lnTo>
                    <a:pt x="4139598" y="345603"/>
                  </a:lnTo>
                  <a:lnTo>
                    <a:pt x="4141149" y="345603"/>
                  </a:lnTo>
                  <a:lnTo>
                    <a:pt x="4141149" y="344821"/>
                  </a:lnTo>
                  <a:lnTo>
                    <a:pt x="4141528" y="344821"/>
                  </a:lnTo>
                  <a:lnTo>
                    <a:pt x="4141528" y="344038"/>
                  </a:lnTo>
                  <a:lnTo>
                    <a:pt x="4142683" y="344038"/>
                  </a:lnTo>
                  <a:lnTo>
                    <a:pt x="4142683" y="343256"/>
                  </a:lnTo>
                  <a:lnTo>
                    <a:pt x="4144595" y="343256"/>
                  </a:lnTo>
                  <a:lnTo>
                    <a:pt x="4144595" y="342474"/>
                  </a:lnTo>
                  <a:lnTo>
                    <a:pt x="4144872" y="342474"/>
                  </a:lnTo>
                  <a:lnTo>
                    <a:pt x="4144872" y="341697"/>
                  </a:lnTo>
                  <a:lnTo>
                    <a:pt x="4145695" y="341697"/>
                  </a:lnTo>
                  <a:lnTo>
                    <a:pt x="4145695" y="340914"/>
                  </a:lnTo>
                  <a:lnTo>
                    <a:pt x="4149676" y="340914"/>
                  </a:lnTo>
                  <a:lnTo>
                    <a:pt x="4149676" y="340132"/>
                  </a:lnTo>
                  <a:lnTo>
                    <a:pt x="4152887" y="340132"/>
                  </a:lnTo>
                  <a:lnTo>
                    <a:pt x="4152887" y="339350"/>
                  </a:lnTo>
                  <a:lnTo>
                    <a:pt x="4155106" y="339350"/>
                  </a:lnTo>
                  <a:lnTo>
                    <a:pt x="4155106" y="338568"/>
                  </a:lnTo>
                  <a:lnTo>
                    <a:pt x="4157229" y="338568"/>
                  </a:lnTo>
                  <a:lnTo>
                    <a:pt x="4157229" y="337786"/>
                  </a:lnTo>
                  <a:lnTo>
                    <a:pt x="4157650" y="337786"/>
                  </a:lnTo>
                  <a:lnTo>
                    <a:pt x="4157650" y="337004"/>
                  </a:lnTo>
                  <a:lnTo>
                    <a:pt x="4168559" y="337004"/>
                  </a:lnTo>
                  <a:lnTo>
                    <a:pt x="4168559" y="336221"/>
                  </a:lnTo>
                  <a:lnTo>
                    <a:pt x="4168643" y="336221"/>
                  </a:lnTo>
                  <a:lnTo>
                    <a:pt x="4168643" y="335439"/>
                  </a:lnTo>
                  <a:lnTo>
                    <a:pt x="4169804" y="335439"/>
                  </a:lnTo>
                  <a:lnTo>
                    <a:pt x="4169804" y="334657"/>
                  </a:lnTo>
                  <a:lnTo>
                    <a:pt x="4169996" y="334657"/>
                  </a:lnTo>
                  <a:lnTo>
                    <a:pt x="4169996" y="333875"/>
                  </a:lnTo>
                  <a:lnTo>
                    <a:pt x="4169996" y="333875"/>
                  </a:lnTo>
                  <a:lnTo>
                    <a:pt x="4169996" y="333093"/>
                  </a:lnTo>
                  <a:lnTo>
                    <a:pt x="4171295" y="333093"/>
                  </a:lnTo>
                  <a:lnTo>
                    <a:pt x="4171295" y="332311"/>
                  </a:lnTo>
                  <a:lnTo>
                    <a:pt x="4174488" y="332311"/>
                  </a:lnTo>
                  <a:lnTo>
                    <a:pt x="4174488" y="331528"/>
                  </a:lnTo>
                  <a:lnTo>
                    <a:pt x="4175366" y="331528"/>
                  </a:lnTo>
                  <a:lnTo>
                    <a:pt x="4175366" y="330746"/>
                  </a:lnTo>
                  <a:lnTo>
                    <a:pt x="4177645" y="330746"/>
                  </a:lnTo>
                  <a:lnTo>
                    <a:pt x="4177645" y="329964"/>
                  </a:lnTo>
                  <a:lnTo>
                    <a:pt x="4179768" y="329964"/>
                  </a:lnTo>
                  <a:lnTo>
                    <a:pt x="4179768" y="329182"/>
                  </a:lnTo>
                  <a:lnTo>
                    <a:pt x="4186599" y="329182"/>
                  </a:lnTo>
                  <a:lnTo>
                    <a:pt x="4186599" y="328404"/>
                  </a:lnTo>
                  <a:lnTo>
                    <a:pt x="4188271" y="328404"/>
                  </a:lnTo>
                  <a:lnTo>
                    <a:pt x="4188271" y="327622"/>
                  </a:lnTo>
                  <a:lnTo>
                    <a:pt x="4193233" y="327622"/>
                  </a:lnTo>
                  <a:lnTo>
                    <a:pt x="4193233" y="326840"/>
                  </a:lnTo>
                  <a:lnTo>
                    <a:pt x="4196690" y="326840"/>
                  </a:lnTo>
                  <a:lnTo>
                    <a:pt x="4196690" y="326058"/>
                  </a:lnTo>
                  <a:lnTo>
                    <a:pt x="4198278" y="326058"/>
                  </a:lnTo>
                  <a:lnTo>
                    <a:pt x="4198278" y="325276"/>
                  </a:lnTo>
                  <a:lnTo>
                    <a:pt x="4198543" y="325276"/>
                  </a:lnTo>
                  <a:lnTo>
                    <a:pt x="4198543" y="324493"/>
                  </a:lnTo>
                  <a:lnTo>
                    <a:pt x="4205248" y="324493"/>
                  </a:lnTo>
                  <a:lnTo>
                    <a:pt x="4205248" y="323711"/>
                  </a:lnTo>
                  <a:lnTo>
                    <a:pt x="4209481" y="323711"/>
                  </a:lnTo>
                  <a:lnTo>
                    <a:pt x="4209481" y="322929"/>
                  </a:lnTo>
                  <a:lnTo>
                    <a:pt x="4213059" y="322929"/>
                  </a:lnTo>
                  <a:lnTo>
                    <a:pt x="4213059" y="322147"/>
                  </a:lnTo>
                  <a:lnTo>
                    <a:pt x="4217341" y="322147"/>
                  </a:lnTo>
                  <a:lnTo>
                    <a:pt x="4217341" y="321365"/>
                  </a:lnTo>
                  <a:lnTo>
                    <a:pt x="4218002" y="321365"/>
                  </a:lnTo>
                  <a:lnTo>
                    <a:pt x="4218002" y="320583"/>
                  </a:lnTo>
                  <a:lnTo>
                    <a:pt x="4218682" y="320583"/>
                  </a:lnTo>
                  <a:lnTo>
                    <a:pt x="4218682" y="319800"/>
                  </a:lnTo>
                  <a:lnTo>
                    <a:pt x="4223589" y="319800"/>
                  </a:lnTo>
                  <a:lnTo>
                    <a:pt x="4223589" y="319018"/>
                  </a:lnTo>
                  <a:lnTo>
                    <a:pt x="4224154" y="319018"/>
                  </a:lnTo>
                  <a:lnTo>
                    <a:pt x="4224154" y="318236"/>
                  </a:lnTo>
                  <a:lnTo>
                    <a:pt x="4225279" y="318236"/>
                  </a:lnTo>
                  <a:lnTo>
                    <a:pt x="4225279" y="317454"/>
                  </a:lnTo>
                  <a:lnTo>
                    <a:pt x="4227155" y="317454"/>
                  </a:lnTo>
                  <a:lnTo>
                    <a:pt x="4227155" y="316672"/>
                  </a:lnTo>
                  <a:lnTo>
                    <a:pt x="4238888" y="316672"/>
                  </a:lnTo>
                  <a:lnTo>
                    <a:pt x="4238888" y="315890"/>
                  </a:lnTo>
                  <a:lnTo>
                    <a:pt x="4239850" y="315890"/>
                  </a:lnTo>
                  <a:lnTo>
                    <a:pt x="4239850" y="315107"/>
                  </a:lnTo>
                  <a:lnTo>
                    <a:pt x="4241768" y="315107"/>
                  </a:lnTo>
                  <a:lnTo>
                    <a:pt x="4241768" y="314330"/>
                  </a:lnTo>
                  <a:lnTo>
                    <a:pt x="4244919" y="314330"/>
                  </a:lnTo>
                  <a:lnTo>
                    <a:pt x="4244919" y="313548"/>
                  </a:lnTo>
                  <a:lnTo>
                    <a:pt x="4250722" y="313548"/>
                  </a:lnTo>
                  <a:lnTo>
                    <a:pt x="4250722" y="312765"/>
                  </a:lnTo>
                  <a:lnTo>
                    <a:pt x="4256194" y="312765"/>
                  </a:lnTo>
                  <a:lnTo>
                    <a:pt x="4256194" y="311983"/>
                  </a:lnTo>
                  <a:lnTo>
                    <a:pt x="4256201" y="311983"/>
                  </a:lnTo>
                  <a:lnTo>
                    <a:pt x="4256201" y="311201"/>
                  </a:lnTo>
                  <a:lnTo>
                    <a:pt x="4257560" y="311201"/>
                  </a:lnTo>
                  <a:lnTo>
                    <a:pt x="4257560" y="310419"/>
                  </a:lnTo>
                  <a:lnTo>
                    <a:pt x="4261775" y="310419"/>
                  </a:lnTo>
                  <a:lnTo>
                    <a:pt x="4261775" y="309637"/>
                  </a:lnTo>
                  <a:lnTo>
                    <a:pt x="4264866" y="309637"/>
                  </a:lnTo>
                  <a:lnTo>
                    <a:pt x="4264866" y="308855"/>
                  </a:lnTo>
                  <a:lnTo>
                    <a:pt x="4268534" y="308855"/>
                  </a:lnTo>
                  <a:lnTo>
                    <a:pt x="4268534" y="308072"/>
                  </a:lnTo>
                  <a:lnTo>
                    <a:pt x="4274536" y="308072"/>
                  </a:lnTo>
                  <a:lnTo>
                    <a:pt x="4274536" y="307290"/>
                  </a:lnTo>
                  <a:lnTo>
                    <a:pt x="4275835" y="307290"/>
                  </a:lnTo>
                  <a:lnTo>
                    <a:pt x="4275835" y="306508"/>
                  </a:lnTo>
                  <a:lnTo>
                    <a:pt x="4279533" y="306508"/>
                  </a:lnTo>
                  <a:lnTo>
                    <a:pt x="4279533" y="305726"/>
                  </a:lnTo>
                  <a:lnTo>
                    <a:pt x="4283238" y="305726"/>
                  </a:lnTo>
                  <a:lnTo>
                    <a:pt x="4283238" y="304944"/>
                  </a:lnTo>
                  <a:lnTo>
                    <a:pt x="4284951" y="304944"/>
                  </a:lnTo>
                  <a:lnTo>
                    <a:pt x="4284951" y="304162"/>
                  </a:lnTo>
                  <a:lnTo>
                    <a:pt x="4290171" y="304162"/>
                  </a:lnTo>
                  <a:lnTo>
                    <a:pt x="4290171" y="303380"/>
                  </a:lnTo>
                  <a:lnTo>
                    <a:pt x="4293791" y="303380"/>
                  </a:lnTo>
                  <a:lnTo>
                    <a:pt x="4293791" y="302597"/>
                  </a:lnTo>
                  <a:lnTo>
                    <a:pt x="4297039" y="302597"/>
                  </a:lnTo>
                  <a:lnTo>
                    <a:pt x="4297039" y="301815"/>
                  </a:lnTo>
                  <a:lnTo>
                    <a:pt x="4304484" y="301815"/>
                  </a:lnTo>
                  <a:lnTo>
                    <a:pt x="4304484" y="301038"/>
                  </a:lnTo>
                  <a:lnTo>
                    <a:pt x="4310443" y="301038"/>
                  </a:lnTo>
                  <a:lnTo>
                    <a:pt x="4310443" y="300251"/>
                  </a:lnTo>
                  <a:lnTo>
                    <a:pt x="4311832" y="300251"/>
                  </a:lnTo>
                  <a:lnTo>
                    <a:pt x="4311832" y="299473"/>
                  </a:lnTo>
                  <a:lnTo>
                    <a:pt x="4312187" y="299473"/>
                  </a:lnTo>
                  <a:lnTo>
                    <a:pt x="4312187" y="298691"/>
                  </a:lnTo>
                  <a:lnTo>
                    <a:pt x="4313293" y="298691"/>
                  </a:lnTo>
                  <a:lnTo>
                    <a:pt x="4313293" y="297909"/>
                  </a:lnTo>
                  <a:lnTo>
                    <a:pt x="4314261" y="297909"/>
                  </a:lnTo>
                  <a:lnTo>
                    <a:pt x="4314261" y="297127"/>
                  </a:lnTo>
                  <a:lnTo>
                    <a:pt x="4319932" y="297127"/>
                  </a:lnTo>
                  <a:lnTo>
                    <a:pt x="4319932" y="296345"/>
                  </a:lnTo>
                  <a:lnTo>
                    <a:pt x="4324869" y="296345"/>
                  </a:lnTo>
                  <a:lnTo>
                    <a:pt x="4324869" y="295562"/>
                  </a:lnTo>
                  <a:lnTo>
                    <a:pt x="4326866" y="295562"/>
                  </a:lnTo>
                  <a:lnTo>
                    <a:pt x="4326866" y="294780"/>
                  </a:lnTo>
                  <a:lnTo>
                    <a:pt x="4327557" y="294780"/>
                  </a:lnTo>
                  <a:lnTo>
                    <a:pt x="4327557" y="293998"/>
                  </a:lnTo>
                  <a:lnTo>
                    <a:pt x="4327918" y="293998"/>
                  </a:lnTo>
                  <a:lnTo>
                    <a:pt x="4327918" y="293216"/>
                  </a:lnTo>
                  <a:lnTo>
                    <a:pt x="4334599" y="293216"/>
                  </a:lnTo>
                  <a:lnTo>
                    <a:pt x="4334599" y="292434"/>
                  </a:lnTo>
                  <a:lnTo>
                    <a:pt x="4345285" y="292434"/>
                  </a:lnTo>
                  <a:lnTo>
                    <a:pt x="4345285" y="291652"/>
                  </a:lnTo>
                  <a:lnTo>
                    <a:pt x="4345730" y="291652"/>
                  </a:lnTo>
                  <a:lnTo>
                    <a:pt x="4345730" y="290869"/>
                  </a:lnTo>
                  <a:lnTo>
                    <a:pt x="4351419" y="290869"/>
                  </a:lnTo>
                  <a:lnTo>
                    <a:pt x="4351419" y="290087"/>
                  </a:lnTo>
                  <a:lnTo>
                    <a:pt x="4353650" y="290087"/>
                  </a:lnTo>
                  <a:lnTo>
                    <a:pt x="4353650" y="289305"/>
                  </a:lnTo>
                  <a:lnTo>
                    <a:pt x="4353891" y="289305"/>
                  </a:lnTo>
                  <a:lnTo>
                    <a:pt x="4353891" y="288523"/>
                  </a:lnTo>
                  <a:lnTo>
                    <a:pt x="4354246" y="288523"/>
                  </a:lnTo>
                  <a:lnTo>
                    <a:pt x="4354246" y="287741"/>
                  </a:lnTo>
                  <a:lnTo>
                    <a:pt x="4361696" y="287741"/>
                  </a:lnTo>
                  <a:lnTo>
                    <a:pt x="4361696" y="286959"/>
                  </a:lnTo>
                  <a:lnTo>
                    <a:pt x="4362442" y="286959"/>
                  </a:lnTo>
                  <a:lnTo>
                    <a:pt x="4362442" y="286176"/>
                  </a:lnTo>
                  <a:lnTo>
                    <a:pt x="4366778" y="286176"/>
                  </a:lnTo>
                  <a:lnTo>
                    <a:pt x="4366778" y="285399"/>
                  </a:lnTo>
                  <a:lnTo>
                    <a:pt x="4374066" y="285399"/>
                  </a:lnTo>
                  <a:lnTo>
                    <a:pt x="4374066" y="284617"/>
                  </a:lnTo>
                  <a:lnTo>
                    <a:pt x="4375961" y="284617"/>
                  </a:lnTo>
                  <a:lnTo>
                    <a:pt x="4375961" y="283834"/>
                  </a:lnTo>
                  <a:lnTo>
                    <a:pt x="4378059" y="283834"/>
                  </a:lnTo>
                  <a:lnTo>
                    <a:pt x="4378059" y="283052"/>
                  </a:lnTo>
                  <a:lnTo>
                    <a:pt x="4386304" y="283052"/>
                  </a:lnTo>
                  <a:lnTo>
                    <a:pt x="4386304" y="282270"/>
                  </a:lnTo>
                  <a:lnTo>
                    <a:pt x="4394140" y="282270"/>
                  </a:lnTo>
                  <a:lnTo>
                    <a:pt x="4394140" y="281488"/>
                  </a:lnTo>
                  <a:lnTo>
                    <a:pt x="4400586" y="281488"/>
                  </a:lnTo>
                  <a:lnTo>
                    <a:pt x="4400586" y="280706"/>
                  </a:lnTo>
                  <a:lnTo>
                    <a:pt x="4402144" y="280706"/>
                  </a:lnTo>
                  <a:lnTo>
                    <a:pt x="4402144" y="279924"/>
                  </a:lnTo>
                  <a:lnTo>
                    <a:pt x="4403443" y="279924"/>
                  </a:lnTo>
                  <a:lnTo>
                    <a:pt x="4403443" y="279142"/>
                  </a:lnTo>
                  <a:lnTo>
                    <a:pt x="4407712" y="279142"/>
                  </a:lnTo>
                  <a:lnTo>
                    <a:pt x="4407712" y="278359"/>
                  </a:lnTo>
                  <a:lnTo>
                    <a:pt x="4409949" y="278359"/>
                  </a:lnTo>
                  <a:lnTo>
                    <a:pt x="4409949" y="277577"/>
                  </a:lnTo>
                  <a:lnTo>
                    <a:pt x="4418609" y="277577"/>
                  </a:lnTo>
                  <a:lnTo>
                    <a:pt x="4418609" y="276795"/>
                  </a:lnTo>
                  <a:lnTo>
                    <a:pt x="4424177" y="276795"/>
                  </a:lnTo>
                  <a:lnTo>
                    <a:pt x="4424177" y="276013"/>
                  </a:lnTo>
                  <a:lnTo>
                    <a:pt x="4425146" y="276013"/>
                  </a:lnTo>
                  <a:lnTo>
                    <a:pt x="4425146" y="275231"/>
                  </a:lnTo>
                  <a:lnTo>
                    <a:pt x="4425729" y="275231"/>
                  </a:lnTo>
                  <a:lnTo>
                    <a:pt x="4425729" y="274449"/>
                  </a:lnTo>
                  <a:lnTo>
                    <a:pt x="4427888" y="274449"/>
                  </a:lnTo>
                  <a:lnTo>
                    <a:pt x="4427888" y="273666"/>
                  </a:lnTo>
                  <a:lnTo>
                    <a:pt x="4434677" y="273666"/>
                  </a:lnTo>
                  <a:lnTo>
                    <a:pt x="4434677" y="272884"/>
                  </a:lnTo>
                  <a:lnTo>
                    <a:pt x="4438159" y="272884"/>
                  </a:lnTo>
                  <a:lnTo>
                    <a:pt x="4438159" y="272107"/>
                  </a:lnTo>
                  <a:lnTo>
                    <a:pt x="4444082" y="272107"/>
                  </a:lnTo>
                  <a:lnTo>
                    <a:pt x="4444082" y="271324"/>
                  </a:lnTo>
                  <a:lnTo>
                    <a:pt x="4451401" y="271324"/>
                  </a:lnTo>
                  <a:lnTo>
                    <a:pt x="4451401" y="270542"/>
                  </a:lnTo>
                  <a:lnTo>
                    <a:pt x="4451954" y="270542"/>
                  </a:lnTo>
                  <a:lnTo>
                    <a:pt x="4451954" y="269760"/>
                  </a:lnTo>
                  <a:lnTo>
                    <a:pt x="4460998" y="269760"/>
                  </a:lnTo>
                  <a:lnTo>
                    <a:pt x="4460998" y="268978"/>
                  </a:lnTo>
                  <a:lnTo>
                    <a:pt x="4464925" y="268978"/>
                  </a:lnTo>
                  <a:lnTo>
                    <a:pt x="4464925" y="268196"/>
                  </a:lnTo>
                  <a:lnTo>
                    <a:pt x="4465797" y="268196"/>
                  </a:lnTo>
                  <a:lnTo>
                    <a:pt x="4465797" y="267414"/>
                  </a:lnTo>
                  <a:lnTo>
                    <a:pt x="4468768" y="267414"/>
                  </a:lnTo>
                  <a:lnTo>
                    <a:pt x="4468768" y="266631"/>
                  </a:lnTo>
                  <a:lnTo>
                    <a:pt x="4470145" y="266631"/>
                  </a:lnTo>
                  <a:lnTo>
                    <a:pt x="4470145" y="265849"/>
                  </a:lnTo>
                  <a:lnTo>
                    <a:pt x="4471119" y="265849"/>
                  </a:lnTo>
                  <a:lnTo>
                    <a:pt x="4471119" y="265067"/>
                  </a:lnTo>
                  <a:lnTo>
                    <a:pt x="4474162" y="265067"/>
                  </a:lnTo>
                  <a:lnTo>
                    <a:pt x="4474162" y="264285"/>
                  </a:lnTo>
                  <a:lnTo>
                    <a:pt x="4478125" y="264285"/>
                  </a:lnTo>
                  <a:lnTo>
                    <a:pt x="4478125" y="263503"/>
                  </a:lnTo>
                  <a:lnTo>
                    <a:pt x="4479929" y="263503"/>
                  </a:lnTo>
                  <a:lnTo>
                    <a:pt x="4479929" y="262721"/>
                  </a:lnTo>
                  <a:lnTo>
                    <a:pt x="4481733" y="262721"/>
                  </a:lnTo>
                  <a:lnTo>
                    <a:pt x="4481733" y="261938"/>
                  </a:lnTo>
                  <a:lnTo>
                    <a:pt x="4495745" y="261938"/>
                  </a:lnTo>
                  <a:lnTo>
                    <a:pt x="4495745" y="261156"/>
                  </a:lnTo>
                  <a:lnTo>
                    <a:pt x="4504284" y="261156"/>
                  </a:lnTo>
                  <a:lnTo>
                    <a:pt x="4504284" y="260374"/>
                  </a:lnTo>
                  <a:lnTo>
                    <a:pt x="4507351" y="260374"/>
                  </a:lnTo>
                  <a:lnTo>
                    <a:pt x="4507351" y="259592"/>
                  </a:lnTo>
                  <a:lnTo>
                    <a:pt x="4508794" y="259592"/>
                  </a:lnTo>
                  <a:lnTo>
                    <a:pt x="4508794" y="258810"/>
                  </a:lnTo>
                  <a:lnTo>
                    <a:pt x="4511380" y="258810"/>
                  </a:lnTo>
                  <a:lnTo>
                    <a:pt x="4511380" y="258032"/>
                  </a:lnTo>
                  <a:lnTo>
                    <a:pt x="4514146" y="258032"/>
                  </a:lnTo>
                  <a:lnTo>
                    <a:pt x="4514146" y="257250"/>
                  </a:lnTo>
                  <a:lnTo>
                    <a:pt x="4514447" y="257250"/>
                  </a:lnTo>
                  <a:lnTo>
                    <a:pt x="4514447" y="256468"/>
                  </a:lnTo>
                  <a:lnTo>
                    <a:pt x="4518236" y="256468"/>
                  </a:lnTo>
                  <a:lnTo>
                    <a:pt x="4518236" y="255686"/>
                  </a:lnTo>
                  <a:lnTo>
                    <a:pt x="4526173" y="255686"/>
                  </a:lnTo>
                  <a:lnTo>
                    <a:pt x="4526173" y="254903"/>
                  </a:lnTo>
                  <a:lnTo>
                    <a:pt x="4531826" y="254903"/>
                  </a:lnTo>
                  <a:lnTo>
                    <a:pt x="4531826" y="254121"/>
                  </a:lnTo>
                  <a:lnTo>
                    <a:pt x="4533029" y="254121"/>
                  </a:lnTo>
                  <a:lnTo>
                    <a:pt x="4533029" y="253339"/>
                  </a:lnTo>
                  <a:lnTo>
                    <a:pt x="4540786" y="253339"/>
                  </a:lnTo>
                  <a:lnTo>
                    <a:pt x="4540786" y="252557"/>
                  </a:lnTo>
                  <a:lnTo>
                    <a:pt x="4559428" y="252557"/>
                  </a:lnTo>
                  <a:lnTo>
                    <a:pt x="4559428" y="251775"/>
                  </a:lnTo>
                  <a:lnTo>
                    <a:pt x="4593465" y="251775"/>
                  </a:lnTo>
                  <a:lnTo>
                    <a:pt x="4593465" y="250993"/>
                  </a:lnTo>
                  <a:lnTo>
                    <a:pt x="4594728" y="250993"/>
                  </a:lnTo>
                  <a:lnTo>
                    <a:pt x="4594728" y="250210"/>
                  </a:lnTo>
                  <a:lnTo>
                    <a:pt x="4594848" y="250210"/>
                  </a:lnTo>
                  <a:lnTo>
                    <a:pt x="4594848" y="249428"/>
                  </a:lnTo>
                  <a:lnTo>
                    <a:pt x="4608980" y="249428"/>
                  </a:lnTo>
                  <a:lnTo>
                    <a:pt x="4608980" y="248646"/>
                  </a:lnTo>
                  <a:lnTo>
                    <a:pt x="4609521" y="248646"/>
                  </a:lnTo>
                  <a:lnTo>
                    <a:pt x="4609521" y="247864"/>
                  </a:lnTo>
                  <a:lnTo>
                    <a:pt x="4613490" y="247864"/>
                  </a:lnTo>
                  <a:lnTo>
                    <a:pt x="4613490" y="247082"/>
                  </a:lnTo>
                  <a:lnTo>
                    <a:pt x="4617880" y="247082"/>
                  </a:lnTo>
                  <a:lnTo>
                    <a:pt x="4617880" y="246300"/>
                  </a:lnTo>
                  <a:lnTo>
                    <a:pt x="4618000" y="246300"/>
                  </a:lnTo>
                  <a:lnTo>
                    <a:pt x="4618000" y="245517"/>
                  </a:lnTo>
                  <a:lnTo>
                    <a:pt x="4621729" y="245517"/>
                  </a:lnTo>
                  <a:lnTo>
                    <a:pt x="4621729" y="244740"/>
                  </a:lnTo>
                  <a:lnTo>
                    <a:pt x="4627622" y="244740"/>
                  </a:lnTo>
                  <a:lnTo>
                    <a:pt x="4627622" y="243958"/>
                  </a:lnTo>
                  <a:lnTo>
                    <a:pt x="4627923" y="243958"/>
                  </a:lnTo>
                  <a:lnTo>
                    <a:pt x="4627923" y="243176"/>
                  </a:lnTo>
                  <a:lnTo>
                    <a:pt x="4635380" y="243176"/>
                  </a:lnTo>
                  <a:lnTo>
                    <a:pt x="4635380" y="242393"/>
                  </a:lnTo>
                  <a:lnTo>
                    <a:pt x="4637544" y="242393"/>
                  </a:lnTo>
                  <a:lnTo>
                    <a:pt x="4637544" y="241611"/>
                  </a:lnTo>
                  <a:lnTo>
                    <a:pt x="4641634" y="241611"/>
                  </a:lnTo>
                  <a:lnTo>
                    <a:pt x="4641634" y="240829"/>
                  </a:lnTo>
                  <a:lnTo>
                    <a:pt x="4646866" y="240829"/>
                  </a:lnTo>
                  <a:lnTo>
                    <a:pt x="4646866" y="240047"/>
                  </a:lnTo>
                  <a:lnTo>
                    <a:pt x="4653601" y="240047"/>
                  </a:lnTo>
                  <a:lnTo>
                    <a:pt x="4653601" y="239265"/>
                  </a:lnTo>
                  <a:lnTo>
                    <a:pt x="4654924" y="239265"/>
                  </a:lnTo>
                  <a:lnTo>
                    <a:pt x="4654924" y="238483"/>
                  </a:lnTo>
                  <a:lnTo>
                    <a:pt x="4678136" y="238483"/>
                  </a:lnTo>
                  <a:lnTo>
                    <a:pt x="4678136" y="237700"/>
                  </a:lnTo>
                  <a:lnTo>
                    <a:pt x="4681383" y="237700"/>
                  </a:lnTo>
                  <a:lnTo>
                    <a:pt x="4681383" y="236918"/>
                  </a:lnTo>
                  <a:lnTo>
                    <a:pt x="4687096" y="236918"/>
                  </a:lnTo>
                  <a:lnTo>
                    <a:pt x="4687096" y="236136"/>
                  </a:lnTo>
                  <a:lnTo>
                    <a:pt x="4691186" y="236136"/>
                  </a:lnTo>
                  <a:lnTo>
                    <a:pt x="4691186" y="235354"/>
                  </a:lnTo>
                  <a:lnTo>
                    <a:pt x="4696598" y="235354"/>
                  </a:lnTo>
                  <a:lnTo>
                    <a:pt x="4696598" y="234572"/>
                  </a:lnTo>
                  <a:lnTo>
                    <a:pt x="4696958" y="234572"/>
                  </a:lnTo>
                  <a:lnTo>
                    <a:pt x="4696958" y="233790"/>
                  </a:lnTo>
                  <a:lnTo>
                    <a:pt x="4700747" y="233790"/>
                  </a:lnTo>
                  <a:lnTo>
                    <a:pt x="4700747" y="233007"/>
                  </a:lnTo>
                  <a:lnTo>
                    <a:pt x="4702130" y="233007"/>
                  </a:lnTo>
                  <a:lnTo>
                    <a:pt x="4702130" y="232225"/>
                  </a:lnTo>
                  <a:lnTo>
                    <a:pt x="4704415" y="232225"/>
                  </a:lnTo>
                  <a:lnTo>
                    <a:pt x="4704415" y="231448"/>
                  </a:lnTo>
                  <a:lnTo>
                    <a:pt x="4710790" y="231448"/>
                  </a:lnTo>
                  <a:lnTo>
                    <a:pt x="4710790" y="230665"/>
                  </a:lnTo>
                  <a:lnTo>
                    <a:pt x="4711030" y="230665"/>
                  </a:lnTo>
                  <a:lnTo>
                    <a:pt x="4711030" y="229883"/>
                  </a:lnTo>
                  <a:lnTo>
                    <a:pt x="4711150" y="229883"/>
                  </a:lnTo>
                  <a:lnTo>
                    <a:pt x="4711150" y="229101"/>
                  </a:lnTo>
                  <a:lnTo>
                    <a:pt x="4718126" y="229101"/>
                  </a:lnTo>
                  <a:lnTo>
                    <a:pt x="4718126" y="228319"/>
                  </a:lnTo>
                  <a:lnTo>
                    <a:pt x="4727207" y="228319"/>
                  </a:lnTo>
                  <a:lnTo>
                    <a:pt x="4727207" y="227537"/>
                  </a:lnTo>
                  <a:lnTo>
                    <a:pt x="4732077" y="227537"/>
                  </a:lnTo>
                  <a:lnTo>
                    <a:pt x="4732077" y="226755"/>
                  </a:lnTo>
                  <a:lnTo>
                    <a:pt x="4737189" y="226755"/>
                  </a:lnTo>
                  <a:lnTo>
                    <a:pt x="4737189" y="225972"/>
                  </a:lnTo>
                  <a:lnTo>
                    <a:pt x="4750059" y="225972"/>
                  </a:lnTo>
                  <a:lnTo>
                    <a:pt x="4750059" y="225190"/>
                  </a:lnTo>
                  <a:lnTo>
                    <a:pt x="4752403" y="225190"/>
                  </a:lnTo>
                  <a:lnTo>
                    <a:pt x="4752403" y="224408"/>
                  </a:lnTo>
                  <a:lnTo>
                    <a:pt x="4755470" y="224408"/>
                  </a:lnTo>
                  <a:lnTo>
                    <a:pt x="4755470" y="223626"/>
                  </a:lnTo>
                  <a:lnTo>
                    <a:pt x="4764972" y="223626"/>
                  </a:lnTo>
                  <a:lnTo>
                    <a:pt x="4764972" y="222844"/>
                  </a:lnTo>
                  <a:lnTo>
                    <a:pt x="4777480" y="222844"/>
                  </a:lnTo>
                  <a:lnTo>
                    <a:pt x="4777480" y="222062"/>
                  </a:lnTo>
                  <a:lnTo>
                    <a:pt x="4778442" y="222062"/>
                  </a:lnTo>
                  <a:lnTo>
                    <a:pt x="4778442" y="221279"/>
                  </a:lnTo>
                  <a:lnTo>
                    <a:pt x="4779405" y="221279"/>
                  </a:lnTo>
                  <a:lnTo>
                    <a:pt x="4779405" y="220497"/>
                  </a:lnTo>
                  <a:lnTo>
                    <a:pt x="4780968" y="220497"/>
                  </a:lnTo>
                  <a:lnTo>
                    <a:pt x="4780968" y="219715"/>
                  </a:lnTo>
                  <a:lnTo>
                    <a:pt x="4791011" y="219715"/>
                  </a:lnTo>
                  <a:lnTo>
                    <a:pt x="4791011" y="218933"/>
                  </a:lnTo>
                  <a:lnTo>
                    <a:pt x="4791732" y="218933"/>
                  </a:lnTo>
                  <a:lnTo>
                    <a:pt x="4791732" y="218151"/>
                  </a:lnTo>
                  <a:lnTo>
                    <a:pt x="4804000" y="218151"/>
                  </a:lnTo>
                  <a:lnTo>
                    <a:pt x="4804000" y="217373"/>
                  </a:lnTo>
                  <a:lnTo>
                    <a:pt x="4805924" y="217373"/>
                  </a:lnTo>
                  <a:lnTo>
                    <a:pt x="4805924" y="216587"/>
                  </a:lnTo>
                  <a:lnTo>
                    <a:pt x="4806766" y="216587"/>
                  </a:lnTo>
                  <a:lnTo>
                    <a:pt x="4806766" y="215809"/>
                  </a:lnTo>
                  <a:lnTo>
                    <a:pt x="4814524" y="215809"/>
                  </a:lnTo>
                  <a:lnTo>
                    <a:pt x="4814524" y="215027"/>
                  </a:lnTo>
                  <a:lnTo>
                    <a:pt x="4822943" y="215027"/>
                  </a:lnTo>
                  <a:lnTo>
                    <a:pt x="4822943" y="214245"/>
                  </a:lnTo>
                  <a:lnTo>
                    <a:pt x="4828054" y="214245"/>
                  </a:lnTo>
                  <a:lnTo>
                    <a:pt x="4828054" y="213462"/>
                  </a:lnTo>
                  <a:lnTo>
                    <a:pt x="4828115" y="213462"/>
                  </a:lnTo>
                  <a:lnTo>
                    <a:pt x="4828115" y="212680"/>
                  </a:lnTo>
                  <a:lnTo>
                    <a:pt x="4829377" y="212680"/>
                  </a:lnTo>
                  <a:lnTo>
                    <a:pt x="4829377" y="211898"/>
                  </a:lnTo>
                  <a:lnTo>
                    <a:pt x="4833166" y="211898"/>
                  </a:lnTo>
                  <a:lnTo>
                    <a:pt x="4833166" y="211116"/>
                  </a:lnTo>
                  <a:lnTo>
                    <a:pt x="4833947" y="211116"/>
                  </a:lnTo>
                  <a:lnTo>
                    <a:pt x="4833947" y="210334"/>
                  </a:lnTo>
                  <a:lnTo>
                    <a:pt x="4850845" y="210334"/>
                  </a:lnTo>
                  <a:lnTo>
                    <a:pt x="4850845" y="209552"/>
                  </a:lnTo>
                  <a:lnTo>
                    <a:pt x="4851146" y="209552"/>
                  </a:lnTo>
                  <a:lnTo>
                    <a:pt x="4851146" y="208769"/>
                  </a:lnTo>
                  <a:lnTo>
                    <a:pt x="4852770" y="208769"/>
                  </a:lnTo>
                  <a:lnTo>
                    <a:pt x="4852770" y="207987"/>
                  </a:lnTo>
                  <a:lnTo>
                    <a:pt x="4855656" y="207987"/>
                  </a:lnTo>
                  <a:lnTo>
                    <a:pt x="4855656" y="207205"/>
                  </a:lnTo>
                  <a:lnTo>
                    <a:pt x="4866180" y="207205"/>
                  </a:lnTo>
                  <a:lnTo>
                    <a:pt x="4866180" y="206423"/>
                  </a:lnTo>
                  <a:lnTo>
                    <a:pt x="4874659" y="206423"/>
                  </a:lnTo>
                  <a:lnTo>
                    <a:pt x="4874659" y="205641"/>
                  </a:lnTo>
                  <a:lnTo>
                    <a:pt x="4875381" y="205641"/>
                  </a:lnTo>
                  <a:lnTo>
                    <a:pt x="4875381" y="204859"/>
                  </a:lnTo>
                  <a:lnTo>
                    <a:pt x="4885304" y="204859"/>
                  </a:lnTo>
                  <a:lnTo>
                    <a:pt x="4885304" y="204076"/>
                  </a:lnTo>
                  <a:lnTo>
                    <a:pt x="4887408" y="204076"/>
                  </a:lnTo>
                  <a:lnTo>
                    <a:pt x="4887408" y="203294"/>
                  </a:lnTo>
                  <a:lnTo>
                    <a:pt x="4890956" y="203294"/>
                  </a:lnTo>
                  <a:lnTo>
                    <a:pt x="4890956" y="202512"/>
                  </a:lnTo>
                  <a:lnTo>
                    <a:pt x="4892760" y="202512"/>
                  </a:lnTo>
                  <a:lnTo>
                    <a:pt x="4892760" y="201734"/>
                  </a:lnTo>
                  <a:lnTo>
                    <a:pt x="4912665" y="201734"/>
                  </a:lnTo>
                  <a:lnTo>
                    <a:pt x="4912665" y="200952"/>
                  </a:lnTo>
                  <a:lnTo>
                    <a:pt x="4918017" y="200952"/>
                  </a:lnTo>
                  <a:lnTo>
                    <a:pt x="4918017" y="200170"/>
                  </a:lnTo>
                  <a:lnTo>
                    <a:pt x="4918077" y="200170"/>
                  </a:lnTo>
                  <a:lnTo>
                    <a:pt x="4918077" y="199388"/>
                  </a:lnTo>
                  <a:lnTo>
                    <a:pt x="4923670" y="199388"/>
                  </a:lnTo>
                  <a:lnTo>
                    <a:pt x="4923670" y="198606"/>
                  </a:lnTo>
                  <a:lnTo>
                    <a:pt x="4933712" y="198606"/>
                  </a:lnTo>
                  <a:lnTo>
                    <a:pt x="4933712" y="197824"/>
                  </a:lnTo>
                  <a:lnTo>
                    <a:pt x="4937140" y="197824"/>
                  </a:lnTo>
                  <a:lnTo>
                    <a:pt x="4937140" y="197041"/>
                  </a:lnTo>
                  <a:lnTo>
                    <a:pt x="4947122" y="197041"/>
                  </a:lnTo>
                  <a:lnTo>
                    <a:pt x="4947122" y="196259"/>
                  </a:lnTo>
                  <a:lnTo>
                    <a:pt x="4956083" y="196259"/>
                  </a:lnTo>
                  <a:lnTo>
                    <a:pt x="4956083" y="195477"/>
                  </a:lnTo>
                  <a:lnTo>
                    <a:pt x="4974304" y="195477"/>
                  </a:lnTo>
                  <a:lnTo>
                    <a:pt x="4974304" y="194695"/>
                  </a:lnTo>
                  <a:lnTo>
                    <a:pt x="4983685" y="194695"/>
                  </a:lnTo>
                  <a:lnTo>
                    <a:pt x="4983685" y="193913"/>
                  </a:lnTo>
                  <a:lnTo>
                    <a:pt x="4988195" y="193913"/>
                  </a:lnTo>
                  <a:lnTo>
                    <a:pt x="4988195" y="193131"/>
                  </a:lnTo>
                  <a:lnTo>
                    <a:pt x="4989098" y="193131"/>
                  </a:lnTo>
                  <a:lnTo>
                    <a:pt x="4989098" y="192348"/>
                  </a:lnTo>
                  <a:lnTo>
                    <a:pt x="5000162" y="192348"/>
                  </a:lnTo>
                  <a:lnTo>
                    <a:pt x="5000162" y="191566"/>
                  </a:lnTo>
                  <a:lnTo>
                    <a:pt x="5003469" y="191566"/>
                  </a:lnTo>
                  <a:lnTo>
                    <a:pt x="5003469" y="190784"/>
                  </a:lnTo>
                  <a:lnTo>
                    <a:pt x="5004612" y="190784"/>
                  </a:lnTo>
                  <a:lnTo>
                    <a:pt x="5004612" y="190002"/>
                  </a:lnTo>
                  <a:lnTo>
                    <a:pt x="5007740" y="190002"/>
                  </a:lnTo>
                  <a:lnTo>
                    <a:pt x="5007740" y="189220"/>
                  </a:lnTo>
                  <a:lnTo>
                    <a:pt x="5011528" y="189220"/>
                  </a:lnTo>
                  <a:lnTo>
                    <a:pt x="5011528" y="188442"/>
                  </a:lnTo>
                  <a:lnTo>
                    <a:pt x="5014775" y="188442"/>
                  </a:lnTo>
                  <a:lnTo>
                    <a:pt x="5014775" y="187660"/>
                  </a:lnTo>
                  <a:lnTo>
                    <a:pt x="5020187" y="187660"/>
                  </a:lnTo>
                  <a:lnTo>
                    <a:pt x="5020187" y="186878"/>
                  </a:lnTo>
                  <a:lnTo>
                    <a:pt x="5022232" y="186878"/>
                  </a:lnTo>
                  <a:lnTo>
                    <a:pt x="5022232" y="186096"/>
                  </a:lnTo>
                  <a:lnTo>
                    <a:pt x="5023855" y="186096"/>
                  </a:lnTo>
                  <a:lnTo>
                    <a:pt x="5023855" y="185314"/>
                  </a:lnTo>
                  <a:lnTo>
                    <a:pt x="5024637" y="185314"/>
                  </a:lnTo>
                  <a:lnTo>
                    <a:pt x="5024637" y="184531"/>
                  </a:lnTo>
                  <a:lnTo>
                    <a:pt x="5032996" y="184531"/>
                  </a:lnTo>
                  <a:lnTo>
                    <a:pt x="5032996" y="183749"/>
                  </a:lnTo>
                  <a:lnTo>
                    <a:pt x="5032996" y="183749"/>
                  </a:lnTo>
                  <a:lnTo>
                    <a:pt x="5032996" y="182967"/>
                  </a:lnTo>
                  <a:lnTo>
                    <a:pt x="5048151" y="182967"/>
                  </a:lnTo>
                  <a:lnTo>
                    <a:pt x="5048151" y="182185"/>
                  </a:lnTo>
                  <a:lnTo>
                    <a:pt x="5048151" y="182185"/>
                  </a:lnTo>
                  <a:lnTo>
                    <a:pt x="5048151" y="181403"/>
                  </a:lnTo>
                  <a:lnTo>
                    <a:pt x="5053382" y="181403"/>
                  </a:lnTo>
                  <a:lnTo>
                    <a:pt x="5053382" y="180621"/>
                  </a:lnTo>
                  <a:lnTo>
                    <a:pt x="5068236" y="180621"/>
                  </a:lnTo>
                  <a:lnTo>
                    <a:pt x="5068236" y="179838"/>
                  </a:lnTo>
                  <a:lnTo>
                    <a:pt x="5080564" y="179838"/>
                  </a:lnTo>
                  <a:lnTo>
                    <a:pt x="5080564" y="179056"/>
                  </a:lnTo>
                  <a:lnTo>
                    <a:pt x="5086517" y="179056"/>
                  </a:lnTo>
                  <a:lnTo>
                    <a:pt x="5086517" y="178274"/>
                  </a:lnTo>
                  <a:lnTo>
                    <a:pt x="5089944" y="178274"/>
                  </a:lnTo>
                  <a:lnTo>
                    <a:pt x="5089944" y="177492"/>
                  </a:lnTo>
                  <a:lnTo>
                    <a:pt x="5092230" y="177492"/>
                  </a:lnTo>
                  <a:lnTo>
                    <a:pt x="5092230" y="176710"/>
                  </a:lnTo>
                  <a:lnTo>
                    <a:pt x="5093433" y="176710"/>
                  </a:lnTo>
                  <a:lnTo>
                    <a:pt x="5093433" y="175928"/>
                  </a:lnTo>
                  <a:lnTo>
                    <a:pt x="5096319" y="175928"/>
                  </a:lnTo>
                  <a:lnTo>
                    <a:pt x="5096319" y="175150"/>
                  </a:lnTo>
                  <a:lnTo>
                    <a:pt x="5106001" y="175150"/>
                  </a:lnTo>
                  <a:lnTo>
                    <a:pt x="5106001" y="174368"/>
                  </a:lnTo>
                  <a:lnTo>
                    <a:pt x="5111293" y="174368"/>
                  </a:lnTo>
                  <a:lnTo>
                    <a:pt x="5111293" y="173586"/>
                  </a:lnTo>
                  <a:lnTo>
                    <a:pt x="5116284" y="173586"/>
                  </a:lnTo>
                  <a:lnTo>
                    <a:pt x="5116284" y="172803"/>
                  </a:lnTo>
                  <a:lnTo>
                    <a:pt x="5135227" y="172803"/>
                  </a:lnTo>
                  <a:lnTo>
                    <a:pt x="5135227" y="172021"/>
                  </a:lnTo>
                  <a:lnTo>
                    <a:pt x="5136670" y="172021"/>
                  </a:lnTo>
                  <a:lnTo>
                    <a:pt x="5136670" y="171239"/>
                  </a:lnTo>
                  <a:lnTo>
                    <a:pt x="5147254" y="171239"/>
                  </a:lnTo>
                  <a:lnTo>
                    <a:pt x="5147254" y="170457"/>
                  </a:lnTo>
                  <a:lnTo>
                    <a:pt x="5147795" y="170457"/>
                  </a:lnTo>
                  <a:lnTo>
                    <a:pt x="5147795" y="169675"/>
                  </a:lnTo>
                  <a:lnTo>
                    <a:pt x="5158680" y="169675"/>
                  </a:lnTo>
                  <a:lnTo>
                    <a:pt x="5158680" y="168893"/>
                  </a:lnTo>
                  <a:lnTo>
                    <a:pt x="5164213" y="168893"/>
                  </a:lnTo>
                  <a:lnTo>
                    <a:pt x="5164213" y="168110"/>
                  </a:lnTo>
                  <a:lnTo>
                    <a:pt x="5168542" y="168110"/>
                  </a:lnTo>
                  <a:lnTo>
                    <a:pt x="5168542" y="167328"/>
                  </a:lnTo>
                  <a:lnTo>
                    <a:pt x="5168783" y="167328"/>
                  </a:lnTo>
                  <a:lnTo>
                    <a:pt x="5168783" y="166546"/>
                  </a:lnTo>
                  <a:lnTo>
                    <a:pt x="5169384" y="166546"/>
                  </a:lnTo>
                  <a:lnTo>
                    <a:pt x="5169384" y="165764"/>
                  </a:lnTo>
                  <a:lnTo>
                    <a:pt x="5187665" y="165764"/>
                  </a:lnTo>
                  <a:lnTo>
                    <a:pt x="5187665" y="164982"/>
                  </a:lnTo>
                  <a:lnTo>
                    <a:pt x="5190432" y="164982"/>
                  </a:lnTo>
                  <a:lnTo>
                    <a:pt x="5190432" y="164200"/>
                  </a:lnTo>
                  <a:lnTo>
                    <a:pt x="5192295" y="164200"/>
                  </a:lnTo>
                  <a:lnTo>
                    <a:pt x="5192295" y="163417"/>
                  </a:lnTo>
                  <a:lnTo>
                    <a:pt x="5201797" y="163417"/>
                  </a:lnTo>
                  <a:lnTo>
                    <a:pt x="5201797" y="162635"/>
                  </a:lnTo>
                  <a:lnTo>
                    <a:pt x="5204262" y="162635"/>
                  </a:lnTo>
                  <a:lnTo>
                    <a:pt x="5204262" y="161853"/>
                  </a:lnTo>
                  <a:lnTo>
                    <a:pt x="5205405" y="161853"/>
                  </a:lnTo>
                  <a:lnTo>
                    <a:pt x="5205405" y="161076"/>
                  </a:lnTo>
                  <a:lnTo>
                    <a:pt x="5221702" y="161076"/>
                  </a:lnTo>
                  <a:lnTo>
                    <a:pt x="5221702" y="160293"/>
                  </a:lnTo>
                  <a:lnTo>
                    <a:pt x="5223927" y="160293"/>
                  </a:lnTo>
                  <a:lnTo>
                    <a:pt x="5223927" y="159511"/>
                  </a:lnTo>
                  <a:lnTo>
                    <a:pt x="5236315" y="159511"/>
                  </a:lnTo>
                  <a:lnTo>
                    <a:pt x="5236315" y="158729"/>
                  </a:lnTo>
                  <a:lnTo>
                    <a:pt x="5237157" y="158729"/>
                  </a:lnTo>
                  <a:lnTo>
                    <a:pt x="5237157" y="157947"/>
                  </a:lnTo>
                  <a:lnTo>
                    <a:pt x="5245756" y="157947"/>
                  </a:lnTo>
                  <a:lnTo>
                    <a:pt x="5245756" y="157165"/>
                  </a:lnTo>
                  <a:lnTo>
                    <a:pt x="5264158" y="157165"/>
                  </a:lnTo>
                  <a:lnTo>
                    <a:pt x="5264158" y="156383"/>
                  </a:lnTo>
                  <a:lnTo>
                    <a:pt x="5269570" y="156383"/>
                  </a:lnTo>
                  <a:lnTo>
                    <a:pt x="5269570" y="155600"/>
                  </a:lnTo>
                  <a:lnTo>
                    <a:pt x="5272216" y="155600"/>
                  </a:lnTo>
                  <a:lnTo>
                    <a:pt x="5272216" y="154818"/>
                  </a:lnTo>
                  <a:lnTo>
                    <a:pt x="5280093" y="154818"/>
                  </a:lnTo>
                  <a:lnTo>
                    <a:pt x="5280093" y="154036"/>
                  </a:lnTo>
                  <a:lnTo>
                    <a:pt x="5294767" y="154036"/>
                  </a:lnTo>
                  <a:lnTo>
                    <a:pt x="5294767" y="153254"/>
                  </a:lnTo>
                  <a:lnTo>
                    <a:pt x="5298254" y="153254"/>
                  </a:lnTo>
                  <a:lnTo>
                    <a:pt x="5298254" y="152472"/>
                  </a:lnTo>
                  <a:lnTo>
                    <a:pt x="5313288" y="152472"/>
                  </a:lnTo>
                  <a:lnTo>
                    <a:pt x="5313288" y="151690"/>
                  </a:lnTo>
                  <a:lnTo>
                    <a:pt x="5322069" y="151690"/>
                  </a:lnTo>
                  <a:lnTo>
                    <a:pt x="5322069" y="150907"/>
                  </a:lnTo>
                  <a:lnTo>
                    <a:pt x="5329946" y="150907"/>
                  </a:lnTo>
                  <a:lnTo>
                    <a:pt x="5329946" y="150125"/>
                  </a:lnTo>
                  <a:lnTo>
                    <a:pt x="5339808" y="150125"/>
                  </a:lnTo>
                  <a:lnTo>
                    <a:pt x="5339808" y="149343"/>
                  </a:lnTo>
                  <a:lnTo>
                    <a:pt x="5341131" y="149343"/>
                  </a:lnTo>
                  <a:lnTo>
                    <a:pt x="5341131" y="148561"/>
                  </a:lnTo>
                  <a:lnTo>
                    <a:pt x="5342214" y="148561"/>
                  </a:lnTo>
                  <a:lnTo>
                    <a:pt x="5342214" y="147783"/>
                  </a:lnTo>
                  <a:lnTo>
                    <a:pt x="5344980" y="147783"/>
                  </a:lnTo>
                  <a:lnTo>
                    <a:pt x="5344980" y="147001"/>
                  </a:lnTo>
                  <a:lnTo>
                    <a:pt x="5348408" y="147001"/>
                  </a:lnTo>
                  <a:lnTo>
                    <a:pt x="5348408" y="146219"/>
                  </a:lnTo>
                  <a:lnTo>
                    <a:pt x="5353038" y="146219"/>
                  </a:lnTo>
                  <a:lnTo>
                    <a:pt x="5353038" y="145437"/>
                  </a:lnTo>
                  <a:lnTo>
                    <a:pt x="5354601" y="145437"/>
                  </a:lnTo>
                  <a:lnTo>
                    <a:pt x="5354601" y="144655"/>
                  </a:lnTo>
                  <a:lnTo>
                    <a:pt x="5357248" y="144655"/>
                  </a:lnTo>
                  <a:lnTo>
                    <a:pt x="5357248" y="143872"/>
                  </a:lnTo>
                  <a:lnTo>
                    <a:pt x="5360254" y="143872"/>
                  </a:lnTo>
                  <a:lnTo>
                    <a:pt x="5360254" y="143090"/>
                  </a:lnTo>
                  <a:lnTo>
                    <a:pt x="5377393" y="143090"/>
                  </a:lnTo>
                  <a:lnTo>
                    <a:pt x="5377393" y="142308"/>
                  </a:lnTo>
                  <a:lnTo>
                    <a:pt x="5379437" y="142308"/>
                  </a:lnTo>
                  <a:lnTo>
                    <a:pt x="5379437" y="141526"/>
                  </a:lnTo>
                  <a:lnTo>
                    <a:pt x="5390803" y="141526"/>
                  </a:lnTo>
                  <a:lnTo>
                    <a:pt x="5390803" y="140744"/>
                  </a:lnTo>
                  <a:lnTo>
                    <a:pt x="5409686" y="140744"/>
                  </a:lnTo>
                  <a:lnTo>
                    <a:pt x="5409686" y="139962"/>
                  </a:lnTo>
                  <a:lnTo>
                    <a:pt x="5414497" y="139962"/>
                  </a:lnTo>
                  <a:lnTo>
                    <a:pt x="5414497" y="139179"/>
                  </a:lnTo>
                  <a:lnTo>
                    <a:pt x="5415940" y="139179"/>
                  </a:lnTo>
                  <a:lnTo>
                    <a:pt x="5415940" y="138397"/>
                  </a:lnTo>
                  <a:lnTo>
                    <a:pt x="5416240" y="138397"/>
                  </a:lnTo>
                  <a:lnTo>
                    <a:pt x="5416240" y="137615"/>
                  </a:lnTo>
                  <a:lnTo>
                    <a:pt x="5419608" y="137615"/>
                  </a:lnTo>
                  <a:lnTo>
                    <a:pt x="5419608" y="136833"/>
                  </a:lnTo>
                  <a:lnTo>
                    <a:pt x="5425381" y="136833"/>
                  </a:lnTo>
                  <a:lnTo>
                    <a:pt x="5425381" y="136051"/>
                  </a:lnTo>
                  <a:lnTo>
                    <a:pt x="5441197" y="136051"/>
                  </a:lnTo>
                  <a:lnTo>
                    <a:pt x="5441197" y="135269"/>
                  </a:lnTo>
                  <a:lnTo>
                    <a:pt x="5443061" y="135269"/>
                  </a:lnTo>
                  <a:lnTo>
                    <a:pt x="5443061" y="134491"/>
                  </a:lnTo>
                  <a:lnTo>
                    <a:pt x="5449195" y="134491"/>
                  </a:lnTo>
                  <a:lnTo>
                    <a:pt x="5449195" y="133704"/>
                  </a:lnTo>
                  <a:lnTo>
                    <a:pt x="5451119" y="133704"/>
                  </a:lnTo>
                  <a:lnTo>
                    <a:pt x="5451119" y="132927"/>
                  </a:lnTo>
                  <a:lnTo>
                    <a:pt x="5468258" y="132927"/>
                  </a:lnTo>
                  <a:lnTo>
                    <a:pt x="5468258" y="132144"/>
                  </a:lnTo>
                  <a:lnTo>
                    <a:pt x="5482029" y="132144"/>
                  </a:lnTo>
                  <a:lnTo>
                    <a:pt x="5482029" y="131362"/>
                  </a:lnTo>
                  <a:lnTo>
                    <a:pt x="5484074" y="131362"/>
                  </a:lnTo>
                  <a:lnTo>
                    <a:pt x="5484074" y="130580"/>
                  </a:lnTo>
                  <a:lnTo>
                    <a:pt x="5487140" y="130580"/>
                  </a:lnTo>
                  <a:lnTo>
                    <a:pt x="5487140" y="129798"/>
                  </a:lnTo>
                  <a:lnTo>
                    <a:pt x="5487802" y="129798"/>
                  </a:lnTo>
                  <a:lnTo>
                    <a:pt x="5487802" y="129016"/>
                  </a:lnTo>
                  <a:lnTo>
                    <a:pt x="5491289" y="129016"/>
                  </a:lnTo>
                  <a:lnTo>
                    <a:pt x="5491289" y="128234"/>
                  </a:lnTo>
                  <a:lnTo>
                    <a:pt x="5509511" y="128234"/>
                  </a:lnTo>
                  <a:lnTo>
                    <a:pt x="5509511" y="127452"/>
                  </a:lnTo>
                  <a:lnTo>
                    <a:pt x="5515765" y="127452"/>
                  </a:lnTo>
                  <a:lnTo>
                    <a:pt x="5515765" y="126669"/>
                  </a:lnTo>
                  <a:lnTo>
                    <a:pt x="5534107" y="126669"/>
                  </a:lnTo>
                  <a:lnTo>
                    <a:pt x="5534107" y="125887"/>
                  </a:lnTo>
                  <a:lnTo>
                    <a:pt x="5534107" y="125887"/>
                  </a:lnTo>
                  <a:lnTo>
                    <a:pt x="5534107" y="125105"/>
                  </a:lnTo>
                  <a:lnTo>
                    <a:pt x="5543427" y="125105"/>
                  </a:lnTo>
                  <a:lnTo>
                    <a:pt x="5543427" y="124323"/>
                  </a:lnTo>
                  <a:lnTo>
                    <a:pt x="5543668" y="124323"/>
                  </a:lnTo>
                  <a:lnTo>
                    <a:pt x="5543668" y="123541"/>
                  </a:lnTo>
                  <a:lnTo>
                    <a:pt x="5547035" y="123541"/>
                  </a:lnTo>
                  <a:lnTo>
                    <a:pt x="5547035" y="122759"/>
                  </a:lnTo>
                  <a:lnTo>
                    <a:pt x="5549260" y="122759"/>
                  </a:lnTo>
                  <a:lnTo>
                    <a:pt x="5549260" y="121976"/>
                  </a:lnTo>
                  <a:lnTo>
                    <a:pt x="5551907" y="121976"/>
                  </a:lnTo>
                  <a:lnTo>
                    <a:pt x="5551907" y="121194"/>
                  </a:lnTo>
                  <a:lnTo>
                    <a:pt x="5562430" y="121194"/>
                  </a:lnTo>
                  <a:lnTo>
                    <a:pt x="5562430" y="120412"/>
                  </a:lnTo>
                  <a:lnTo>
                    <a:pt x="5564535" y="120412"/>
                  </a:lnTo>
                  <a:lnTo>
                    <a:pt x="5564535" y="119634"/>
                  </a:lnTo>
                  <a:lnTo>
                    <a:pt x="5566459" y="119634"/>
                  </a:lnTo>
                  <a:lnTo>
                    <a:pt x="5566459" y="118852"/>
                  </a:lnTo>
                  <a:lnTo>
                    <a:pt x="5567001" y="118852"/>
                  </a:lnTo>
                  <a:lnTo>
                    <a:pt x="5567001" y="118070"/>
                  </a:lnTo>
                  <a:lnTo>
                    <a:pt x="5590394" y="118070"/>
                  </a:lnTo>
                  <a:lnTo>
                    <a:pt x="5590394" y="117288"/>
                  </a:lnTo>
                  <a:lnTo>
                    <a:pt x="5592979" y="117288"/>
                  </a:lnTo>
                  <a:lnTo>
                    <a:pt x="5592979" y="116506"/>
                  </a:lnTo>
                  <a:lnTo>
                    <a:pt x="5598211" y="116506"/>
                  </a:lnTo>
                  <a:lnTo>
                    <a:pt x="5598211" y="115724"/>
                  </a:lnTo>
                  <a:lnTo>
                    <a:pt x="5613305" y="115724"/>
                  </a:lnTo>
                  <a:lnTo>
                    <a:pt x="5613305" y="114941"/>
                  </a:lnTo>
                  <a:lnTo>
                    <a:pt x="5616853" y="114941"/>
                  </a:lnTo>
                  <a:lnTo>
                    <a:pt x="5616853" y="114159"/>
                  </a:lnTo>
                  <a:lnTo>
                    <a:pt x="5637359" y="114159"/>
                  </a:lnTo>
                  <a:lnTo>
                    <a:pt x="5637359" y="113377"/>
                  </a:lnTo>
                  <a:lnTo>
                    <a:pt x="5647101" y="113377"/>
                  </a:lnTo>
                  <a:lnTo>
                    <a:pt x="5647101" y="112595"/>
                  </a:lnTo>
                  <a:lnTo>
                    <a:pt x="5654919" y="112595"/>
                  </a:lnTo>
                  <a:lnTo>
                    <a:pt x="5654919" y="111813"/>
                  </a:lnTo>
                  <a:lnTo>
                    <a:pt x="5663398" y="111813"/>
                  </a:lnTo>
                  <a:lnTo>
                    <a:pt x="5663398" y="111031"/>
                  </a:lnTo>
                  <a:lnTo>
                    <a:pt x="5667668" y="111031"/>
                  </a:lnTo>
                  <a:lnTo>
                    <a:pt x="5667668" y="110248"/>
                  </a:lnTo>
                  <a:lnTo>
                    <a:pt x="5668149" y="110248"/>
                  </a:lnTo>
                  <a:lnTo>
                    <a:pt x="5668149" y="109466"/>
                  </a:lnTo>
                  <a:lnTo>
                    <a:pt x="5670313" y="109466"/>
                  </a:lnTo>
                  <a:lnTo>
                    <a:pt x="5670313" y="108684"/>
                  </a:lnTo>
                  <a:lnTo>
                    <a:pt x="5684505" y="108684"/>
                  </a:lnTo>
                  <a:lnTo>
                    <a:pt x="5684505" y="107902"/>
                  </a:lnTo>
                  <a:lnTo>
                    <a:pt x="5687453" y="107902"/>
                  </a:lnTo>
                  <a:lnTo>
                    <a:pt x="5687453" y="107120"/>
                  </a:lnTo>
                  <a:lnTo>
                    <a:pt x="5692082" y="107120"/>
                  </a:lnTo>
                  <a:lnTo>
                    <a:pt x="5692082" y="106342"/>
                  </a:lnTo>
                  <a:lnTo>
                    <a:pt x="5693766" y="106342"/>
                  </a:lnTo>
                  <a:lnTo>
                    <a:pt x="5693766" y="105555"/>
                  </a:lnTo>
                  <a:lnTo>
                    <a:pt x="5703328" y="105555"/>
                  </a:lnTo>
                  <a:lnTo>
                    <a:pt x="5703328" y="104778"/>
                  </a:lnTo>
                  <a:lnTo>
                    <a:pt x="5706876" y="104778"/>
                  </a:lnTo>
                  <a:lnTo>
                    <a:pt x="5706876" y="103996"/>
                  </a:lnTo>
                  <a:lnTo>
                    <a:pt x="5711085" y="103996"/>
                  </a:lnTo>
                  <a:lnTo>
                    <a:pt x="5711085" y="103213"/>
                  </a:lnTo>
                  <a:lnTo>
                    <a:pt x="5715475" y="103213"/>
                  </a:lnTo>
                  <a:lnTo>
                    <a:pt x="5715475" y="102431"/>
                  </a:lnTo>
                  <a:lnTo>
                    <a:pt x="5716739" y="102431"/>
                  </a:lnTo>
                  <a:lnTo>
                    <a:pt x="5716739" y="101649"/>
                  </a:lnTo>
                  <a:lnTo>
                    <a:pt x="5718964" y="101649"/>
                  </a:lnTo>
                  <a:lnTo>
                    <a:pt x="5718964" y="100867"/>
                  </a:lnTo>
                  <a:lnTo>
                    <a:pt x="5741754" y="100867"/>
                  </a:lnTo>
                  <a:lnTo>
                    <a:pt x="5741754" y="100085"/>
                  </a:lnTo>
                  <a:lnTo>
                    <a:pt x="5754684" y="100085"/>
                  </a:lnTo>
                  <a:lnTo>
                    <a:pt x="5754684" y="99303"/>
                  </a:lnTo>
                  <a:lnTo>
                    <a:pt x="5785895" y="99303"/>
                  </a:lnTo>
                  <a:lnTo>
                    <a:pt x="5785895" y="98521"/>
                  </a:lnTo>
                  <a:lnTo>
                    <a:pt x="5787819" y="98521"/>
                  </a:lnTo>
                  <a:lnTo>
                    <a:pt x="5787819" y="97738"/>
                  </a:lnTo>
                  <a:lnTo>
                    <a:pt x="5809107" y="97738"/>
                  </a:lnTo>
                  <a:lnTo>
                    <a:pt x="5809107" y="96956"/>
                  </a:lnTo>
                  <a:lnTo>
                    <a:pt x="5812594" y="96956"/>
                  </a:lnTo>
                  <a:lnTo>
                    <a:pt x="5812594" y="96174"/>
                  </a:lnTo>
                  <a:lnTo>
                    <a:pt x="5813497" y="96174"/>
                  </a:lnTo>
                  <a:lnTo>
                    <a:pt x="5813497" y="95392"/>
                  </a:lnTo>
                  <a:lnTo>
                    <a:pt x="5816864" y="95392"/>
                  </a:lnTo>
                  <a:lnTo>
                    <a:pt x="5816864" y="94610"/>
                  </a:lnTo>
                  <a:lnTo>
                    <a:pt x="5825464" y="94610"/>
                  </a:lnTo>
                  <a:lnTo>
                    <a:pt x="5825464" y="93828"/>
                  </a:lnTo>
                  <a:lnTo>
                    <a:pt x="5826967" y="93828"/>
                  </a:lnTo>
                  <a:lnTo>
                    <a:pt x="5826967" y="93045"/>
                  </a:lnTo>
                  <a:lnTo>
                    <a:pt x="5839956" y="93045"/>
                  </a:lnTo>
                  <a:lnTo>
                    <a:pt x="5839956" y="92263"/>
                  </a:lnTo>
                  <a:lnTo>
                    <a:pt x="5855230" y="92263"/>
                  </a:lnTo>
                  <a:lnTo>
                    <a:pt x="5855230" y="91486"/>
                  </a:lnTo>
                  <a:lnTo>
                    <a:pt x="5864732" y="91486"/>
                  </a:lnTo>
                  <a:lnTo>
                    <a:pt x="5864732" y="90703"/>
                  </a:lnTo>
                  <a:lnTo>
                    <a:pt x="5869122" y="90703"/>
                  </a:lnTo>
                  <a:lnTo>
                    <a:pt x="5869122" y="89921"/>
                  </a:lnTo>
                  <a:lnTo>
                    <a:pt x="5876338" y="89921"/>
                  </a:lnTo>
                  <a:lnTo>
                    <a:pt x="5876338" y="89139"/>
                  </a:lnTo>
                  <a:lnTo>
                    <a:pt x="5889388" y="89139"/>
                  </a:lnTo>
                  <a:lnTo>
                    <a:pt x="5889388" y="88357"/>
                  </a:lnTo>
                  <a:lnTo>
                    <a:pt x="5927995" y="88357"/>
                  </a:lnTo>
                  <a:lnTo>
                    <a:pt x="5927995" y="87575"/>
                  </a:lnTo>
                  <a:lnTo>
                    <a:pt x="5928175" y="87575"/>
                  </a:lnTo>
                  <a:lnTo>
                    <a:pt x="5928175" y="86793"/>
                  </a:lnTo>
                  <a:lnTo>
                    <a:pt x="5945434" y="86793"/>
                  </a:lnTo>
                  <a:lnTo>
                    <a:pt x="5945434" y="86010"/>
                  </a:lnTo>
                  <a:lnTo>
                    <a:pt x="5983740" y="86010"/>
                  </a:lnTo>
                  <a:lnTo>
                    <a:pt x="5983740" y="85228"/>
                  </a:lnTo>
                  <a:lnTo>
                    <a:pt x="6002262" y="85228"/>
                  </a:lnTo>
                  <a:lnTo>
                    <a:pt x="6002262" y="84446"/>
                  </a:lnTo>
                  <a:lnTo>
                    <a:pt x="6008156" y="84446"/>
                  </a:lnTo>
                  <a:lnTo>
                    <a:pt x="6008156" y="83664"/>
                  </a:lnTo>
                  <a:lnTo>
                    <a:pt x="6023129" y="83664"/>
                  </a:lnTo>
                  <a:lnTo>
                    <a:pt x="6023129" y="82882"/>
                  </a:lnTo>
                  <a:lnTo>
                    <a:pt x="6024031" y="82882"/>
                  </a:lnTo>
                  <a:lnTo>
                    <a:pt x="6024031" y="82100"/>
                  </a:lnTo>
                  <a:lnTo>
                    <a:pt x="6025595" y="82100"/>
                  </a:lnTo>
                  <a:lnTo>
                    <a:pt x="6025595" y="81317"/>
                  </a:lnTo>
                  <a:lnTo>
                    <a:pt x="6044537" y="81317"/>
                  </a:lnTo>
                  <a:lnTo>
                    <a:pt x="6044537" y="80535"/>
                  </a:lnTo>
                  <a:lnTo>
                    <a:pt x="6067389" y="80535"/>
                  </a:lnTo>
                  <a:lnTo>
                    <a:pt x="6067389" y="79753"/>
                  </a:lnTo>
                  <a:lnTo>
                    <a:pt x="6067509" y="79753"/>
                  </a:lnTo>
                  <a:lnTo>
                    <a:pt x="6067509" y="78975"/>
                  </a:lnTo>
                  <a:lnTo>
                    <a:pt x="6073824" y="78975"/>
                  </a:lnTo>
                  <a:lnTo>
                    <a:pt x="6073824" y="78193"/>
                  </a:lnTo>
                  <a:lnTo>
                    <a:pt x="6080859" y="78193"/>
                  </a:lnTo>
                  <a:lnTo>
                    <a:pt x="6080859" y="77411"/>
                  </a:lnTo>
                  <a:lnTo>
                    <a:pt x="6093308" y="77411"/>
                  </a:lnTo>
                  <a:lnTo>
                    <a:pt x="6093308" y="76629"/>
                  </a:lnTo>
                  <a:lnTo>
                    <a:pt x="6138109" y="76629"/>
                  </a:lnTo>
                  <a:lnTo>
                    <a:pt x="6138109" y="75847"/>
                  </a:lnTo>
                  <a:lnTo>
                    <a:pt x="6168417" y="75847"/>
                  </a:lnTo>
                  <a:lnTo>
                    <a:pt x="6168417" y="75065"/>
                  </a:lnTo>
                  <a:lnTo>
                    <a:pt x="6172867" y="75065"/>
                  </a:lnTo>
                  <a:lnTo>
                    <a:pt x="6172867" y="74282"/>
                  </a:lnTo>
                  <a:lnTo>
                    <a:pt x="6177798" y="74282"/>
                  </a:lnTo>
                  <a:lnTo>
                    <a:pt x="6177798" y="73500"/>
                  </a:lnTo>
                  <a:lnTo>
                    <a:pt x="6187480" y="73500"/>
                  </a:lnTo>
                  <a:lnTo>
                    <a:pt x="6187480" y="72718"/>
                  </a:lnTo>
                  <a:lnTo>
                    <a:pt x="6190727" y="72718"/>
                  </a:lnTo>
                  <a:lnTo>
                    <a:pt x="6190727" y="71936"/>
                  </a:lnTo>
                  <a:lnTo>
                    <a:pt x="6198785" y="71936"/>
                  </a:lnTo>
                  <a:lnTo>
                    <a:pt x="6198785" y="71154"/>
                  </a:lnTo>
                  <a:lnTo>
                    <a:pt x="6227711" y="71154"/>
                  </a:lnTo>
                  <a:lnTo>
                    <a:pt x="6227711" y="70372"/>
                  </a:lnTo>
                  <a:lnTo>
                    <a:pt x="6239557" y="70372"/>
                  </a:lnTo>
                  <a:lnTo>
                    <a:pt x="6239557" y="69590"/>
                  </a:lnTo>
                  <a:lnTo>
                    <a:pt x="6239678" y="69590"/>
                  </a:lnTo>
                  <a:lnTo>
                    <a:pt x="6239678" y="68807"/>
                  </a:lnTo>
                  <a:lnTo>
                    <a:pt x="6257839" y="68807"/>
                  </a:lnTo>
                  <a:lnTo>
                    <a:pt x="6257839" y="68025"/>
                  </a:lnTo>
                  <a:lnTo>
                    <a:pt x="6265416" y="68025"/>
                  </a:lnTo>
                  <a:lnTo>
                    <a:pt x="6265416" y="67243"/>
                  </a:lnTo>
                  <a:lnTo>
                    <a:pt x="6271850" y="67243"/>
                  </a:lnTo>
                  <a:lnTo>
                    <a:pt x="6271850" y="66461"/>
                  </a:lnTo>
                  <a:lnTo>
                    <a:pt x="6288749" y="66461"/>
                  </a:lnTo>
                  <a:lnTo>
                    <a:pt x="6288749" y="65679"/>
                  </a:lnTo>
                  <a:lnTo>
                    <a:pt x="6295904" y="65679"/>
                  </a:lnTo>
                  <a:lnTo>
                    <a:pt x="6295904" y="64897"/>
                  </a:lnTo>
                  <a:lnTo>
                    <a:pt x="6299212" y="64897"/>
                  </a:lnTo>
                  <a:lnTo>
                    <a:pt x="6299212" y="64119"/>
                  </a:lnTo>
                  <a:lnTo>
                    <a:pt x="6332046" y="64119"/>
                  </a:lnTo>
                  <a:lnTo>
                    <a:pt x="6332046" y="63337"/>
                  </a:lnTo>
                  <a:lnTo>
                    <a:pt x="6336917" y="63337"/>
                  </a:lnTo>
                  <a:lnTo>
                    <a:pt x="6336917" y="62555"/>
                  </a:lnTo>
                  <a:lnTo>
                    <a:pt x="6367345" y="62555"/>
                  </a:lnTo>
                  <a:lnTo>
                    <a:pt x="6367345" y="61772"/>
                  </a:lnTo>
                  <a:lnTo>
                    <a:pt x="6371976" y="61772"/>
                  </a:lnTo>
                  <a:lnTo>
                    <a:pt x="6371976" y="60990"/>
                  </a:lnTo>
                  <a:lnTo>
                    <a:pt x="6383883" y="60990"/>
                  </a:lnTo>
                  <a:lnTo>
                    <a:pt x="6383883" y="60208"/>
                  </a:lnTo>
                  <a:lnTo>
                    <a:pt x="6409320" y="60208"/>
                  </a:lnTo>
                  <a:lnTo>
                    <a:pt x="6409320" y="59426"/>
                  </a:lnTo>
                  <a:lnTo>
                    <a:pt x="6415033" y="59426"/>
                  </a:lnTo>
                  <a:lnTo>
                    <a:pt x="6415033" y="58644"/>
                  </a:lnTo>
                  <a:lnTo>
                    <a:pt x="6416055" y="58644"/>
                  </a:lnTo>
                  <a:lnTo>
                    <a:pt x="6416055" y="57862"/>
                  </a:lnTo>
                  <a:lnTo>
                    <a:pt x="6470719" y="57862"/>
                  </a:lnTo>
                  <a:lnTo>
                    <a:pt x="6470719" y="57079"/>
                  </a:lnTo>
                  <a:lnTo>
                    <a:pt x="6471200" y="57079"/>
                  </a:lnTo>
                  <a:lnTo>
                    <a:pt x="6471200" y="56297"/>
                  </a:lnTo>
                  <a:lnTo>
                    <a:pt x="6482986" y="56297"/>
                  </a:lnTo>
                  <a:lnTo>
                    <a:pt x="6482986" y="55515"/>
                  </a:lnTo>
                  <a:lnTo>
                    <a:pt x="6494893" y="55515"/>
                  </a:lnTo>
                  <a:lnTo>
                    <a:pt x="6494893" y="54733"/>
                  </a:lnTo>
                  <a:lnTo>
                    <a:pt x="6501989" y="54733"/>
                  </a:lnTo>
                  <a:lnTo>
                    <a:pt x="6501989" y="53951"/>
                  </a:lnTo>
                  <a:lnTo>
                    <a:pt x="6510107" y="53951"/>
                  </a:lnTo>
                  <a:lnTo>
                    <a:pt x="6510107" y="53169"/>
                  </a:lnTo>
                  <a:lnTo>
                    <a:pt x="6518707" y="53169"/>
                  </a:lnTo>
                  <a:lnTo>
                    <a:pt x="6518707" y="52386"/>
                  </a:lnTo>
                  <a:lnTo>
                    <a:pt x="6519007" y="52386"/>
                  </a:lnTo>
                  <a:lnTo>
                    <a:pt x="6519007" y="51604"/>
                  </a:lnTo>
                  <a:lnTo>
                    <a:pt x="6526584" y="51604"/>
                  </a:lnTo>
                  <a:lnTo>
                    <a:pt x="6526584" y="50827"/>
                  </a:lnTo>
                  <a:lnTo>
                    <a:pt x="6543302" y="50827"/>
                  </a:lnTo>
                  <a:lnTo>
                    <a:pt x="6543302" y="50040"/>
                  </a:lnTo>
                  <a:lnTo>
                    <a:pt x="6543423" y="50040"/>
                  </a:lnTo>
                  <a:lnTo>
                    <a:pt x="6543423" y="49262"/>
                  </a:lnTo>
                  <a:lnTo>
                    <a:pt x="6544084" y="49262"/>
                  </a:lnTo>
                  <a:lnTo>
                    <a:pt x="6544084" y="48480"/>
                  </a:lnTo>
                  <a:lnTo>
                    <a:pt x="6553645" y="48480"/>
                  </a:lnTo>
                  <a:lnTo>
                    <a:pt x="6553645" y="47698"/>
                  </a:lnTo>
                  <a:lnTo>
                    <a:pt x="6561283" y="47698"/>
                  </a:lnTo>
                  <a:lnTo>
                    <a:pt x="6561283" y="46916"/>
                  </a:lnTo>
                  <a:lnTo>
                    <a:pt x="6574633" y="46916"/>
                  </a:lnTo>
                  <a:lnTo>
                    <a:pt x="6574633" y="46134"/>
                  </a:lnTo>
                  <a:lnTo>
                    <a:pt x="6591230" y="46134"/>
                  </a:lnTo>
                  <a:lnTo>
                    <a:pt x="6591230" y="45351"/>
                  </a:lnTo>
                  <a:lnTo>
                    <a:pt x="6601754" y="45351"/>
                  </a:lnTo>
                  <a:lnTo>
                    <a:pt x="6601754" y="44569"/>
                  </a:lnTo>
                  <a:lnTo>
                    <a:pt x="6605182" y="44569"/>
                  </a:lnTo>
                  <a:lnTo>
                    <a:pt x="6605182" y="43787"/>
                  </a:lnTo>
                  <a:lnTo>
                    <a:pt x="6611256" y="43787"/>
                  </a:lnTo>
                  <a:lnTo>
                    <a:pt x="6611256" y="43005"/>
                  </a:lnTo>
                  <a:lnTo>
                    <a:pt x="6620757" y="43005"/>
                  </a:lnTo>
                  <a:lnTo>
                    <a:pt x="6620757" y="42223"/>
                  </a:lnTo>
                  <a:lnTo>
                    <a:pt x="6640542" y="42223"/>
                  </a:lnTo>
                  <a:lnTo>
                    <a:pt x="6640542" y="41441"/>
                  </a:lnTo>
                  <a:lnTo>
                    <a:pt x="6644210" y="41441"/>
                  </a:lnTo>
                  <a:lnTo>
                    <a:pt x="6644210" y="40658"/>
                  </a:lnTo>
                  <a:lnTo>
                    <a:pt x="6684080" y="40658"/>
                  </a:lnTo>
                  <a:lnTo>
                    <a:pt x="6684080" y="39876"/>
                  </a:lnTo>
                  <a:lnTo>
                    <a:pt x="6701760" y="39876"/>
                  </a:lnTo>
                  <a:lnTo>
                    <a:pt x="6701760" y="39094"/>
                  </a:lnTo>
                  <a:lnTo>
                    <a:pt x="6709758" y="39094"/>
                  </a:lnTo>
                  <a:lnTo>
                    <a:pt x="6709758" y="38312"/>
                  </a:lnTo>
                  <a:lnTo>
                    <a:pt x="6722927" y="38312"/>
                  </a:lnTo>
                  <a:lnTo>
                    <a:pt x="6722927" y="37530"/>
                  </a:lnTo>
                  <a:lnTo>
                    <a:pt x="6729843" y="37530"/>
                  </a:lnTo>
                  <a:lnTo>
                    <a:pt x="6729843" y="36748"/>
                  </a:lnTo>
                  <a:lnTo>
                    <a:pt x="6739645" y="36748"/>
                  </a:lnTo>
                  <a:lnTo>
                    <a:pt x="6739645" y="35970"/>
                  </a:lnTo>
                  <a:lnTo>
                    <a:pt x="6759429" y="35970"/>
                  </a:lnTo>
                  <a:lnTo>
                    <a:pt x="6759429" y="35188"/>
                  </a:lnTo>
                  <a:lnTo>
                    <a:pt x="6760091" y="35188"/>
                  </a:lnTo>
                  <a:lnTo>
                    <a:pt x="6760091" y="34406"/>
                  </a:lnTo>
                  <a:lnTo>
                    <a:pt x="6760271" y="34406"/>
                  </a:lnTo>
                  <a:lnTo>
                    <a:pt x="6760271" y="33624"/>
                  </a:lnTo>
                  <a:lnTo>
                    <a:pt x="6762496" y="33624"/>
                  </a:lnTo>
                  <a:lnTo>
                    <a:pt x="6762496" y="32841"/>
                  </a:lnTo>
                  <a:lnTo>
                    <a:pt x="6762978" y="32841"/>
                  </a:lnTo>
                  <a:lnTo>
                    <a:pt x="6762978" y="32059"/>
                  </a:lnTo>
                  <a:lnTo>
                    <a:pt x="6766345" y="32059"/>
                  </a:lnTo>
                  <a:lnTo>
                    <a:pt x="6766345" y="31277"/>
                  </a:lnTo>
                  <a:lnTo>
                    <a:pt x="6772900" y="31277"/>
                  </a:lnTo>
                  <a:lnTo>
                    <a:pt x="6772900" y="30495"/>
                  </a:lnTo>
                  <a:lnTo>
                    <a:pt x="6780718" y="30495"/>
                  </a:lnTo>
                  <a:lnTo>
                    <a:pt x="6780718" y="29713"/>
                  </a:lnTo>
                  <a:lnTo>
                    <a:pt x="6793286" y="29713"/>
                  </a:lnTo>
                  <a:lnTo>
                    <a:pt x="6793286" y="28931"/>
                  </a:lnTo>
                  <a:lnTo>
                    <a:pt x="6800803" y="28931"/>
                  </a:lnTo>
                  <a:lnTo>
                    <a:pt x="6800803" y="28148"/>
                  </a:lnTo>
                  <a:lnTo>
                    <a:pt x="6807538" y="28148"/>
                  </a:lnTo>
                  <a:lnTo>
                    <a:pt x="6807538" y="27366"/>
                  </a:lnTo>
                  <a:lnTo>
                    <a:pt x="6823414" y="27366"/>
                  </a:lnTo>
                  <a:lnTo>
                    <a:pt x="6823414" y="26584"/>
                  </a:lnTo>
                  <a:lnTo>
                    <a:pt x="6942723" y="26584"/>
                  </a:lnTo>
                  <a:lnTo>
                    <a:pt x="6942723" y="25802"/>
                  </a:lnTo>
                  <a:lnTo>
                    <a:pt x="6947895" y="25802"/>
                  </a:lnTo>
                  <a:lnTo>
                    <a:pt x="6947895" y="25020"/>
                  </a:lnTo>
                  <a:lnTo>
                    <a:pt x="6957215" y="25020"/>
                  </a:lnTo>
                  <a:lnTo>
                    <a:pt x="6957215" y="24238"/>
                  </a:lnTo>
                  <a:lnTo>
                    <a:pt x="6966657" y="24238"/>
                  </a:lnTo>
                  <a:lnTo>
                    <a:pt x="6966657" y="23455"/>
                  </a:lnTo>
                  <a:lnTo>
                    <a:pt x="7016509" y="23455"/>
                  </a:lnTo>
                  <a:lnTo>
                    <a:pt x="7016509" y="22678"/>
                  </a:lnTo>
                  <a:lnTo>
                    <a:pt x="7029078" y="22678"/>
                  </a:lnTo>
                  <a:lnTo>
                    <a:pt x="7029078" y="21896"/>
                  </a:lnTo>
                  <a:lnTo>
                    <a:pt x="7034250" y="21896"/>
                  </a:lnTo>
                  <a:lnTo>
                    <a:pt x="7034250" y="21113"/>
                  </a:lnTo>
                  <a:lnTo>
                    <a:pt x="7088792" y="21113"/>
                  </a:lnTo>
                  <a:lnTo>
                    <a:pt x="7088792" y="20331"/>
                  </a:lnTo>
                  <a:lnTo>
                    <a:pt x="7089334" y="20331"/>
                  </a:lnTo>
                  <a:lnTo>
                    <a:pt x="7089334" y="19549"/>
                  </a:lnTo>
                  <a:lnTo>
                    <a:pt x="7092761" y="19549"/>
                  </a:lnTo>
                  <a:lnTo>
                    <a:pt x="7092761" y="18767"/>
                  </a:lnTo>
                  <a:lnTo>
                    <a:pt x="7095828" y="18767"/>
                  </a:lnTo>
                  <a:lnTo>
                    <a:pt x="7095828" y="17985"/>
                  </a:lnTo>
                  <a:lnTo>
                    <a:pt x="7102323" y="17985"/>
                  </a:lnTo>
                  <a:lnTo>
                    <a:pt x="7102323" y="17203"/>
                  </a:lnTo>
                  <a:lnTo>
                    <a:pt x="7111764" y="17203"/>
                  </a:lnTo>
                  <a:lnTo>
                    <a:pt x="7111764" y="16420"/>
                  </a:lnTo>
                  <a:lnTo>
                    <a:pt x="7112125" y="16420"/>
                  </a:lnTo>
                  <a:lnTo>
                    <a:pt x="7112125" y="15638"/>
                  </a:lnTo>
                  <a:lnTo>
                    <a:pt x="7134375" y="15638"/>
                  </a:lnTo>
                  <a:lnTo>
                    <a:pt x="7134375" y="14857"/>
                  </a:lnTo>
                  <a:lnTo>
                    <a:pt x="7185491" y="14857"/>
                  </a:lnTo>
                  <a:lnTo>
                    <a:pt x="7185491" y="14074"/>
                  </a:lnTo>
                  <a:lnTo>
                    <a:pt x="7187415" y="14074"/>
                  </a:lnTo>
                  <a:lnTo>
                    <a:pt x="7187415" y="13293"/>
                  </a:lnTo>
                  <a:lnTo>
                    <a:pt x="7271725" y="13293"/>
                  </a:lnTo>
                  <a:lnTo>
                    <a:pt x="7271725" y="12511"/>
                  </a:lnTo>
                  <a:lnTo>
                    <a:pt x="7280144" y="12511"/>
                  </a:lnTo>
                  <a:lnTo>
                    <a:pt x="7280144" y="11729"/>
                  </a:lnTo>
                  <a:lnTo>
                    <a:pt x="7286398" y="11729"/>
                  </a:lnTo>
                  <a:lnTo>
                    <a:pt x="7286398" y="10947"/>
                  </a:lnTo>
                  <a:lnTo>
                    <a:pt x="7287300" y="10947"/>
                  </a:lnTo>
                  <a:lnTo>
                    <a:pt x="7287300" y="10165"/>
                  </a:lnTo>
                  <a:lnTo>
                    <a:pt x="7334326" y="10165"/>
                  </a:lnTo>
                  <a:lnTo>
                    <a:pt x="7334326" y="9383"/>
                  </a:lnTo>
                  <a:lnTo>
                    <a:pt x="7338355" y="9383"/>
                  </a:lnTo>
                  <a:lnTo>
                    <a:pt x="7338355" y="8602"/>
                  </a:lnTo>
                  <a:lnTo>
                    <a:pt x="7382495" y="8602"/>
                  </a:lnTo>
                  <a:lnTo>
                    <a:pt x="7382495" y="7819"/>
                  </a:lnTo>
                  <a:lnTo>
                    <a:pt x="7410397" y="7819"/>
                  </a:lnTo>
                  <a:lnTo>
                    <a:pt x="7410397" y="7037"/>
                  </a:lnTo>
                  <a:lnTo>
                    <a:pt x="7414006" y="7037"/>
                  </a:lnTo>
                  <a:lnTo>
                    <a:pt x="7414006" y="6256"/>
                  </a:lnTo>
                  <a:lnTo>
                    <a:pt x="7476547" y="6256"/>
                  </a:lnTo>
                  <a:lnTo>
                    <a:pt x="7476547" y="5473"/>
                  </a:lnTo>
                  <a:lnTo>
                    <a:pt x="7505111" y="5473"/>
                  </a:lnTo>
                  <a:lnTo>
                    <a:pt x="7505111" y="4692"/>
                  </a:lnTo>
                  <a:lnTo>
                    <a:pt x="7516116" y="4692"/>
                  </a:lnTo>
                  <a:lnTo>
                    <a:pt x="7516116" y="3910"/>
                  </a:lnTo>
                  <a:lnTo>
                    <a:pt x="7525377" y="3910"/>
                  </a:lnTo>
                  <a:lnTo>
                    <a:pt x="7525377" y="3128"/>
                  </a:lnTo>
                  <a:lnTo>
                    <a:pt x="7576733" y="3128"/>
                  </a:lnTo>
                  <a:lnTo>
                    <a:pt x="7576733" y="2346"/>
                  </a:lnTo>
                  <a:lnTo>
                    <a:pt x="7586715" y="2346"/>
                  </a:lnTo>
                  <a:lnTo>
                    <a:pt x="7586715" y="1564"/>
                  </a:lnTo>
                  <a:lnTo>
                    <a:pt x="7699650" y="1564"/>
                  </a:lnTo>
                  <a:lnTo>
                    <a:pt x="7699650" y="782"/>
                  </a:lnTo>
                  <a:lnTo>
                    <a:pt x="7761048" y="782"/>
                  </a:lnTo>
                  <a:lnTo>
                    <a:pt x="7761048" y="0"/>
                  </a:lnTo>
                  <a:lnTo>
                    <a:pt x="7771753" y="0"/>
                  </a:lnTo>
                </a:path>
              </a:pathLst>
            </a:custGeom>
            <a:noFill/>
            <a:ln w="40068" cap="flat">
              <a:solidFill>
                <a:srgbClr val="007F00"/>
              </a:solidFill>
              <a:custDash>
                <a:ds d="1800000" sp="1800000"/>
              </a:custDash>
              <a:bevel/>
            </a:ln>
          </p:spPr>
          <p:txBody>
            <a:bodyPr rtlCol="0" anchor="ctr"/>
            <a:lstStyle/>
            <a:p>
              <a:endParaRPr lang="en-IN" sz="2400" dirty="0"/>
            </a:p>
          </p:txBody>
        </p:sp>
        <p:grpSp>
          <p:nvGrpSpPr>
            <p:cNvPr id="232" name="Group 231">
              <a:extLst>
                <a:ext uri="{FF2B5EF4-FFF2-40B4-BE49-F238E27FC236}">
                  <a16:creationId xmlns:a16="http://schemas.microsoft.com/office/drawing/2014/main" id="{7E95B6DF-4047-64A8-54FC-302DCCC6950D}"/>
                </a:ext>
              </a:extLst>
            </p:cNvPr>
            <p:cNvGrpSpPr/>
            <p:nvPr/>
          </p:nvGrpSpPr>
          <p:grpSpPr>
            <a:xfrm>
              <a:off x="7546449" y="4330610"/>
              <a:ext cx="3042749" cy="461665"/>
              <a:chOff x="6577471" y="4061133"/>
              <a:chExt cx="4327639" cy="656617"/>
            </a:xfrm>
            <a:solidFill>
              <a:schemeClr val="bg1"/>
            </a:solidFill>
          </p:grpSpPr>
          <p:sp>
            <p:nvSpPr>
              <p:cNvPr id="233" name="TextBox 232">
                <a:extLst>
                  <a:ext uri="{FF2B5EF4-FFF2-40B4-BE49-F238E27FC236}">
                    <a16:creationId xmlns:a16="http://schemas.microsoft.com/office/drawing/2014/main" id="{212B9D22-6BDA-AD9D-4E78-BC8E82A9AF9C}"/>
                  </a:ext>
                </a:extLst>
              </p:cNvPr>
              <p:cNvSpPr txBox="1"/>
              <p:nvPr/>
            </p:nvSpPr>
            <p:spPr>
              <a:xfrm>
                <a:off x="7133669" y="4061133"/>
                <a:ext cx="3771441" cy="656617"/>
              </a:xfrm>
              <a:prstGeom prst="rect">
                <a:avLst/>
              </a:prstGeom>
              <a:grpFill/>
            </p:spPr>
            <p:txBody>
              <a:bodyPr wrap="none" rtlCol="0">
                <a:spAutoFit/>
              </a:bodyPr>
              <a:lstStyle/>
              <a:p>
                <a:pPr algn="l"/>
                <a:r>
                  <a:rPr lang="en-IN" sz="2400" spc="0" baseline="0" dirty="0">
                    <a:solidFill>
                      <a:srgbClr val="000000"/>
                    </a:solidFill>
                    <a:latin typeface="Arial"/>
                    <a:cs typeface="Arial"/>
                    <a:sym typeface="Arial"/>
                    <a:rtl val="0"/>
                  </a:rPr>
                  <a:t>Simple Evaluation</a:t>
                </a:r>
              </a:p>
            </p:txBody>
          </p:sp>
          <p:sp>
            <p:nvSpPr>
              <p:cNvPr id="234" name="Freeform: Shape 233">
                <a:extLst>
                  <a:ext uri="{FF2B5EF4-FFF2-40B4-BE49-F238E27FC236}">
                    <a16:creationId xmlns:a16="http://schemas.microsoft.com/office/drawing/2014/main" id="{3267659E-C958-E61E-3731-66DE99635D3D}"/>
                  </a:ext>
                </a:extLst>
              </p:cNvPr>
              <p:cNvSpPr/>
              <p:nvPr/>
            </p:nvSpPr>
            <p:spPr>
              <a:xfrm>
                <a:off x="6577471" y="4317050"/>
                <a:ext cx="458601" cy="45719"/>
              </a:xfrm>
              <a:custGeom>
                <a:avLst/>
                <a:gdLst>
                  <a:gd name="connsiteX0" fmla="*/ 0 w 300858"/>
                  <a:gd name="connsiteY0" fmla="*/ 0 h 4495"/>
                  <a:gd name="connsiteX1" fmla="*/ 300859 w 300858"/>
                  <a:gd name="connsiteY1" fmla="*/ 0 h 4495"/>
                </a:gdLst>
                <a:ahLst/>
                <a:cxnLst>
                  <a:cxn ang="0">
                    <a:pos x="connsiteX0" y="connsiteY0"/>
                  </a:cxn>
                  <a:cxn ang="0">
                    <a:pos x="connsiteX1" y="connsiteY1"/>
                  </a:cxn>
                </a:cxnLst>
                <a:rect l="l" t="t" r="r" b="b"/>
                <a:pathLst>
                  <a:path w="300858" h="4495">
                    <a:moveTo>
                      <a:pt x="0" y="0"/>
                    </a:moveTo>
                    <a:lnTo>
                      <a:pt x="300859" y="0"/>
                    </a:lnTo>
                  </a:path>
                </a:pathLst>
              </a:custGeom>
              <a:grpFill/>
              <a:ln w="40068" cap="flat">
                <a:solidFill>
                  <a:srgbClr val="0000FF"/>
                </a:solidFill>
                <a:prstDash val="solid"/>
                <a:round/>
              </a:ln>
            </p:spPr>
            <p:txBody>
              <a:bodyPr rtlCol="0" anchor="ctr"/>
              <a:lstStyle/>
              <a:p>
                <a:endParaRPr lang="en-IN" sz="2400"/>
              </a:p>
            </p:txBody>
          </p:sp>
        </p:grpSp>
        <p:grpSp>
          <p:nvGrpSpPr>
            <p:cNvPr id="235" name="Group 234">
              <a:extLst>
                <a:ext uri="{FF2B5EF4-FFF2-40B4-BE49-F238E27FC236}">
                  <a16:creationId xmlns:a16="http://schemas.microsoft.com/office/drawing/2014/main" id="{56E2BE5B-C458-B095-744B-23917C7DEF1A}"/>
                </a:ext>
              </a:extLst>
            </p:cNvPr>
            <p:cNvGrpSpPr/>
            <p:nvPr/>
          </p:nvGrpSpPr>
          <p:grpSpPr>
            <a:xfrm>
              <a:off x="7515949" y="5148583"/>
              <a:ext cx="3171426" cy="461665"/>
              <a:chOff x="6588247" y="4974087"/>
              <a:chExt cx="4510654" cy="656617"/>
            </a:xfrm>
            <a:solidFill>
              <a:schemeClr val="bg1"/>
            </a:solidFill>
          </p:grpSpPr>
          <p:sp>
            <p:nvSpPr>
              <p:cNvPr id="236" name="TextBox 235">
                <a:extLst>
                  <a:ext uri="{FF2B5EF4-FFF2-40B4-BE49-F238E27FC236}">
                    <a16:creationId xmlns:a16="http://schemas.microsoft.com/office/drawing/2014/main" id="{95FB046B-065A-C66F-D945-54D81DAE5BD1}"/>
                  </a:ext>
                </a:extLst>
              </p:cNvPr>
              <p:cNvSpPr txBox="1"/>
              <p:nvPr/>
            </p:nvSpPr>
            <p:spPr>
              <a:xfrm>
                <a:off x="7133667" y="4974087"/>
                <a:ext cx="3965234" cy="656617"/>
              </a:xfrm>
              <a:prstGeom prst="rect">
                <a:avLst/>
              </a:prstGeom>
              <a:grpFill/>
            </p:spPr>
            <p:txBody>
              <a:bodyPr wrap="none" rtlCol="0">
                <a:spAutoFit/>
              </a:bodyPr>
              <a:lstStyle/>
              <a:p>
                <a:pPr algn="l"/>
                <a:r>
                  <a:rPr lang="en-IN" sz="2400" dirty="0">
                    <a:rtl val="0"/>
                  </a:rPr>
                  <a:t>Env Generalization</a:t>
                </a:r>
                <a:endParaRPr lang="en-IN" sz="2400" spc="0" baseline="0" dirty="0">
                  <a:solidFill>
                    <a:srgbClr val="000000"/>
                  </a:solidFill>
                  <a:latin typeface="Arial"/>
                  <a:cs typeface="Arial"/>
                  <a:sym typeface="Arial"/>
                  <a:rtl val="0"/>
                </a:endParaRPr>
              </a:p>
            </p:txBody>
          </p:sp>
          <p:grpSp>
            <p:nvGrpSpPr>
              <p:cNvPr id="237" name="Group 236">
                <a:extLst>
                  <a:ext uri="{FF2B5EF4-FFF2-40B4-BE49-F238E27FC236}">
                    <a16:creationId xmlns:a16="http://schemas.microsoft.com/office/drawing/2014/main" id="{47AC870B-FC11-1624-39BB-F8CD395027AB}"/>
                  </a:ext>
                </a:extLst>
              </p:cNvPr>
              <p:cNvGrpSpPr/>
              <p:nvPr/>
            </p:nvGrpSpPr>
            <p:grpSpPr>
              <a:xfrm>
                <a:off x="6588247" y="5212253"/>
                <a:ext cx="550695" cy="7762"/>
                <a:chOff x="6588247" y="5212253"/>
                <a:chExt cx="550695" cy="7762"/>
              </a:xfrm>
              <a:grpFill/>
            </p:grpSpPr>
            <p:sp>
              <p:nvSpPr>
                <p:cNvPr id="238" name="Freeform: Shape 237">
                  <a:extLst>
                    <a:ext uri="{FF2B5EF4-FFF2-40B4-BE49-F238E27FC236}">
                      <a16:creationId xmlns:a16="http://schemas.microsoft.com/office/drawing/2014/main" id="{F25C6380-C9B7-D569-6041-085D9181CEAB}"/>
                    </a:ext>
                  </a:extLst>
                </p:cNvPr>
                <p:cNvSpPr/>
                <p:nvPr/>
              </p:nvSpPr>
              <p:spPr>
                <a:xfrm>
                  <a:off x="6838084" y="5212253"/>
                  <a:ext cx="300858" cy="4495"/>
                </a:xfrm>
                <a:custGeom>
                  <a:avLst/>
                  <a:gdLst>
                    <a:gd name="connsiteX0" fmla="*/ 0 w 300858"/>
                    <a:gd name="connsiteY0" fmla="*/ 0 h 4495"/>
                    <a:gd name="connsiteX1" fmla="*/ 300859 w 300858"/>
                    <a:gd name="connsiteY1" fmla="*/ 0 h 4495"/>
                  </a:gdLst>
                  <a:ahLst/>
                  <a:cxnLst>
                    <a:cxn ang="0">
                      <a:pos x="connsiteX0" y="connsiteY0"/>
                    </a:cxn>
                    <a:cxn ang="0">
                      <a:pos x="connsiteX1" y="connsiteY1"/>
                    </a:cxn>
                  </a:cxnLst>
                  <a:rect l="l" t="t" r="r" b="b"/>
                  <a:pathLst>
                    <a:path w="300858" h="4495">
                      <a:moveTo>
                        <a:pt x="0" y="0"/>
                      </a:moveTo>
                      <a:lnTo>
                        <a:pt x="300859" y="0"/>
                      </a:lnTo>
                    </a:path>
                  </a:pathLst>
                </a:custGeom>
                <a:grpFill/>
                <a:ln w="40068" cap="flat">
                  <a:solidFill>
                    <a:srgbClr val="FF00FF"/>
                  </a:solidFill>
                  <a:custDash>
                    <a:ds d="450000" sp="450000"/>
                  </a:custDash>
                  <a:bevel/>
                </a:ln>
              </p:spPr>
              <p:txBody>
                <a:bodyPr rtlCol="0" anchor="ctr"/>
                <a:lstStyle/>
                <a:p>
                  <a:endParaRPr lang="en-IN" sz="2400"/>
                </a:p>
              </p:txBody>
            </p:sp>
            <p:sp>
              <p:nvSpPr>
                <p:cNvPr id="239" name="Freeform: Shape 238">
                  <a:extLst>
                    <a:ext uri="{FF2B5EF4-FFF2-40B4-BE49-F238E27FC236}">
                      <a16:creationId xmlns:a16="http://schemas.microsoft.com/office/drawing/2014/main" id="{AE64A081-DEFC-BA5B-E91D-5266D062F3ED}"/>
                    </a:ext>
                  </a:extLst>
                </p:cNvPr>
                <p:cNvSpPr/>
                <p:nvPr/>
              </p:nvSpPr>
              <p:spPr>
                <a:xfrm>
                  <a:off x="6588247" y="5215520"/>
                  <a:ext cx="300858" cy="4495"/>
                </a:xfrm>
                <a:custGeom>
                  <a:avLst/>
                  <a:gdLst>
                    <a:gd name="connsiteX0" fmla="*/ 0 w 300858"/>
                    <a:gd name="connsiteY0" fmla="*/ 0 h 4495"/>
                    <a:gd name="connsiteX1" fmla="*/ 300859 w 300858"/>
                    <a:gd name="connsiteY1" fmla="*/ 0 h 4495"/>
                  </a:gdLst>
                  <a:ahLst/>
                  <a:cxnLst>
                    <a:cxn ang="0">
                      <a:pos x="connsiteX0" y="connsiteY0"/>
                    </a:cxn>
                    <a:cxn ang="0">
                      <a:pos x="connsiteX1" y="connsiteY1"/>
                    </a:cxn>
                  </a:cxnLst>
                  <a:rect l="l" t="t" r="r" b="b"/>
                  <a:pathLst>
                    <a:path w="300858" h="4495">
                      <a:moveTo>
                        <a:pt x="0" y="0"/>
                      </a:moveTo>
                      <a:lnTo>
                        <a:pt x="300859" y="0"/>
                      </a:lnTo>
                    </a:path>
                  </a:pathLst>
                </a:custGeom>
                <a:grpFill/>
                <a:ln w="40068" cap="flat">
                  <a:solidFill>
                    <a:srgbClr val="FF00FF"/>
                  </a:solidFill>
                  <a:custDash>
                    <a:ds d="450000" sp="450000"/>
                  </a:custDash>
                  <a:bevel/>
                </a:ln>
              </p:spPr>
              <p:txBody>
                <a:bodyPr rtlCol="0" anchor="ctr"/>
                <a:lstStyle/>
                <a:p>
                  <a:endParaRPr lang="en-IN" sz="2400"/>
                </a:p>
              </p:txBody>
            </p:sp>
          </p:grpSp>
        </p:grpSp>
        <p:grpSp>
          <p:nvGrpSpPr>
            <p:cNvPr id="240" name="Group 239">
              <a:extLst>
                <a:ext uri="{FF2B5EF4-FFF2-40B4-BE49-F238E27FC236}">
                  <a16:creationId xmlns:a16="http://schemas.microsoft.com/office/drawing/2014/main" id="{2D2C877A-110F-8504-827E-884C5C0029E1}"/>
                </a:ext>
              </a:extLst>
            </p:cNvPr>
            <p:cNvGrpSpPr/>
            <p:nvPr/>
          </p:nvGrpSpPr>
          <p:grpSpPr>
            <a:xfrm>
              <a:off x="7492460" y="4698400"/>
              <a:ext cx="3411138" cy="461665"/>
              <a:chOff x="6735214" y="4453637"/>
              <a:chExt cx="4851592" cy="656617"/>
            </a:xfrm>
            <a:solidFill>
              <a:schemeClr val="bg1"/>
            </a:solidFill>
          </p:grpSpPr>
          <p:sp>
            <p:nvSpPr>
              <p:cNvPr id="241" name="Freeform: Shape 240">
                <a:extLst>
                  <a:ext uri="{FF2B5EF4-FFF2-40B4-BE49-F238E27FC236}">
                    <a16:creationId xmlns:a16="http://schemas.microsoft.com/office/drawing/2014/main" id="{9EA6675A-EEB1-36BA-17F8-EA5996EA99EF}"/>
                  </a:ext>
                </a:extLst>
              </p:cNvPr>
              <p:cNvSpPr/>
              <p:nvPr/>
            </p:nvSpPr>
            <p:spPr>
              <a:xfrm>
                <a:off x="6735214" y="4658919"/>
                <a:ext cx="300858" cy="4495"/>
              </a:xfrm>
              <a:custGeom>
                <a:avLst/>
                <a:gdLst>
                  <a:gd name="connsiteX0" fmla="*/ 0 w 300858"/>
                  <a:gd name="connsiteY0" fmla="*/ 0 h 4495"/>
                  <a:gd name="connsiteX1" fmla="*/ 300859 w 300858"/>
                  <a:gd name="connsiteY1" fmla="*/ 0 h 4495"/>
                </a:gdLst>
                <a:ahLst/>
                <a:cxnLst>
                  <a:cxn ang="0">
                    <a:pos x="connsiteX0" y="connsiteY0"/>
                  </a:cxn>
                  <a:cxn ang="0">
                    <a:pos x="connsiteX1" y="connsiteY1"/>
                  </a:cxn>
                </a:cxnLst>
                <a:rect l="l" t="t" r="r" b="b"/>
                <a:pathLst>
                  <a:path w="300858" h="4495">
                    <a:moveTo>
                      <a:pt x="0" y="0"/>
                    </a:moveTo>
                    <a:lnTo>
                      <a:pt x="300859" y="0"/>
                    </a:lnTo>
                  </a:path>
                </a:pathLst>
              </a:custGeom>
              <a:grpFill/>
              <a:ln w="40068" cap="flat">
                <a:solidFill>
                  <a:srgbClr val="007F00"/>
                </a:solidFill>
                <a:custDash>
                  <a:ds d="1800000" sp="1800000"/>
                </a:custDash>
                <a:bevel/>
              </a:ln>
            </p:spPr>
            <p:txBody>
              <a:bodyPr rtlCol="0" anchor="ctr"/>
              <a:lstStyle/>
              <a:p>
                <a:endParaRPr lang="en-IN" sz="2400"/>
              </a:p>
            </p:txBody>
          </p:sp>
          <p:sp>
            <p:nvSpPr>
              <p:cNvPr id="242" name="TextBox 241">
                <a:extLst>
                  <a:ext uri="{FF2B5EF4-FFF2-40B4-BE49-F238E27FC236}">
                    <a16:creationId xmlns:a16="http://schemas.microsoft.com/office/drawing/2014/main" id="{F9CA82CD-B850-7D2E-96B5-340C4DA04908}"/>
                  </a:ext>
                </a:extLst>
              </p:cNvPr>
              <p:cNvSpPr txBox="1"/>
              <p:nvPr/>
            </p:nvSpPr>
            <p:spPr>
              <a:xfrm>
                <a:off x="7133670" y="4453637"/>
                <a:ext cx="4453136" cy="656617"/>
              </a:xfrm>
              <a:prstGeom prst="rect">
                <a:avLst/>
              </a:prstGeom>
              <a:grpFill/>
            </p:spPr>
            <p:txBody>
              <a:bodyPr wrap="none" rtlCol="0">
                <a:spAutoFit/>
              </a:bodyPr>
              <a:lstStyle/>
              <a:p>
                <a:pPr algn="l"/>
                <a:r>
                  <a:rPr lang="en-IN" sz="2400" spc="0" baseline="0" dirty="0">
                    <a:solidFill>
                      <a:srgbClr val="000000"/>
                    </a:solidFill>
                    <a:latin typeface="Arial"/>
                    <a:cs typeface="Arial"/>
                    <a:sym typeface="Arial"/>
                    <a:rtl val="0"/>
                  </a:rPr>
                  <a:t>Space Generalization</a:t>
                </a:r>
              </a:p>
            </p:txBody>
          </p:sp>
        </p:grpSp>
        <p:cxnSp>
          <p:nvCxnSpPr>
            <p:cNvPr id="243" name="Straight Connector 242">
              <a:extLst>
                <a:ext uri="{FF2B5EF4-FFF2-40B4-BE49-F238E27FC236}">
                  <a16:creationId xmlns:a16="http://schemas.microsoft.com/office/drawing/2014/main" id="{81EA0EDC-AB5C-FA1E-398F-C188CC7AA37D}"/>
                </a:ext>
              </a:extLst>
            </p:cNvPr>
            <p:cNvCxnSpPr>
              <a:cxnSpLocks/>
              <a:endCxn id="230" idx="4232"/>
            </p:cNvCxnSpPr>
            <p:nvPr/>
          </p:nvCxnSpPr>
          <p:spPr>
            <a:xfrm flipV="1">
              <a:off x="3509271" y="4381296"/>
              <a:ext cx="1509970" cy="1350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7E5C75A-AE01-95BD-AAC4-CF0BE36B64AA}"/>
                </a:ext>
              </a:extLst>
            </p:cNvPr>
            <p:cNvCxnSpPr>
              <a:cxnSpLocks/>
            </p:cNvCxnSpPr>
            <p:nvPr/>
          </p:nvCxnSpPr>
          <p:spPr>
            <a:xfrm flipH="1" flipV="1">
              <a:off x="5029615" y="4373094"/>
              <a:ext cx="10709" cy="116900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51A660F-2832-AF12-DB0D-837EE16AA6A2}"/>
                </a:ext>
              </a:extLst>
            </p:cNvPr>
            <p:cNvCxnSpPr>
              <a:cxnSpLocks/>
            </p:cNvCxnSpPr>
            <p:nvPr/>
          </p:nvCxnSpPr>
          <p:spPr>
            <a:xfrm flipH="1" flipV="1">
              <a:off x="4791202" y="4391845"/>
              <a:ext cx="10709" cy="116900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1E3D393-1B99-C2B6-7D9A-E05F6B31F37C}"/>
                </a:ext>
              </a:extLst>
            </p:cNvPr>
            <p:cNvCxnSpPr>
              <a:cxnSpLocks/>
            </p:cNvCxnSpPr>
            <p:nvPr/>
          </p:nvCxnSpPr>
          <p:spPr>
            <a:xfrm flipH="1" flipV="1">
              <a:off x="4252763" y="4383809"/>
              <a:ext cx="10709" cy="116900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BA4C00-A382-316C-2D23-EDA81DC3B391}"/>
                </a:ext>
              </a:extLst>
            </p:cNvPr>
            <p:cNvCxnSpPr>
              <a:cxnSpLocks/>
              <a:endCxn id="228" idx="7547"/>
            </p:cNvCxnSpPr>
            <p:nvPr/>
          </p:nvCxnSpPr>
          <p:spPr>
            <a:xfrm>
              <a:off x="3536059" y="3449186"/>
              <a:ext cx="3335664" cy="1580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2AB428A-F3DF-2AAE-18FD-1336B2489F0A}"/>
                </a:ext>
              </a:extLst>
            </p:cNvPr>
            <p:cNvCxnSpPr>
              <a:cxnSpLocks/>
            </p:cNvCxnSpPr>
            <p:nvPr/>
          </p:nvCxnSpPr>
          <p:spPr>
            <a:xfrm flipH="1" flipV="1">
              <a:off x="6888421" y="3484052"/>
              <a:ext cx="5302" cy="204641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608275A-92E0-F6D6-CEE4-3C20366CD4B8}"/>
                </a:ext>
              </a:extLst>
            </p:cNvPr>
            <p:cNvCxnSpPr>
              <a:cxnSpLocks/>
            </p:cNvCxnSpPr>
            <p:nvPr/>
          </p:nvCxnSpPr>
          <p:spPr>
            <a:xfrm flipH="1" flipV="1">
              <a:off x="6714299" y="3478694"/>
              <a:ext cx="5302" cy="204641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BFD9FB00-9893-76E3-F652-D865CDA7F760}"/>
                </a:ext>
              </a:extLst>
            </p:cNvPr>
            <p:cNvCxnSpPr>
              <a:cxnSpLocks/>
            </p:cNvCxnSpPr>
            <p:nvPr/>
          </p:nvCxnSpPr>
          <p:spPr>
            <a:xfrm flipH="1" flipV="1">
              <a:off x="5324003" y="3470658"/>
              <a:ext cx="5302" cy="2046410"/>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692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4966-F46E-51F2-5368-9CCFA04D9FA9}"/>
              </a:ext>
            </a:extLst>
          </p:cNvPr>
          <p:cNvSpPr>
            <a:spLocks noGrp="1"/>
          </p:cNvSpPr>
          <p:nvPr>
            <p:ph type="title"/>
          </p:nvPr>
        </p:nvSpPr>
        <p:spPr/>
        <p:txBody>
          <a:bodyPr/>
          <a:lstStyle/>
          <a:p>
            <a:r>
              <a:rPr lang="en-IN" sz="4000" dirty="0" err="1"/>
              <a:t>Leaderboard</a:t>
            </a:r>
            <a:r>
              <a:rPr lang="en-IN" sz="4000" dirty="0"/>
              <a:t> and Prizes</a:t>
            </a:r>
          </a:p>
        </p:txBody>
      </p:sp>
      <p:sp>
        <p:nvSpPr>
          <p:cNvPr id="3" name="Text Placeholder 2">
            <a:extLst>
              <a:ext uri="{FF2B5EF4-FFF2-40B4-BE49-F238E27FC236}">
                <a16:creationId xmlns:a16="http://schemas.microsoft.com/office/drawing/2014/main" id="{5CA9B893-09D7-A1E8-93C7-291F5337EA1F}"/>
              </a:ext>
            </a:extLst>
          </p:cNvPr>
          <p:cNvSpPr>
            <a:spLocks noGrp="1"/>
          </p:cNvSpPr>
          <p:nvPr>
            <p:ph type="body" idx="1"/>
          </p:nvPr>
        </p:nvSpPr>
        <p:spPr/>
        <p:txBody>
          <a:bodyPr/>
          <a:lstStyle/>
          <a:p>
            <a:r>
              <a:rPr lang="en-IN" sz="2800" dirty="0"/>
              <a:t>Public </a:t>
            </a:r>
            <a:r>
              <a:rPr lang="en-IN" sz="2800" dirty="0" err="1"/>
              <a:t>Leaderboard</a:t>
            </a:r>
            <a:endParaRPr lang="en-IN" sz="2800" dirty="0"/>
          </a:p>
          <a:p>
            <a:pPr lvl="1"/>
            <a:r>
              <a:rPr lang="en-IN" sz="2600" dirty="0"/>
              <a:t>Simple Evaluation</a:t>
            </a:r>
          </a:p>
          <a:p>
            <a:r>
              <a:rPr lang="en-IN" sz="2800" dirty="0"/>
              <a:t>Private </a:t>
            </a:r>
            <a:r>
              <a:rPr lang="en-IN" sz="2800" dirty="0" err="1"/>
              <a:t>Leaderboard</a:t>
            </a:r>
            <a:r>
              <a:rPr lang="en-IN" sz="2800" dirty="0"/>
              <a:t>:</a:t>
            </a:r>
          </a:p>
          <a:p>
            <a:pPr lvl="1"/>
            <a:r>
              <a:rPr lang="en-IN" sz="2600" dirty="0"/>
              <a:t>G1+G2 results averaged</a:t>
            </a:r>
          </a:p>
          <a:p>
            <a:pPr lvl="1"/>
            <a:r>
              <a:rPr lang="en-IN" sz="2600" dirty="0"/>
              <a:t>Used for final Prize distribution</a:t>
            </a:r>
          </a:p>
          <a:p>
            <a:r>
              <a:rPr lang="en-IN" sz="2800" dirty="0"/>
              <a:t>Prizes:</a:t>
            </a:r>
          </a:p>
          <a:p>
            <a:pPr marL="1276331" lvl="1" indent="-514350">
              <a:buFont typeface="+mj-lt"/>
              <a:buAutoNum type="arabicPeriod"/>
            </a:pPr>
            <a:r>
              <a:rPr lang="en-IN" sz="2600" dirty="0"/>
              <a:t>5K $</a:t>
            </a:r>
          </a:p>
          <a:p>
            <a:pPr marL="1276331" lvl="1" indent="-514350">
              <a:buFont typeface="+mj-lt"/>
              <a:buAutoNum type="arabicPeriod"/>
            </a:pPr>
            <a:r>
              <a:rPr lang="en-IN" sz="2600" dirty="0"/>
              <a:t>3K $</a:t>
            </a:r>
          </a:p>
          <a:p>
            <a:pPr marL="1276331" lvl="1" indent="-514350">
              <a:buFont typeface="+mj-lt"/>
              <a:buAutoNum type="arabicPeriod"/>
            </a:pPr>
            <a:r>
              <a:rPr lang="en-IN" sz="2600" dirty="0"/>
              <a:t>2K $</a:t>
            </a:r>
          </a:p>
        </p:txBody>
      </p:sp>
      <p:sp>
        <p:nvSpPr>
          <p:cNvPr id="4" name="Slide Number Placeholder 3">
            <a:extLst>
              <a:ext uri="{FF2B5EF4-FFF2-40B4-BE49-F238E27FC236}">
                <a16:creationId xmlns:a16="http://schemas.microsoft.com/office/drawing/2014/main" id="{3A044D9C-CBCB-7595-F1C9-70CD77151808}"/>
              </a:ext>
            </a:extLst>
          </p:cNvPr>
          <p:cNvSpPr>
            <a:spLocks noGrp="1"/>
          </p:cNvSpPr>
          <p:nvPr>
            <p:ph type="sldNum" idx="12"/>
          </p:nvPr>
        </p:nvSpPr>
        <p:spPr/>
        <p:txBody>
          <a:bodyPr/>
          <a:lstStyle/>
          <a:p>
            <a:fld id="{FF542E8E-F3C4-406F-9C4B-81DDF9F2D652}" type="slidenum">
              <a:rPr lang="en-IN" smtClean="0"/>
              <a:t>13</a:t>
            </a:fld>
            <a:endParaRPr lang="en-IN"/>
          </a:p>
        </p:txBody>
      </p:sp>
    </p:spTree>
    <p:extLst>
      <p:ext uri="{BB962C8B-B14F-4D97-AF65-F5344CB8AC3E}">
        <p14:creationId xmlns:p14="http://schemas.microsoft.com/office/powerpoint/2010/main" val="2757729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9F75-68C2-73A4-AEB5-3C0CCEC41A42}"/>
              </a:ext>
            </a:extLst>
          </p:cNvPr>
          <p:cNvSpPr>
            <a:spLocks noGrp="1"/>
          </p:cNvSpPr>
          <p:nvPr>
            <p:ph type="title"/>
          </p:nvPr>
        </p:nvSpPr>
        <p:spPr/>
        <p:txBody>
          <a:bodyPr/>
          <a:lstStyle/>
          <a:p>
            <a:r>
              <a:rPr lang="en-IN" sz="4000" dirty="0"/>
              <a:t>Other Open Sourced RF Datasets</a:t>
            </a:r>
          </a:p>
        </p:txBody>
      </p:sp>
      <p:sp>
        <p:nvSpPr>
          <p:cNvPr id="4" name="Slide Number Placeholder 3">
            <a:extLst>
              <a:ext uri="{FF2B5EF4-FFF2-40B4-BE49-F238E27FC236}">
                <a16:creationId xmlns:a16="http://schemas.microsoft.com/office/drawing/2014/main" id="{3CBEA9CA-8B96-3546-B889-0FD9A5BFC53D}"/>
              </a:ext>
            </a:extLst>
          </p:cNvPr>
          <p:cNvSpPr>
            <a:spLocks noGrp="1"/>
          </p:cNvSpPr>
          <p:nvPr>
            <p:ph type="sldNum" idx="12"/>
          </p:nvPr>
        </p:nvSpPr>
        <p:spPr/>
        <p:txBody>
          <a:bodyPr/>
          <a:lstStyle/>
          <a:p>
            <a:fld id="{FF542E8E-F3C4-406F-9C4B-81DDF9F2D652}" type="slidenum">
              <a:rPr lang="en-IN" smtClean="0"/>
              <a:t>14</a:t>
            </a:fld>
            <a:endParaRPr lang="en-IN"/>
          </a:p>
        </p:txBody>
      </p:sp>
      <p:sp>
        <p:nvSpPr>
          <p:cNvPr id="7" name="TextBox 6">
            <a:extLst>
              <a:ext uri="{FF2B5EF4-FFF2-40B4-BE49-F238E27FC236}">
                <a16:creationId xmlns:a16="http://schemas.microsoft.com/office/drawing/2014/main" id="{77F480D5-3923-5578-BB74-DEA24C9783DA}"/>
              </a:ext>
            </a:extLst>
          </p:cNvPr>
          <p:cNvSpPr txBox="1"/>
          <p:nvPr/>
        </p:nvSpPr>
        <p:spPr>
          <a:xfrm>
            <a:off x="1097267" y="1246910"/>
            <a:ext cx="9350037" cy="523220"/>
          </a:xfrm>
          <a:prstGeom prst="rect">
            <a:avLst/>
          </a:prstGeom>
          <a:noFill/>
        </p:spPr>
        <p:txBody>
          <a:bodyPr wrap="square" rtlCol="0">
            <a:spAutoFit/>
          </a:bodyPr>
          <a:lstStyle/>
          <a:p>
            <a:pPr algn="ctr"/>
            <a:r>
              <a:rPr lang="en-IN" sz="2800" dirty="0"/>
              <a:t>P2SLAM: Indoor Robotic Navigation and SLAM Datasets</a:t>
            </a:r>
          </a:p>
        </p:txBody>
      </p:sp>
      <p:pic>
        <p:nvPicPr>
          <p:cNvPr id="13314" name="Picture 2">
            <a:extLst>
              <a:ext uri="{FF2B5EF4-FFF2-40B4-BE49-F238E27FC236}">
                <a16:creationId xmlns:a16="http://schemas.microsoft.com/office/drawing/2014/main" id="{38F1757E-3457-B4E0-C095-0E0811965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592" y="1930900"/>
            <a:ext cx="5771408" cy="13113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52D4E49-DA24-B9EC-5984-EBACA4178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63" y="1978546"/>
            <a:ext cx="6354829" cy="12709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66C6964-00BF-8215-6AB7-5CAFF61106FC}"/>
              </a:ext>
            </a:extLst>
          </p:cNvPr>
          <p:cNvSpPr txBox="1"/>
          <p:nvPr/>
        </p:nvSpPr>
        <p:spPr>
          <a:xfrm>
            <a:off x="356259" y="3667548"/>
            <a:ext cx="11015594" cy="523220"/>
          </a:xfrm>
          <a:prstGeom prst="rect">
            <a:avLst/>
          </a:prstGeom>
          <a:noFill/>
        </p:spPr>
        <p:txBody>
          <a:bodyPr wrap="square" rtlCol="0">
            <a:spAutoFit/>
          </a:bodyPr>
          <a:lstStyle/>
          <a:p>
            <a:pPr algn="l"/>
            <a:r>
              <a:rPr lang="en-US" sz="2800" b="0" i="0" dirty="0">
                <a:solidFill>
                  <a:srgbClr val="333333"/>
                </a:solidFill>
                <a:effectLst/>
                <a:latin typeface="+mj-lt"/>
              </a:rPr>
              <a:t>Pointillism: Accurate 3D Bounding Box Estimation with Multi-Radars</a:t>
            </a:r>
          </a:p>
        </p:txBody>
      </p:sp>
      <p:pic>
        <p:nvPicPr>
          <p:cNvPr id="13318" name="Picture 6">
            <a:extLst>
              <a:ext uri="{FF2B5EF4-FFF2-40B4-BE49-F238E27FC236}">
                <a16:creationId xmlns:a16="http://schemas.microsoft.com/office/drawing/2014/main" id="{873ADADC-B320-1EF3-C181-C553BBF2C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5196" y="4296950"/>
            <a:ext cx="2916504" cy="195047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7E6EEEA7-5D64-1F44-9B31-58797F4681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697" y="4296950"/>
            <a:ext cx="1891991" cy="1942876"/>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F41C3D08-0DF6-E6DC-F401-0EF995E3CF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7984" y="4352599"/>
            <a:ext cx="2228602" cy="18872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Qr code&#10;&#10;Description automatically generated">
            <a:extLst>
              <a:ext uri="{FF2B5EF4-FFF2-40B4-BE49-F238E27FC236}">
                <a16:creationId xmlns:a16="http://schemas.microsoft.com/office/drawing/2014/main" id="{B3860D4B-D0B3-38FF-6E68-1F52FFC04D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9014" y="1654228"/>
            <a:ext cx="1277223" cy="1588014"/>
          </a:xfrm>
          <a:prstGeom prst="rect">
            <a:avLst/>
          </a:prstGeom>
        </p:spPr>
      </p:pic>
      <p:pic>
        <p:nvPicPr>
          <p:cNvPr id="12" name="Picture 11" descr="Qr code&#10;&#10;Description automatically generated">
            <a:extLst>
              <a:ext uri="{FF2B5EF4-FFF2-40B4-BE49-F238E27FC236}">
                <a16:creationId xmlns:a16="http://schemas.microsoft.com/office/drawing/2014/main" id="{8420DC4B-D744-818B-6F4F-6A863ADE42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88987" y="4408340"/>
            <a:ext cx="1137250" cy="1413980"/>
          </a:xfrm>
          <a:prstGeom prst="rect">
            <a:avLst/>
          </a:prstGeom>
        </p:spPr>
      </p:pic>
    </p:spTree>
    <p:extLst>
      <p:ext uri="{BB962C8B-B14F-4D97-AF65-F5344CB8AC3E}">
        <p14:creationId xmlns:p14="http://schemas.microsoft.com/office/powerpoint/2010/main" val="18778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3320"/>
                                        </p:tgtEl>
                                        <p:attrNameLst>
                                          <p:attrName>style.visibility</p:attrName>
                                        </p:attrNameLst>
                                      </p:cBhvr>
                                      <p:to>
                                        <p:strVal val="visible"/>
                                      </p:to>
                                    </p:set>
                                    <p:animEffect transition="in" filter="fade">
                                      <p:cBhvr>
                                        <p:cTn id="24" dur="500"/>
                                        <p:tgtEl>
                                          <p:spTgt spid="13320"/>
                                        </p:tgtEl>
                                      </p:cBhvr>
                                    </p:animEffect>
                                  </p:childTnLst>
                                </p:cTn>
                              </p:par>
                              <p:par>
                                <p:cTn id="25" presetID="10" presetClass="entr" presetSubtype="0" fill="hold" nodeType="withEffect">
                                  <p:stCondLst>
                                    <p:cond delay="0"/>
                                  </p:stCondLst>
                                  <p:childTnLst>
                                    <p:set>
                                      <p:cBhvr>
                                        <p:cTn id="26" dur="1" fill="hold">
                                          <p:stCondLst>
                                            <p:cond delay="0"/>
                                          </p:stCondLst>
                                        </p:cTn>
                                        <p:tgtEl>
                                          <p:spTgt spid="13322"/>
                                        </p:tgtEl>
                                        <p:attrNameLst>
                                          <p:attrName>style.visibility</p:attrName>
                                        </p:attrNameLst>
                                      </p:cBhvr>
                                      <p:to>
                                        <p:strVal val="visible"/>
                                      </p:to>
                                    </p:set>
                                    <p:animEffect transition="in" filter="fade">
                                      <p:cBhvr>
                                        <p:cTn id="27" dur="500"/>
                                        <p:tgtEl>
                                          <p:spTgt spid="13322"/>
                                        </p:tgtEl>
                                      </p:cBhvr>
                                    </p:animEffect>
                                  </p:childTnLst>
                                </p:cTn>
                              </p:par>
                              <p:par>
                                <p:cTn id="28" presetID="10" presetClass="entr" presetSubtype="0" fill="hold" nodeType="withEffect">
                                  <p:stCondLst>
                                    <p:cond delay="0"/>
                                  </p:stCondLst>
                                  <p:childTnLst>
                                    <p:set>
                                      <p:cBhvr>
                                        <p:cTn id="29" dur="1" fill="hold">
                                          <p:stCondLst>
                                            <p:cond delay="0"/>
                                          </p:stCondLst>
                                        </p:cTn>
                                        <p:tgtEl>
                                          <p:spTgt spid="13318"/>
                                        </p:tgtEl>
                                        <p:attrNameLst>
                                          <p:attrName>style.visibility</p:attrName>
                                        </p:attrNameLst>
                                      </p:cBhvr>
                                      <p:to>
                                        <p:strVal val="visible"/>
                                      </p:to>
                                    </p:set>
                                    <p:animEffect transition="in" filter="fade">
                                      <p:cBhvr>
                                        <p:cTn id="30" dur="500"/>
                                        <p:tgtEl>
                                          <p:spTgt spid="13318"/>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24AD-2FDD-D6B8-5868-B84DCAD97C9D}"/>
              </a:ext>
            </a:extLst>
          </p:cNvPr>
          <p:cNvSpPr>
            <a:spLocks noGrp="1"/>
          </p:cNvSpPr>
          <p:nvPr>
            <p:ph type="title"/>
          </p:nvPr>
        </p:nvSpPr>
        <p:spPr/>
        <p:txBody>
          <a:bodyPr/>
          <a:lstStyle/>
          <a:p>
            <a:r>
              <a:rPr lang="en-IN" sz="4000" dirty="0"/>
              <a:t>Summary of all the Datasets</a:t>
            </a:r>
          </a:p>
        </p:txBody>
      </p:sp>
      <p:sp>
        <p:nvSpPr>
          <p:cNvPr id="4" name="Slide Number Placeholder 3">
            <a:extLst>
              <a:ext uri="{FF2B5EF4-FFF2-40B4-BE49-F238E27FC236}">
                <a16:creationId xmlns:a16="http://schemas.microsoft.com/office/drawing/2014/main" id="{371EC9FA-4FF8-34E3-E0F4-FA006DD9C66B}"/>
              </a:ext>
            </a:extLst>
          </p:cNvPr>
          <p:cNvSpPr>
            <a:spLocks noGrp="1"/>
          </p:cNvSpPr>
          <p:nvPr>
            <p:ph type="sldNum" idx="12"/>
          </p:nvPr>
        </p:nvSpPr>
        <p:spPr/>
        <p:txBody>
          <a:bodyPr/>
          <a:lstStyle/>
          <a:p>
            <a:fld id="{FF542E8E-F3C4-406F-9C4B-81DDF9F2D652}" type="slidenum">
              <a:rPr lang="en-IN" smtClean="0"/>
              <a:t>15</a:t>
            </a:fld>
            <a:endParaRPr lang="en-IN"/>
          </a:p>
        </p:txBody>
      </p:sp>
      <p:pic>
        <p:nvPicPr>
          <p:cNvPr id="5" name="Picture 4" descr="Qr code&#10;&#10;Description automatically generated">
            <a:extLst>
              <a:ext uri="{FF2B5EF4-FFF2-40B4-BE49-F238E27FC236}">
                <a16:creationId xmlns:a16="http://schemas.microsoft.com/office/drawing/2014/main" id="{A25C742A-37AB-B1BF-2C77-213656C38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497" y="1542020"/>
            <a:ext cx="1313443" cy="1886980"/>
          </a:xfrm>
          <a:prstGeom prst="rect">
            <a:avLst/>
          </a:prstGeom>
        </p:spPr>
      </p:pic>
      <p:pic>
        <p:nvPicPr>
          <p:cNvPr id="6" name="Picture 5" descr="Qr code&#10;&#10;Description automatically generated">
            <a:extLst>
              <a:ext uri="{FF2B5EF4-FFF2-40B4-BE49-F238E27FC236}">
                <a16:creationId xmlns:a16="http://schemas.microsoft.com/office/drawing/2014/main" id="{3FBEBC34-D776-25AE-F2E8-5D0C1EA37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08" y="2212160"/>
            <a:ext cx="1040822" cy="1040822"/>
          </a:xfrm>
          <a:prstGeom prst="rect">
            <a:avLst/>
          </a:prstGeom>
        </p:spPr>
      </p:pic>
      <p:pic>
        <p:nvPicPr>
          <p:cNvPr id="7" name="Picture 6" descr="Qr code&#10;&#10;Description automatically generated">
            <a:extLst>
              <a:ext uri="{FF2B5EF4-FFF2-40B4-BE49-F238E27FC236}">
                <a16:creationId xmlns:a16="http://schemas.microsoft.com/office/drawing/2014/main" id="{6026794A-0F99-ECC4-4D71-1D6E37EC2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717" y="4387932"/>
            <a:ext cx="1277223" cy="1588014"/>
          </a:xfrm>
          <a:prstGeom prst="rect">
            <a:avLst/>
          </a:prstGeom>
        </p:spPr>
      </p:pic>
      <p:pic>
        <p:nvPicPr>
          <p:cNvPr id="8" name="Picture 7" descr="Qr code&#10;&#10;Description automatically generated">
            <a:extLst>
              <a:ext uri="{FF2B5EF4-FFF2-40B4-BE49-F238E27FC236}">
                <a16:creationId xmlns:a16="http://schemas.microsoft.com/office/drawing/2014/main" id="{60791C78-B538-6310-85E3-DACF0EF54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5094" y="4378141"/>
            <a:ext cx="1137250" cy="1413980"/>
          </a:xfrm>
          <a:prstGeom prst="rect">
            <a:avLst/>
          </a:prstGeom>
        </p:spPr>
      </p:pic>
      <p:sp>
        <p:nvSpPr>
          <p:cNvPr id="9" name="TextBox 8">
            <a:extLst>
              <a:ext uri="{FF2B5EF4-FFF2-40B4-BE49-F238E27FC236}">
                <a16:creationId xmlns:a16="http://schemas.microsoft.com/office/drawing/2014/main" id="{5C1EB6D9-EADA-BC11-9C20-C518C90FCEC6}"/>
              </a:ext>
            </a:extLst>
          </p:cNvPr>
          <p:cNvSpPr txBox="1"/>
          <p:nvPr/>
        </p:nvSpPr>
        <p:spPr>
          <a:xfrm>
            <a:off x="2683822" y="1849581"/>
            <a:ext cx="2909455" cy="1569660"/>
          </a:xfrm>
          <a:prstGeom prst="rect">
            <a:avLst/>
          </a:prstGeom>
          <a:noFill/>
        </p:spPr>
        <p:txBody>
          <a:bodyPr wrap="square" rtlCol="0">
            <a:spAutoFit/>
          </a:bodyPr>
          <a:lstStyle/>
          <a:p>
            <a:r>
              <a:rPr lang="en-IN" sz="3200" dirty="0"/>
              <a:t>WILD-v2</a:t>
            </a:r>
          </a:p>
          <a:p>
            <a:r>
              <a:rPr lang="en-IN" sz="3200" dirty="0"/>
              <a:t>Kaggle Competition</a:t>
            </a:r>
          </a:p>
        </p:txBody>
      </p:sp>
      <p:sp>
        <p:nvSpPr>
          <p:cNvPr id="10" name="TextBox 9">
            <a:extLst>
              <a:ext uri="{FF2B5EF4-FFF2-40B4-BE49-F238E27FC236}">
                <a16:creationId xmlns:a16="http://schemas.microsoft.com/office/drawing/2014/main" id="{D3A26752-F68F-2AD1-B07A-2B15830EB67A}"/>
              </a:ext>
            </a:extLst>
          </p:cNvPr>
          <p:cNvSpPr txBox="1"/>
          <p:nvPr/>
        </p:nvSpPr>
        <p:spPr>
          <a:xfrm>
            <a:off x="7918861" y="2342023"/>
            <a:ext cx="2909455" cy="584775"/>
          </a:xfrm>
          <a:prstGeom prst="rect">
            <a:avLst/>
          </a:prstGeom>
          <a:noFill/>
        </p:spPr>
        <p:txBody>
          <a:bodyPr wrap="square" rtlCol="0">
            <a:spAutoFit/>
          </a:bodyPr>
          <a:lstStyle/>
          <a:p>
            <a:r>
              <a:rPr lang="en-IN" sz="3200" dirty="0"/>
              <a:t>WILD-v1</a:t>
            </a:r>
          </a:p>
        </p:txBody>
      </p:sp>
      <p:sp>
        <p:nvSpPr>
          <p:cNvPr id="11" name="TextBox 10">
            <a:extLst>
              <a:ext uri="{FF2B5EF4-FFF2-40B4-BE49-F238E27FC236}">
                <a16:creationId xmlns:a16="http://schemas.microsoft.com/office/drawing/2014/main" id="{4A1B837E-57F8-82B1-AFBD-8A71AF594FBF}"/>
              </a:ext>
            </a:extLst>
          </p:cNvPr>
          <p:cNvSpPr txBox="1"/>
          <p:nvPr/>
        </p:nvSpPr>
        <p:spPr>
          <a:xfrm>
            <a:off x="2683822" y="4889551"/>
            <a:ext cx="2909455" cy="584775"/>
          </a:xfrm>
          <a:prstGeom prst="rect">
            <a:avLst/>
          </a:prstGeom>
          <a:noFill/>
        </p:spPr>
        <p:txBody>
          <a:bodyPr wrap="square" rtlCol="0">
            <a:spAutoFit/>
          </a:bodyPr>
          <a:lstStyle/>
          <a:p>
            <a:r>
              <a:rPr lang="en-IN" sz="3200" dirty="0"/>
              <a:t>P2SLAM</a:t>
            </a:r>
          </a:p>
        </p:txBody>
      </p:sp>
      <p:sp>
        <p:nvSpPr>
          <p:cNvPr id="12" name="TextBox 11">
            <a:extLst>
              <a:ext uri="{FF2B5EF4-FFF2-40B4-BE49-F238E27FC236}">
                <a16:creationId xmlns:a16="http://schemas.microsoft.com/office/drawing/2014/main" id="{BB40B61D-6A5C-5964-2622-C8156F33F6EF}"/>
              </a:ext>
            </a:extLst>
          </p:cNvPr>
          <p:cNvSpPr txBox="1"/>
          <p:nvPr/>
        </p:nvSpPr>
        <p:spPr>
          <a:xfrm>
            <a:off x="8053450" y="4792743"/>
            <a:ext cx="2909455" cy="584775"/>
          </a:xfrm>
          <a:prstGeom prst="rect">
            <a:avLst/>
          </a:prstGeom>
          <a:noFill/>
        </p:spPr>
        <p:txBody>
          <a:bodyPr wrap="square" rtlCol="0">
            <a:spAutoFit/>
          </a:bodyPr>
          <a:lstStyle/>
          <a:p>
            <a:r>
              <a:rPr lang="en-IN" sz="3200" dirty="0"/>
              <a:t>Pointillism</a:t>
            </a:r>
          </a:p>
        </p:txBody>
      </p:sp>
      <p:sp>
        <p:nvSpPr>
          <p:cNvPr id="13" name="Rectangle: Rounded Corners 12">
            <a:extLst>
              <a:ext uri="{FF2B5EF4-FFF2-40B4-BE49-F238E27FC236}">
                <a16:creationId xmlns:a16="http://schemas.microsoft.com/office/drawing/2014/main" id="{0D711D65-127D-4154-CD7A-DB0550BAAEC3}"/>
              </a:ext>
            </a:extLst>
          </p:cNvPr>
          <p:cNvSpPr/>
          <p:nvPr/>
        </p:nvSpPr>
        <p:spPr>
          <a:xfrm>
            <a:off x="1097267" y="1341912"/>
            <a:ext cx="4329756" cy="2517569"/>
          </a:xfrm>
          <a:prstGeom prst="roundRect">
            <a:avLst>
              <a:gd name="adj" fmla="val 9592"/>
            </a:avLst>
          </a:prstGeom>
          <a:noFill/>
          <a:ln w="381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3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4F14-5AAF-C547-2FF4-275FC56C6C93}"/>
              </a:ext>
            </a:extLst>
          </p:cNvPr>
          <p:cNvSpPr>
            <a:spLocks noGrp="1"/>
          </p:cNvSpPr>
          <p:nvPr>
            <p:ph type="title"/>
          </p:nvPr>
        </p:nvSpPr>
        <p:spPr/>
        <p:txBody>
          <a:bodyPr/>
          <a:lstStyle/>
          <a:p>
            <a:r>
              <a:rPr lang="en-IN" sz="4000" dirty="0"/>
              <a:t>Indoor Localization: Applications</a:t>
            </a:r>
          </a:p>
        </p:txBody>
      </p:sp>
      <p:sp>
        <p:nvSpPr>
          <p:cNvPr id="4" name="Slide Number Placeholder 3">
            <a:extLst>
              <a:ext uri="{FF2B5EF4-FFF2-40B4-BE49-F238E27FC236}">
                <a16:creationId xmlns:a16="http://schemas.microsoft.com/office/drawing/2014/main" id="{6B6B4D6F-841B-B0CC-4F86-B788453344F7}"/>
              </a:ext>
            </a:extLst>
          </p:cNvPr>
          <p:cNvSpPr>
            <a:spLocks noGrp="1"/>
          </p:cNvSpPr>
          <p:nvPr>
            <p:ph type="sldNum" idx="12"/>
          </p:nvPr>
        </p:nvSpPr>
        <p:spPr/>
        <p:txBody>
          <a:bodyPr/>
          <a:lstStyle/>
          <a:p>
            <a:fld id="{FF542E8E-F3C4-406F-9C4B-81DDF9F2D652}" type="slidenum">
              <a:rPr lang="en-IN" smtClean="0"/>
              <a:t>2</a:t>
            </a:fld>
            <a:endParaRPr lang="en-IN"/>
          </a:p>
        </p:txBody>
      </p:sp>
      <p:pic>
        <p:nvPicPr>
          <p:cNvPr id="5" name="Picture 2" descr="Image result for industrial iot 4.0">
            <a:extLst>
              <a:ext uri="{FF2B5EF4-FFF2-40B4-BE49-F238E27FC236}">
                <a16:creationId xmlns:a16="http://schemas.microsoft.com/office/drawing/2014/main" id="{A11C101B-62F9-DD15-B48E-A30A1ACDA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864" y="3203170"/>
            <a:ext cx="4242992" cy="287562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00413D4-9ACE-F058-EB8A-4318608D9D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485" y="3700607"/>
            <a:ext cx="4235987" cy="2378183"/>
          </a:xfrm>
          <a:prstGeom prst="rect">
            <a:avLst/>
          </a:prstGeom>
        </p:spPr>
      </p:pic>
      <p:pic>
        <p:nvPicPr>
          <p:cNvPr id="7" name="Picture 6">
            <a:extLst>
              <a:ext uri="{FF2B5EF4-FFF2-40B4-BE49-F238E27FC236}">
                <a16:creationId xmlns:a16="http://schemas.microsoft.com/office/drawing/2014/main" id="{6CC818D6-13B7-90F1-AAAB-BDB9D07E98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85" y="1230821"/>
            <a:ext cx="3979985" cy="2325966"/>
          </a:xfrm>
          <a:prstGeom prst="rect">
            <a:avLst/>
          </a:prstGeom>
        </p:spPr>
      </p:pic>
      <p:pic>
        <p:nvPicPr>
          <p:cNvPr id="8" name="Picture 10" descr="Image result for vr headset png transparent">
            <a:extLst>
              <a:ext uri="{FF2B5EF4-FFF2-40B4-BE49-F238E27FC236}">
                <a16:creationId xmlns:a16="http://schemas.microsoft.com/office/drawing/2014/main" id="{03B30538-043D-E30D-9177-9F1AE11B9F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14" t="5183" r="17011" b="21290"/>
          <a:stretch/>
        </p:blipFill>
        <p:spPr bwMode="auto">
          <a:xfrm>
            <a:off x="7108166" y="1230821"/>
            <a:ext cx="2104845" cy="1831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descr=" 17">
            <a:extLst>
              <a:ext uri="{FF2B5EF4-FFF2-40B4-BE49-F238E27FC236}">
                <a16:creationId xmlns:a16="http://schemas.microsoft.com/office/drawing/2014/main" id="{DC48306E-504C-50CF-9574-DB610B62FA61}"/>
              </a:ext>
            </a:extLst>
          </p:cNvPr>
          <p:cNvSpPr txBox="1"/>
          <p:nvPr/>
        </p:nvSpPr>
        <p:spPr>
          <a:xfrm>
            <a:off x="2204899" y="3131036"/>
            <a:ext cx="1775156" cy="461665"/>
          </a:xfrm>
          <a:prstGeom prst="rect">
            <a:avLst/>
          </a:prstGeom>
          <a:noFill/>
        </p:spPr>
        <p:txBody>
          <a:bodyPr wrap="square" rtlCol="0">
            <a:spAutoFit/>
          </a:bodyPr>
          <a:lstStyle/>
          <a:p>
            <a:r>
              <a:rPr lang="en-IN" sz="2400" dirty="0">
                <a:solidFill>
                  <a:schemeClr val="bg2"/>
                </a:solidFill>
              </a:rPr>
              <a:t>Navigation</a:t>
            </a:r>
            <a:endParaRPr lang="en-IN" dirty="0">
              <a:solidFill>
                <a:schemeClr val="bg2"/>
              </a:solidFill>
            </a:endParaRPr>
          </a:p>
        </p:txBody>
      </p:sp>
      <p:sp>
        <p:nvSpPr>
          <p:cNvPr id="10" name="TextBox 9" descr=" 17">
            <a:extLst>
              <a:ext uri="{FF2B5EF4-FFF2-40B4-BE49-F238E27FC236}">
                <a16:creationId xmlns:a16="http://schemas.microsoft.com/office/drawing/2014/main" id="{4BA61EE2-67FE-EEE9-0B3A-33A30FAA7B51}"/>
              </a:ext>
            </a:extLst>
          </p:cNvPr>
          <p:cNvSpPr txBox="1"/>
          <p:nvPr/>
        </p:nvSpPr>
        <p:spPr>
          <a:xfrm>
            <a:off x="7391775" y="3131036"/>
            <a:ext cx="1775156" cy="461665"/>
          </a:xfrm>
          <a:prstGeom prst="rect">
            <a:avLst/>
          </a:prstGeom>
          <a:noFill/>
        </p:spPr>
        <p:txBody>
          <a:bodyPr wrap="square" rtlCol="0">
            <a:spAutoFit/>
          </a:bodyPr>
          <a:lstStyle/>
          <a:p>
            <a:r>
              <a:rPr lang="en-IN" sz="2400" dirty="0">
                <a:solidFill>
                  <a:schemeClr val="bg2"/>
                </a:solidFill>
              </a:rPr>
              <a:t>AR/VR/XR</a:t>
            </a:r>
            <a:endParaRPr lang="en-IN" dirty="0">
              <a:solidFill>
                <a:schemeClr val="bg2"/>
              </a:solidFill>
            </a:endParaRPr>
          </a:p>
        </p:txBody>
      </p:sp>
      <p:sp>
        <p:nvSpPr>
          <p:cNvPr id="11" name="TextBox 10" descr=" 17">
            <a:extLst>
              <a:ext uri="{FF2B5EF4-FFF2-40B4-BE49-F238E27FC236}">
                <a16:creationId xmlns:a16="http://schemas.microsoft.com/office/drawing/2014/main" id="{0B23A01E-FD3F-6541-64C0-26BA333B22EF}"/>
              </a:ext>
            </a:extLst>
          </p:cNvPr>
          <p:cNvSpPr txBox="1"/>
          <p:nvPr/>
        </p:nvSpPr>
        <p:spPr>
          <a:xfrm>
            <a:off x="7391775" y="5865209"/>
            <a:ext cx="1775156" cy="461665"/>
          </a:xfrm>
          <a:prstGeom prst="rect">
            <a:avLst/>
          </a:prstGeom>
          <a:noFill/>
        </p:spPr>
        <p:txBody>
          <a:bodyPr wrap="square" rtlCol="0">
            <a:spAutoFit/>
          </a:bodyPr>
          <a:lstStyle/>
          <a:p>
            <a:r>
              <a:rPr lang="en-IN" sz="2400" dirty="0">
                <a:solidFill>
                  <a:schemeClr val="bg2"/>
                </a:solidFill>
              </a:rPr>
              <a:t>IIoT-4.0</a:t>
            </a:r>
            <a:endParaRPr lang="en-IN" dirty="0">
              <a:solidFill>
                <a:schemeClr val="bg2"/>
              </a:solidFill>
            </a:endParaRPr>
          </a:p>
        </p:txBody>
      </p:sp>
      <p:sp>
        <p:nvSpPr>
          <p:cNvPr id="12" name="TextBox 11" descr=" 17">
            <a:extLst>
              <a:ext uri="{FF2B5EF4-FFF2-40B4-BE49-F238E27FC236}">
                <a16:creationId xmlns:a16="http://schemas.microsoft.com/office/drawing/2014/main" id="{3DA87AA3-9929-E6E3-1318-4E13241A88B1}"/>
              </a:ext>
            </a:extLst>
          </p:cNvPr>
          <p:cNvSpPr txBox="1"/>
          <p:nvPr/>
        </p:nvSpPr>
        <p:spPr>
          <a:xfrm>
            <a:off x="1336852" y="5865209"/>
            <a:ext cx="3511251" cy="461665"/>
          </a:xfrm>
          <a:prstGeom prst="rect">
            <a:avLst/>
          </a:prstGeom>
          <a:noFill/>
        </p:spPr>
        <p:txBody>
          <a:bodyPr wrap="square" rtlCol="0">
            <a:spAutoFit/>
          </a:bodyPr>
          <a:lstStyle/>
          <a:p>
            <a:r>
              <a:rPr lang="en-IN" sz="2400" dirty="0">
                <a:solidFill>
                  <a:schemeClr val="bg2"/>
                </a:solidFill>
              </a:rPr>
              <a:t>Efficient Communication</a:t>
            </a:r>
            <a:endParaRPr lang="en-IN" dirty="0">
              <a:solidFill>
                <a:schemeClr val="bg2"/>
              </a:solidFill>
            </a:endParaRPr>
          </a:p>
        </p:txBody>
      </p:sp>
    </p:spTree>
    <p:extLst>
      <p:ext uri="{BB962C8B-B14F-4D97-AF65-F5344CB8AC3E}">
        <p14:creationId xmlns:p14="http://schemas.microsoft.com/office/powerpoint/2010/main" val="418386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7EEA-5753-7A0F-E91F-B752E78C7946}"/>
              </a:ext>
            </a:extLst>
          </p:cNvPr>
          <p:cNvSpPr>
            <a:spLocks noGrp="1"/>
          </p:cNvSpPr>
          <p:nvPr>
            <p:ph type="title"/>
          </p:nvPr>
        </p:nvSpPr>
        <p:spPr/>
        <p:txBody>
          <a:bodyPr/>
          <a:lstStyle/>
          <a:p>
            <a:r>
              <a:rPr lang="en-IN" sz="4000" dirty="0"/>
              <a:t>Wi-Fi based Indoor Localization</a:t>
            </a:r>
          </a:p>
        </p:txBody>
      </p:sp>
      <p:sp>
        <p:nvSpPr>
          <p:cNvPr id="4" name="Slide Number Placeholder 3">
            <a:extLst>
              <a:ext uri="{FF2B5EF4-FFF2-40B4-BE49-F238E27FC236}">
                <a16:creationId xmlns:a16="http://schemas.microsoft.com/office/drawing/2014/main" id="{51A58716-4573-E4B0-69AC-697858C9C057}"/>
              </a:ext>
            </a:extLst>
          </p:cNvPr>
          <p:cNvSpPr>
            <a:spLocks noGrp="1"/>
          </p:cNvSpPr>
          <p:nvPr>
            <p:ph type="sldNum" idx="12"/>
          </p:nvPr>
        </p:nvSpPr>
        <p:spPr/>
        <p:txBody>
          <a:bodyPr/>
          <a:lstStyle/>
          <a:p>
            <a:fld id="{FF542E8E-F3C4-406F-9C4B-81DDF9F2D652}" type="slidenum">
              <a:rPr lang="en-IN" smtClean="0"/>
              <a:t>3</a:t>
            </a:fld>
            <a:endParaRPr lang="en-IN"/>
          </a:p>
        </p:txBody>
      </p:sp>
      <p:pic>
        <p:nvPicPr>
          <p:cNvPr id="5" name="Picture 4">
            <a:extLst>
              <a:ext uri="{FF2B5EF4-FFF2-40B4-BE49-F238E27FC236}">
                <a16:creationId xmlns:a16="http://schemas.microsoft.com/office/drawing/2014/main" id="{B0F60E3B-E1BD-A1EC-CF92-E4D12DE1EF13}"/>
              </a:ext>
            </a:extLst>
          </p:cNvPr>
          <p:cNvPicPr>
            <a:picLocks noChangeAspect="1"/>
          </p:cNvPicPr>
          <p:nvPr/>
        </p:nvPicPr>
        <p:blipFill>
          <a:blip r:embed="rId3"/>
          <a:stretch>
            <a:fillRect/>
          </a:stretch>
        </p:blipFill>
        <p:spPr>
          <a:xfrm rot="16200000">
            <a:off x="1704356" y="2134663"/>
            <a:ext cx="3395647" cy="4275999"/>
          </a:xfrm>
          <a:prstGeom prst="rect">
            <a:avLst/>
          </a:prstGeom>
        </p:spPr>
      </p:pic>
      <p:graphicFrame>
        <p:nvGraphicFramePr>
          <p:cNvPr id="6" name="Diagram 5">
            <a:extLst>
              <a:ext uri="{FF2B5EF4-FFF2-40B4-BE49-F238E27FC236}">
                <a16:creationId xmlns:a16="http://schemas.microsoft.com/office/drawing/2014/main" id="{1B9ECA74-94DB-FAC6-78F9-22914ADA5F6E}"/>
              </a:ext>
            </a:extLst>
          </p:cNvPr>
          <p:cNvGraphicFramePr/>
          <p:nvPr>
            <p:extLst>
              <p:ext uri="{D42A27DB-BD31-4B8C-83A1-F6EECF244321}">
                <p14:modId xmlns:p14="http://schemas.microsoft.com/office/powerpoint/2010/main" val="4223011902"/>
              </p:ext>
            </p:extLst>
          </p:nvPr>
        </p:nvGraphicFramePr>
        <p:xfrm>
          <a:off x="1775012" y="1462175"/>
          <a:ext cx="9735669" cy="946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2" descr="Image result for wifi logo">
            <a:extLst>
              <a:ext uri="{FF2B5EF4-FFF2-40B4-BE49-F238E27FC236}">
                <a16:creationId xmlns:a16="http://schemas.microsoft.com/office/drawing/2014/main" id="{AFDB9EB8-A049-D9C3-4A6D-EE10E1FAC3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319" y="1483844"/>
            <a:ext cx="1547299" cy="86552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1541E-6381-0CB3-744C-D0D99793FF40}"/>
              </a:ext>
            </a:extLst>
          </p:cNvPr>
          <p:cNvSpPr/>
          <p:nvPr/>
        </p:nvSpPr>
        <p:spPr>
          <a:xfrm flipH="1">
            <a:off x="3305772" y="4795889"/>
            <a:ext cx="104402" cy="104891"/>
          </a:xfrm>
          <a:prstGeom prst="ellipse">
            <a:avLst/>
          </a:prstGeom>
          <a:solidFill>
            <a:schemeClr val="accent2">
              <a:lumMod val="75000"/>
              <a:lumOff val="25000"/>
            </a:schemeClr>
          </a:soli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9353F248-F0CF-9B0B-C3ED-845010A371EE}"/>
              </a:ext>
            </a:extLst>
          </p:cNvPr>
          <p:cNvPicPr>
            <a:picLocks noChangeAspect="1"/>
          </p:cNvPicPr>
          <p:nvPr/>
        </p:nvPicPr>
        <p:blipFill>
          <a:blip r:embed="rId3"/>
          <a:stretch>
            <a:fillRect/>
          </a:stretch>
        </p:blipFill>
        <p:spPr>
          <a:xfrm rot="16200000">
            <a:off x="7198572" y="2134663"/>
            <a:ext cx="3395647" cy="4275999"/>
          </a:xfrm>
          <a:prstGeom prst="rect">
            <a:avLst/>
          </a:prstGeom>
        </p:spPr>
      </p:pic>
      <p:sp>
        <p:nvSpPr>
          <p:cNvPr id="10" name="Oval 9">
            <a:extLst>
              <a:ext uri="{FF2B5EF4-FFF2-40B4-BE49-F238E27FC236}">
                <a16:creationId xmlns:a16="http://schemas.microsoft.com/office/drawing/2014/main" id="{D9380E3F-3D17-14DB-5ADB-A2BF80071A84}"/>
              </a:ext>
            </a:extLst>
          </p:cNvPr>
          <p:cNvSpPr/>
          <p:nvPr/>
        </p:nvSpPr>
        <p:spPr>
          <a:xfrm flipH="1">
            <a:off x="8827429" y="4699790"/>
            <a:ext cx="311287" cy="312744"/>
          </a:xfrm>
          <a:prstGeom prst="ellipse">
            <a:avLst/>
          </a:prstGeom>
          <a:solidFill>
            <a:srgbClr val="FF0000"/>
          </a:solidFill>
          <a:ln>
            <a:noFill/>
          </a:ln>
          <a:effectLst>
            <a:glow rad="7620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64E6AD53-C649-6FD3-3568-D4B93792D67D}"/>
              </a:ext>
            </a:extLst>
          </p:cNvPr>
          <p:cNvSpPr txBox="1"/>
          <p:nvPr/>
        </p:nvSpPr>
        <p:spPr>
          <a:xfrm>
            <a:off x="1376978" y="5906746"/>
            <a:ext cx="4152444" cy="461665"/>
          </a:xfrm>
          <a:prstGeom prst="rect">
            <a:avLst/>
          </a:prstGeom>
          <a:noFill/>
        </p:spPr>
        <p:txBody>
          <a:bodyPr wrap="square" rtlCol="0">
            <a:spAutoFit/>
          </a:bodyPr>
          <a:lstStyle/>
          <a:p>
            <a:pPr algn="ctr"/>
            <a:r>
              <a:rPr lang="en-IN" sz="2400" dirty="0"/>
              <a:t>Median: few </a:t>
            </a:r>
            <a:r>
              <a:rPr lang="en-IN" sz="2400" dirty="0" err="1"/>
              <a:t>decimeters</a:t>
            </a:r>
            <a:endParaRPr lang="en-IN" sz="2400" dirty="0"/>
          </a:p>
        </p:txBody>
      </p:sp>
      <p:sp>
        <p:nvSpPr>
          <p:cNvPr id="12" name="TextBox 11">
            <a:extLst>
              <a:ext uri="{FF2B5EF4-FFF2-40B4-BE49-F238E27FC236}">
                <a16:creationId xmlns:a16="http://schemas.microsoft.com/office/drawing/2014/main" id="{A256B559-3111-6FC0-4AF1-5ED4817E1C08}"/>
              </a:ext>
            </a:extLst>
          </p:cNvPr>
          <p:cNvSpPr txBox="1"/>
          <p:nvPr/>
        </p:nvSpPr>
        <p:spPr>
          <a:xfrm>
            <a:off x="7062494" y="5906745"/>
            <a:ext cx="4152444" cy="461665"/>
          </a:xfrm>
          <a:prstGeom prst="rect">
            <a:avLst/>
          </a:prstGeom>
          <a:noFill/>
        </p:spPr>
        <p:txBody>
          <a:bodyPr wrap="square" rtlCol="0">
            <a:spAutoFit/>
          </a:bodyPr>
          <a:lstStyle/>
          <a:p>
            <a:pPr algn="ctr"/>
            <a:r>
              <a:rPr lang="en-IN" sz="2400" dirty="0"/>
              <a:t>&gt;10% of cases: few meters</a:t>
            </a:r>
          </a:p>
        </p:txBody>
      </p:sp>
    </p:spTree>
    <p:extLst>
      <p:ext uri="{BB962C8B-B14F-4D97-AF65-F5344CB8AC3E}">
        <p14:creationId xmlns:p14="http://schemas.microsoft.com/office/powerpoint/2010/main" val="338991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animBg="1"/>
      <p:bldP spid="10"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B62C-6418-42B3-650F-F5BBB349068C}"/>
              </a:ext>
            </a:extLst>
          </p:cNvPr>
          <p:cNvSpPr>
            <a:spLocks noGrp="1"/>
          </p:cNvSpPr>
          <p:nvPr>
            <p:ph type="title"/>
          </p:nvPr>
        </p:nvSpPr>
        <p:spPr/>
        <p:txBody>
          <a:bodyPr/>
          <a:lstStyle/>
          <a:p>
            <a:r>
              <a:rPr lang="en-IN" sz="4000" dirty="0"/>
              <a:t>Challenge: Multipath, Non-Line of Sight</a:t>
            </a:r>
          </a:p>
        </p:txBody>
      </p:sp>
      <p:sp>
        <p:nvSpPr>
          <p:cNvPr id="4" name="Slide Number Placeholder 3">
            <a:extLst>
              <a:ext uri="{FF2B5EF4-FFF2-40B4-BE49-F238E27FC236}">
                <a16:creationId xmlns:a16="http://schemas.microsoft.com/office/drawing/2014/main" id="{77BE2C2F-6FCC-78A2-9136-74FE1970CC1A}"/>
              </a:ext>
            </a:extLst>
          </p:cNvPr>
          <p:cNvSpPr>
            <a:spLocks noGrp="1"/>
          </p:cNvSpPr>
          <p:nvPr>
            <p:ph type="sldNum" idx="12"/>
          </p:nvPr>
        </p:nvSpPr>
        <p:spPr/>
        <p:txBody>
          <a:bodyPr/>
          <a:lstStyle/>
          <a:p>
            <a:fld id="{FF542E8E-F3C4-406F-9C4B-81DDF9F2D652}" type="slidenum">
              <a:rPr lang="en-IN" smtClean="0"/>
              <a:t>4</a:t>
            </a:fld>
            <a:endParaRPr lang="en-IN"/>
          </a:p>
        </p:txBody>
      </p:sp>
      <p:grpSp>
        <p:nvGrpSpPr>
          <p:cNvPr id="5" name="Group 4">
            <a:extLst>
              <a:ext uri="{FF2B5EF4-FFF2-40B4-BE49-F238E27FC236}">
                <a16:creationId xmlns:a16="http://schemas.microsoft.com/office/drawing/2014/main" id="{D89B4F5E-E80D-961B-D922-4E010351C731}"/>
              </a:ext>
            </a:extLst>
          </p:cNvPr>
          <p:cNvGrpSpPr/>
          <p:nvPr/>
        </p:nvGrpSpPr>
        <p:grpSpPr>
          <a:xfrm>
            <a:off x="5957041" y="4853539"/>
            <a:ext cx="1076370" cy="702975"/>
            <a:chOff x="5090171" y="4969893"/>
            <a:chExt cx="866506" cy="591967"/>
          </a:xfrm>
        </p:grpSpPr>
        <p:pic>
          <p:nvPicPr>
            <p:cNvPr id="6" name="Picture 5">
              <a:extLst>
                <a:ext uri="{FF2B5EF4-FFF2-40B4-BE49-F238E27FC236}">
                  <a16:creationId xmlns:a16="http://schemas.microsoft.com/office/drawing/2014/main" id="{19DFF820-047F-B8FB-E8CA-70D31D034B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119" t="1" b="18580"/>
            <a:stretch/>
          </p:blipFill>
          <p:spPr>
            <a:xfrm>
              <a:off x="5090171" y="5058703"/>
              <a:ext cx="317598" cy="305834"/>
            </a:xfrm>
            <a:prstGeom prst="rect">
              <a:avLst/>
            </a:prstGeom>
          </p:spPr>
        </p:pic>
        <p:pic>
          <p:nvPicPr>
            <p:cNvPr id="7" name="Picture 6">
              <a:extLst>
                <a:ext uri="{FF2B5EF4-FFF2-40B4-BE49-F238E27FC236}">
                  <a16:creationId xmlns:a16="http://schemas.microsoft.com/office/drawing/2014/main" id="{CC8D1619-A149-010B-B6E9-759E6C669E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46817" y="4969893"/>
              <a:ext cx="709860" cy="591967"/>
            </a:xfrm>
            <a:prstGeom prst="rect">
              <a:avLst/>
            </a:prstGeom>
          </p:spPr>
        </p:pic>
      </p:grpSp>
      <p:grpSp>
        <p:nvGrpSpPr>
          <p:cNvPr id="8" name="Group 7">
            <a:extLst>
              <a:ext uri="{FF2B5EF4-FFF2-40B4-BE49-F238E27FC236}">
                <a16:creationId xmlns:a16="http://schemas.microsoft.com/office/drawing/2014/main" id="{859C87DC-8FEE-C1E2-EB6D-D71A5731563A}"/>
              </a:ext>
            </a:extLst>
          </p:cNvPr>
          <p:cNvGrpSpPr/>
          <p:nvPr/>
        </p:nvGrpSpPr>
        <p:grpSpPr>
          <a:xfrm>
            <a:off x="4762678" y="2610350"/>
            <a:ext cx="442933" cy="782935"/>
            <a:chOff x="2967573" y="3006564"/>
            <a:chExt cx="442933" cy="782935"/>
          </a:xfrm>
        </p:grpSpPr>
        <p:pic>
          <p:nvPicPr>
            <p:cNvPr id="9" name="Picture 8">
              <a:extLst>
                <a:ext uri="{FF2B5EF4-FFF2-40B4-BE49-F238E27FC236}">
                  <a16:creationId xmlns:a16="http://schemas.microsoft.com/office/drawing/2014/main" id="{1548A3AE-4755-162E-4272-4D1D24387591}"/>
                </a:ext>
              </a:extLst>
            </p:cNvPr>
            <p:cNvPicPr>
              <a:picLocks noChangeAspect="1"/>
            </p:cNvPicPr>
            <p:nvPr/>
          </p:nvPicPr>
          <p:blipFill rotWithShape="1">
            <a:blip r:embed="rId5">
              <a:extLst>
                <a:ext uri="{28A0092B-C50C-407E-A947-70E740481C1C}">
                  <a14:useLocalDpi xmlns:a14="http://schemas.microsoft.com/office/drawing/2010/main" val="0"/>
                </a:ext>
              </a:extLst>
            </a:blip>
            <a:srcRect l="24987" r="25491" b="12464"/>
            <a:stretch/>
          </p:blipFill>
          <p:spPr>
            <a:xfrm>
              <a:off x="2967573" y="3006564"/>
              <a:ext cx="442933" cy="782935"/>
            </a:xfrm>
            <a:prstGeom prst="rect">
              <a:avLst/>
            </a:prstGeom>
          </p:spPr>
        </p:pic>
        <p:pic>
          <p:nvPicPr>
            <p:cNvPr id="10" name="Picture 9">
              <a:extLst>
                <a:ext uri="{FF2B5EF4-FFF2-40B4-BE49-F238E27FC236}">
                  <a16:creationId xmlns:a16="http://schemas.microsoft.com/office/drawing/2014/main" id="{C6A64087-4CDE-483E-A3EF-216DD53A5ACE}"/>
                </a:ext>
              </a:extLst>
            </p:cNvPr>
            <p:cNvPicPr>
              <a:picLocks noChangeAspect="1"/>
            </p:cNvPicPr>
            <p:nvPr/>
          </p:nvPicPr>
          <p:blipFill rotWithShape="1">
            <a:blip r:embed="rId6">
              <a:extLst>
                <a:ext uri="{28A0092B-C50C-407E-A947-70E740481C1C}">
                  <a14:useLocalDpi xmlns:a14="http://schemas.microsoft.com/office/drawing/2010/main" val="0"/>
                </a:ext>
              </a:extLst>
            </a:blip>
            <a:srcRect l="19575" t="17475" r="17077" b="28189"/>
            <a:stretch/>
          </p:blipFill>
          <p:spPr>
            <a:xfrm>
              <a:off x="3044625" y="3276088"/>
              <a:ext cx="327824" cy="281177"/>
            </a:xfrm>
            <a:prstGeom prst="rect">
              <a:avLst/>
            </a:prstGeom>
          </p:spPr>
        </p:pic>
      </p:grpSp>
      <p:cxnSp>
        <p:nvCxnSpPr>
          <p:cNvPr id="11" name="Straight Connector 10">
            <a:extLst>
              <a:ext uri="{FF2B5EF4-FFF2-40B4-BE49-F238E27FC236}">
                <a16:creationId xmlns:a16="http://schemas.microsoft.com/office/drawing/2014/main" id="{D6199923-A2CF-A5CF-5EF7-9E113395222C}"/>
              </a:ext>
            </a:extLst>
          </p:cNvPr>
          <p:cNvCxnSpPr>
            <a:cxnSpLocks/>
            <a:stCxn id="7" idx="0"/>
            <a:endCxn id="10" idx="2"/>
          </p:cNvCxnSpPr>
          <p:nvPr/>
        </p:nvCxnSpPr>
        <p:spPr>
          <a:xfrm flipH="1" flipV="1">
            <a:off x="5003642" y="3161051"/>
            <a:ext cx="1588877" cy="1692488"/>
          </a:xfrm>
          <a:prstGeom prst="line">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54BE8C74-D7EE-79F6-D935-4A891D38CDF4}"/>
              </a:ext>
            </a:extLst>
          </p:cNvPr>
          <p:cNvSpPr txBox="1"/>
          <p:nvPr/>
        </p:nvSpPr>
        <p:spPr>
          <a:xfrm>
            <a:off x="5447816" y="3333707"/>
            <a:ext cx="421103" cy="461665"/>
          </a:xfrm>
          <a:prstGeom prst="rect">
            <a:avLst/>
          </a:prstGeom>
          <a:noFill/>
        </p:spPr>
        <p:txBody>
          <a:bodyPr wrap="square" rtlCol="0">
            <a:spAutoFit/>
          </a:bodyPr>
          <a:lstStyle/>
          <a:p>
            <a:pPr algn="ctr"/>
            <a:r>
              <a:rPr lang="en-IN" sz="2400" dirty="0"/>
              <a:t>r</a:t>
            </a:r>
          </a:p>
        </p:txBody>
      </p:sp>
      <p:sp>
        <p:nvSpPr>
          <p:cNvPr id="13" name="Rectangle 12">
            <a:extLst>
              <a:ext uri="{FF2B5EF4-FFF2-40B4-BE49-F238E27FC236}">
                <a16:creationId xmlns:a16="http://schemas.microsoft.com/office/drawing/2014/main" id="{205CE5C3-6A08-362C-8F38-1DE34239DB8D}"/>
              </a:ext>
            </a:extLst>
          </p:cNvPr>
          <p:cNvSpPr/>
          <p:nvPr/>
        </p:nvSpPr>
        <p:spPr>
          <a:xfrm rot="2014647">
            <a:off x="6179528" y="2304850"/>
            <a:ext cx="133143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CD26A6F-0F98-779E-1B4B-941CA01C0C70}"/>
              </a:ext>
            </a:extLst>
          </p:cNvPr>
          <p:cNvSpPr/>
          <p:nvPr/>
        </p:nvSpPr>
        <p:spPr>
          <a:xfrm rot="19137594">
            <a:off x="5007220" y="3898172"/>
            <a:ext cx="1331430" cy="45719"/>
          </a:xfrm>
          <a:prstGeom prst="rect">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348A0504-3E5B-FE00-2C01-128DAC0ABAA0}"/>
              </a:ext>
            </a:extLst>
          </p:cNvPr>
          <p:cNvCxnSpPr>
            <a:cxnSpLocks/>
          </p:cNvCxnSpPr>
          <p:nvPr/>
        </p:nvCxnSpPr>
        <p:spPr>
          <a:xfrm flipH="1" flipV="1">
            <a:off x="4999627" y="3145005"/>
            <a:ext cx="730896" cy="778559"/>
          </a:xfrm>
          <a:prstGeom prst="line">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6" name="Multiplication Sign 15">
            <a:extLst>
              <a:ext uri="{FF2B5EF4-FFF2-40B4-BE49-F238E27FC236}">
                <a16:creationId xmlns:a16="http://schemas.microsoft.com/office/drawing/2014/main" id="{DC8D8800-229B-A7FD-6E60-D07D07651D0C}"/>
              </a:ext>
            </a:extLst>
          </p:cNvPr>
          <p:cNvSpPr/>
          <p:nvPr/>
        </p:nvSpPr>
        <p:spPr>
          <a:xfrm rot="5400000">
            <a:off x="5515256" y="3704638"/>
            <a:ext cx="394773" cy="377631"/>
          </a:xfrm>
          <a:prstGeom prst="mathMultiply">
            <a:avLst>
              <a:gd name="adj1" fmla="val 164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F822A7B1-34B0-D7E2-085A-A82F5C2D608D}"/>
              </a:ext>
            </a:extLst>
          </p:cNvPr>
          <p:cNvCxnSpPr>
            <a:cxnSpLocks/>
            <a:stCxn id="13" idx="2"/>
          </p:cNvCxnSpPr>
          <p:nvPr/>
        </p:nvCxnSpPr>
        <p:spPr>
          <a:xfrm flipH="1">
            <a:off x="5021553" y="2346755"/>
            <a:ext cx="1811047" cy="814296"/>
          </a:xfrm>
          <a:prstGeom prst="line">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549FA521-E0EA-4DE5-B947-D95C6E07A9AC}"/>
              </a:ext>
            </a:extLst>
          </p:cNvPr>
          <p:cNvCxnSpPr>
            <a:cxnSpLocks/>
            <a:stCxn id="7" idx="0"/>
            <a:endCxn id="13" idx="2"/>
          </p:cNvCxnSpPr>
          <p:nvPr/>
        </p:nvCxnSpPr>
        <p:spPr>
          <a:xfrm flipV="1">
            <a:off x="6592519" y="2346755"/>
            <a:ext cx="240081" cy="2506784"/>
          </a:xfrm>
          <a:prstGeom prst="line">
            <a:avLst/>
          </a:prstGeom>
          <a:ln w="38100" cap="flat" cmpd="sng" algn="ctr">
            <a:solidFill>
              <a:schemeClr val="tx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9E0C30C7-412B-FC4B-EC42-DC784B84E231}"/>
              </a:ext>
            </a:extLst>
          </p:cNvPr>
          <p:cNvSpPr txBox="1"/>
          <p:nvPr/>
        </p:nvSpPr>
        <p:spPr>
          <a:xfrm>
            <a:off x="6231296" y="5556514"/>
            <a:ext cx="527782" cy="461665"/>
          </a:xfrm>
          <a:prstGeom prst="rect">
            <a:avLst/>
          </a:prstGeom>
          <a:noFill/>
        </p:spPr>
        <p:txBody>
          <a:bodyPr wrap="square" rtlCol="0">
            <a:spAutoFit/>
          </a:bodyPr>
          <a:lstStyle/>
          <a:p>
            <a:r>
              <a:rPr lang="en-IN" sz="2400" dirty="0"/>
              <a:t>AP</a:t>
            </a:r>
          </a:p>
        </p:txBody>
      </p:sp>
      <p:sp>
        <p:nvSpPr>
          <p:cNvPr id="20" name="TextBox 19">
            <a:extLst>
              <a:ext uri="{FF2B5EF4-FFF2-40B4-BE49-F238E27FC236}">
                <a16:creationId xmlns:a16="http://schemas.microsoft.com/office/drawing/2014/main" id="{E2CB685F-7881-B371-18CD-4BC690972678}"/>
              </a:ext>
            </a:extLst>
          </p:cNvPr>
          <p:cNvSpPr txBox="1"/>
          <p:nvPr/>
        </p:nvSpPr>
        <p:spPr>
          <a:xfrm>
            <a:off x="3510952" y="2168216"/>
            <a:ext cx="1920418" cy="461665"/>
          </a:xfrm>
          <a:prstGeom prst="rect">
            <a:avLst/>
          </a:prstGeom>
          <a:noFill/>
        </p:spPr>
        <p:txBody>
          <a:bodyPr wrap="square" rtlCol="0">
            <a:spAutoFit/>
          </a:bodyPr>
          <a:lstStyle/>
          <a:p>
            <a:r>
              <a:rPr lang="en-IN" sz="2400" dirty="0"/>
              <a:t>Smartphone</a:t>
            </a:r>
          </a:p>
        </p:txBody>
      </p:sp>
      <p:sp>
        <p:nvSpPr>
          <p:cNvPr id="21" name="TextBox 20">
            <a:extLst>
              <a:ext uri="{FF2B5EF4-FFF2-40B4-BE49-F238E27FC236}">
                <a16:creationId xmlns:a16="http://schemas.microsoft.com/office/drawing/2014/main" id="{DF71C2B1-DAF0-A830-B2A7-C6F275F6E946}"/>
              </a:ext>
            </a:extLst>
          </p:cNvPr>
          <p:cNvSpPr txBox="1"/>
          <p:nvPr/>
        </p:nvSpPr>
        <p:spPr>
          <a:xfrm>
            <a:off x="6351559" y="1690688"/>
            <a:ext cx="1645127" cy="461665"/>
          </a:xfrm>
          <a:prstGeom prst="rect">
            <a:avLst/>
          </a:prstGeom>
          <a:noFill/>
        </p:spPr>
        <p:txBody>
          <a:bodyPr wrap="square" rtlCol="0">
            <a:spAutoFit/>
          </a:bodyPr>
          <a:lstStyle/>
          <a:p>
            <a:r>
              <a:rPr lang="en-IN" sz="2400" dirty="0"/>
              <a:t>Reflector</a:t>
            </a:r>
          </a:p>
        </p:txBody>
      </p:sp>
      <p:sp>
        <p:nvSpPr>
          <p:cNvPr id="22" name="TextBox 21">
            <a:extLst>
              <a:ext uri="{FF2B5EF4-FFF2-40B4-BE49-F238E27FC236}">
                <a16:creationId xmlns:a16="http://schemas.microsoft.com/office/drawing/2014/main" id="{A282851F-E8DB-52A5-4B2E-67F8565D73BE}"/>
              </a:ext>
            </a:extLst>
          </p:cNvPr>
          <p:cNvSpPr txBox="1"/>
          <p:nvPr/>
        </p:nvSpPr>
        <p:spPr>
          <a:xfrm>
            <a:off x="4209695" y="4320217"/>
            <a:ext cx="1454142" cy="461665"/>
          </a:xfrm>
          <a:prstGeom prst="rect">
            <a:avLst/>
          </a:prstGeom>
          <a:noFill/>
        </p:spPr>
        <p:txBody>
          <a:bodyPr wrap="square" rtlCol="0">
            <a:spAutoFit/>
          </a:bodyPr>
          <a:lstStyle/>
          <a:p>
            <a:r>
              <a:rPr lang="en-IN" sz="2400" dirty="0"/>
              <a:t>Obstacle</a:t>
            </a:r>
          </a:p>
        </p:txBody>
      </p:sp>
      <p:cxnSp>
        <p:nvCxnSpPr>
          <p:cNvPr id="23" name="Straight Connector 22">
            <a:extLst>
              <a:ext uri="{FF2B5EF4-FFF2-40B4-BE49-F238E27FC236}">
                <a16:creationId xmlns:a16="http://schemas.microsoft.com/office/drawing/2014/main" id="{EA7D5664-92C1-B845-67B3-39CCE4ECE85E}"/>
              </a:ext>
            </a:extLst>
          </p:cNvPr>
          <p:cNvCxnSpPr>
            <a:cxnSpLocks/>
          </p:cNvCxnSpPr>
          <p:nvPr/>
        </p:nvCxnSpPr>
        <p:spPr>
          <a:xfrm flipH="1" flipV="1">
            <a:off x="6561626" y="3865217"/>
            <a:ext cx="1" cy="95672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6C8659C4-4482-76D6-9ABF-7BF0C4C81B47}"/>
              </a:ext>
            </a:extLst>
          </p:cNvPr>
          <p:cNvSpPr/>
          <p:nvPr/>
        </p:nvSpPr>
        <p:spPr>
          <a:xfrm>
            <a:off x="6182888" y="4112086"/>
            <a:ext cx="521828" cy="521828"/>
          </a:xfrm>
          <a:prstGeom prst="arc">
            <a:avLst>
              <a:gd name="adj1" fmla="val 10322554"/>
              <a:gd name="adj2" fmla="val 17739063"/>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TextBox 24">
            <a:extLst>
              <a:ext uri="{FF2B5EF4-FFF2-40B4-BE49-F238E27FC236}">
                <a16:creationId xmlns:a16="http://schemas.microsoft.com/office/drawing/2014/main" id="{5626AF10-685F-2677-FBB1-93DF03DF9204}"/>
              </a:ext>
            </a:extLst>
          </p:cNvPr>
          <p:cNvSpPr txBox="1"/>
          <p:nvPr/>
        </p:nvSpPr>
        <p:spPr>
          <a:xfrm>
            <a:off x="6118680" y="3716720"/>
            <a:ext cx="348172" cy="461665"/>
          </a:xfrm>
          <a:prstGeom prst="rect">
            <a:avLst/>
          </a:prstGeom>
          <a:noFill/>
        </p:spPr>
        <p:txBody>
          <a:bodyPr wrap="none" rtlCol="0">
            <a:spAutoFit/>
          </a:bodyPr>
          <a:lstStyle/>
          <a:p>
            <a:r>
              <a:rPr lang="el-GR" sz="2400" dirty="0"/>
              <a:t>θ</a:t>
            </a:r>
            <a:endParaRPr lang="en-IN" sz="2400" dirty="0"/>
          </a:p>
        </p:txBody>
      </p:sp>
      <p:sp>
        <p:nvSpPr>
          <p:cNvPr id="26" name="Rectangle: Rounded Corners 25">
            <a:extLst>
              <a:ext uri="{FF2B5EF4-FFF2-40B4-BE49-F238E27FC236}">
                <a16:creationId xmlns:a16="http://schemas.microsoft.com/office/drawing/2014/main" id="{E4EF008C-06B7-375E-6D71-9AA62084BFA7}"/>
              </a:ext>
            </a:extLst>
          </p:cNvPr>
          <p:cNvSpPr/>
          <p:nvPr/>
        </p:nvSpPr>
        <p:spPr>
          <a:xfrm>
            <a:off x="835898" y="5428374"/>
            <a:ext cx="10836166" cy="882869"/>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Need Knowledge of Environment</a:t>
            </a:r>
          </a:p>
        </p:txBody>
      </p:sp>
    </p:spTree>
    <p:extLst>
      <p:ext uri="{BB962C8B-B14F-4D97-AF65-F5344CB8AC3E}">
        <p14:creationId xmlns:p14="http://schemas.microsoft.com/office/powerpoint/2010/main" val="16832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4"/>
                                        </p:tgtEl>
                                      </p:cBhvr>
                                    </p:animEffect>
                                    <p:set>
                                      <p:cBhvr>
                                        <p:cTn id="59" dur="1" fill="hold">
                                          <p:stCondLst>
                                            <p:cond delay="499"/>
                                          </p:stCondLst>
                                        </p:cTn>
                                        <p:tgtEl>
                                          <p:spTgt spid="2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4" grpId="0" animBg="1"/>
      <p:bldP spid="16" grpId="0" animBg="1"/>
      <p:bldP spid="19" grpId="0"/>
      <p:bldP spid="20" grpId="0"/>
      <p:bldP spid="21" grpId="0"/>
      <p:bldP spid="22" grpId="0"/>
      <p:bldP spid="24" grpId="0" animBg="1"/>
      <p:bldP spid="24" grpId="1" animBg="1"/>
      <p:bldP spid="25" grpId="0"/>
      <p:bldP spid="25" grpId="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6D96-BB44-C0A0-792F-9B12342FD65D}"/>
              </a:ext>
            </a:extLst>
          </p:cNvPr>
          <p:cNvSpPr>
            <a:spLocks noGrp="1"/>
          </p:cNvSpPr>
          <p:nvPr>
            <p:ph type="title"/>
          </p:nvPr>
        </p:nvSpPr>
        <p:spPr/>
        <p:txBody>
          <a:bodyPr/>
          <a:lstStyle/>
          <a:p>
            <a:r>
              <a:rPr lang="en-IN" sz="4000" dirty="0"/>
              <a:t>Deep Learning Based Wi-Fi Localization</a:t>
            </a:r>
          </a:p>
        </p:txBody>
      </p:sp>
      <p:sp>
        <p:nvSpPr>
          <p:cNvPr id="4" name="Slide Number Placeholder 3">
            <a:extLst>
              <a:ext uri="{FF2B5EF4-FFF2-40B4-BE49-F238E27FC236}">
                <a16:creationId xmlns:a16="http://schemas.microsoft.com/office/drawing/2014/main" id="{E19B0AEC-53EB-32CA-9D24-98832144F2A0}"/>
              </a:ext>
            </a:extLst>
          </p:cNvPr>
          <p:cNvSpPr>
            <a:spLocks noGrp="1"/>
          </p:cNvSpPr>
          <p:nvPr>
            <p:ph type="sldNum" idx="12"/>
          </p:nvPr>
        </p:nvSpPr>
        <p:spPr/>
        <p:txBody>
          <a:bodyPr/>
          <a:lstStyle/>
          <a:p>
            <a:fld id="{FF542E8E-F3C4-406F-9C4B-81DDF9F2D652}" type="slidenum">
              <a:rPr lang="en-IN" smtClean="0"/>
              <a:t>5</a:t>
            </a:fld>
            <a:endParaRPr lang="en-IN"/>
          </a:p>
        </p:txBody>
      </p:sp>
      <p:sp>
        <p:nvSpPr>
          <p:cNvPr id="7" name="Freeform: Shape 6">
            <a:extLst>
              <a:ext uri="{FF2B5EF4-FFF2-40B4-BE49-F238E27FC236}">
                <a16:creationId xmlns:a16="http://schemas.microsoft.com/office/drawing/2014/main" id="{B04CEB4E-71D4-B6E4-E4D7-E308E1DCB8B4}"/>
              </a:ext>
            </a:extLst>
          </p:cNvPr>
          <p:cNvSpPr/>
          <p:nvPr/>
        </p:nvSpPr>
        <p:spPr>
          <a:xfrm>
            <a:off x="1751422" y="3311590"/>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DLoc</a:t>
            </a:r>
          </a:p>
          <a:p>
            <a:pPr marL="0" lvl="0" indent="0" algn="ctr" defTabSz="889000">
              <a:lnSpc>
                <a:spcPct val="90000"/>
              </a:lnSpc>
              <a:spcBef>
                <a:spcPct val="0"/>
              </a:spcBef>
              <a:spcAft>
                <a:spcPct val="35000"/>
              </a:spcAft>
              <a:buClr>
                <a:srgbClr val="000000"/>
              </a:buClr>
              <a:buSzTx/>
              <a:buFont typeface="Arial"/>
              <a:buNone/>
            </a:pPr>
            <a:r>
              <a:rPr lang="en-IN" sz="2000" kern="1200" dirty="0" err="1">
                <a:solidFill>
                  <a:schemeClr val="bg1"/>
                </a:solidFill>
              </a:rPr>
              <a:t>Mobicom</a:t>
            </a:r>
            <a:r>
              <a:rPr lang="en-IN" sz="2000" kern="1200" dirty="0">
                <a:solidFill>
                  <a:schemeClr val="bg1"/>
                </a:solidFill>
              </a:rPr>
              <a:t> 2020</a:t>
            </a:r>
          </a:p>
        </p:txBody>
      </p:sp>
      <p:sp>
        <p:nvSpPr>
          <p:cNvPr id="8" name="Freeform: Shape 7">
            <a:extLst>
              <a:ext uri="{FF2B5EF4-FFF2-40B4-BE49-F238E27FC236}">
                <a16:creationId xmlns:a16="http://schemas.microsoft.com/office/drawing/2014/main" id="{C5F151AD-5431-FF24-C888-40CBAAA53172}"/>
              </a:ext>
            </a:extLst>
          </p:cNvPr>
          <p:cNvSpPr/>
          <p:nvPr/>
        </p:nvSpPr>
        <p:spPr>
          <a:xfrm>
            <a:off x="4969930" y="3311589"/>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Wanda Song et al</a:t>
            </a:r>
          </a:p>
          <a:p>
            <a:pPr marL="0" lvl="0" indent="0" algn="ctr" defTabSz="889000">
              <a:lnSpc>
                <a:spcPct val="90000"/>
              </a:lnSpc>
              <a:spcBef>
                <a:spcPct val="0"/>
              </a:spcBef>
              <a:spcAft>
                <a:spcPct val="35000"/>
              </a:spcAft>
              <a:buClr>
                <a:srgbClr val="000000"/>
              </a:buClr>
              <a:buSzTx/>
              <a:buFont typeface="Arial"/>
              <a:buNone/>
            </a:pPr>
            <a:r>
              <a:rPr lang="en-IN" sz="2000" kern="1200" dirty="0">
                <a:solidFill>
                  <a:schemeClr val="bg1"/>
                </a:solidFill>
              </a:rPr>
              <a:t>ICEIB 2021</a:t>
            </a:r>
          </a:p>
        </p:txBody>
      </p:sp>
      <p:sp>
        <p:nvSpPr>
          <p:cNvPr id="9" name="Freeform: Shape 8">
            <a:extLst>
              <a:ext uri="{FF2B5EF4-FFF2-40B4-BE49-F238E27FC236}">
                <a16:creationId xmlns:a16="http://schemas.microsoft.com/office/drawing/2014/main" id="{9FDBAFBA-6AD9-A547-76D0-6CE3E1F59A28}"/>
              </a:ext>
            </a:extLst>
          </p:cNvPr>
          <p:cNvSpPr/>
          <p:nvPr/>
        </p:nvSpPr>
        <p:spPr>
          <a:xfrm>
            <a:off x="677917" y="2054432"/>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Maximillian Arnold et. al., SCC 2019 </a:t>
            </a:r>
            <a:endParaRPr lang="en-IN" sz="2000" kern="1200" dirty="0">
              <a:solidFill>
                <a:schemeClr val="bg1"/>
              </a:solidFill>
            </a:endParaRPr>
          </a:p>
        </p:txBody>
      </p:sp>
      <p:sp>
        <p:nvSpPr>
          <p:cNvPr id="10" name="Freeform: Shape 9">
            <a:extLst>
              <a:ext uri="{FF2B5EF4-FFF2-40B4-BE49-F238E27FC236}">
                <a16:creationId xmlns:a16="http://schemas.microsoft.com/office/drawing/2014/main" id="{64634E68-D9D7-2D74-FCCE-FC1AC3AF2CCF}"/>
              </a:ext>
            </a:extLst>
          </p:cNvPr>
          <p:cNvSpPr/>
          <p:nvPr/>
        </p:nvSpPr>
        <p:spPr>
          <a:xfrm>
            <a:off x="3470492" y="2054431"/>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Michal Nowicki et. al., ICA, 2017</a:t>
            </a:r>
            <a:endParaRPr lang="en-IN" sz="2000" kern="1200" dirty="0">
              <a:solidFill>
                <a:schemeClr val="bg1"/>
              </a:solidFill>
            </a:endParaRPr>
          </a:p>
        </p:txBody>
      </p:sp>
      <p:sp>
        <p:nvSpPr>
          <p:cNvPr id="11" name="Freeform: Shape 10">
            <a:extLst>
              <a:ext uri="{FF2B5EF4-FFF2-40B4-BE49-F238E27FC236}">
                <a16:creationId xmlns:a16="http://schemas.microsoft.com/office/drawing/2014/main" id="{04B4EC31-B829-21EE-A828-A1C95AE46429}"/>
              </a:ext>
            </a:extLst>
          </p:cNvPr>
          <p:cNvSpPr/>
          <p:nvPr/>
        </p:nvSpPr>
        <p:spPr>
          <a:xfrm>
            <a:off x="6263067" y="2054744"/>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err="1"/>
              <a:t>Xuyu</a:t>
            </a:r>
            <a:r>
              <a:rPr lang="en-IN" sz="2000" kern="1200" dirty="0"/>
              <a:t> Wang, et al., IEEE Access 5, 2017</a:t>
            </a:r>
            <a:endParaRPr lang="en-IN" sz="2000" kern="1200" dirty="0">
              <a:solidFill>
                <a:schemeClr val="bg1"/>
              </a:solidFill>
            </a:endParaRPr>
          </a:p>
        </p:txBody>
      </p:sp>
      <p:sp>
        <p:nvSpPr>
          <p:cNvPr id="12" name="Freeform: Shape 11">
            <a:extLst>
              <a:ext uri="{FF2B5EF4-FFF2-40B4-BE49-F238E27FC236}">
                <a16:creationId xmlns:a16="http://schemas.microsoft.com/office/drawing/2014/main" id="{700BC9B7-3982-4EA0-4F1D-CF9FF70B6B1F}"/>
              </a:ext>
            </a:extLst>
          </p:cNvPr>
          <p:cNvSpPr/>
          <p:nvPr/>
        </p:nvSpPr>
        <p:spPr>
          <a:xfrm>
            <a:off x="9055642" y="2054431"/>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err="1"/>
              <a:t>Xialong</a:t>
            </a:r>
            <a:r>
              <a:rPr lang="en-IN" sz="2000" kern="1200" dirty="0"/>
              <a:t> Zheng, et al., IEEE/ACM Transactions on Networking, 2017</a:t>
            </a:r>
            <a:endParaRPr lang="en-IN" sz="2000" kern="1200" dirty="0">
              <a:solidFill>
                <a:schemeClr val="bg1"/>
              </a:solidFill>
            </a:endParaRPr>
          </a:p>
        </p:txBody>
      </p:sp>
      <p:sp>
        <p:nvSpPr>
          <p:cNvPr id="13" name="Freeform: Shape 12">
            <a:extLst>
              <a:ext uri="{FF2B5EF4-FFF2-40B4-BE49-F238E27FC236}">
                <a16:creationId xmlns:a16="http://schemas.microsoft.com/office/drawing/2014/main" id="{8FF4221B-78C0-6BF1-C0A3-15F0145179D0}"/>
              </a:ext>
            </a:extLst>
          </p:cNvPr>
          <p:cNvSpPr/>
          <p:nvPr/>
        </p:nvSpPr>
        <p:spPr>
          <a:xfrm>
            <a:off x="8055536" y="3311588"/>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chemeClr val="accent2">
              <a:lumMod val="75000"/>
              <a:lumOff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SE-</a:t>
            </a:r>
            <a:r>
              <a:rPr lang="en-IN" sz="2000" kern="1200" dirty="0" err="1"/>
              <a:t>Loc</a:t>
            </a:r>
            <a:endParaRPr lang="en-IN" sz="2000" kern="1200" dirty="0"/>
          </a:p>
          <a:p>
            <a:pPr marL="0" lvl="0" indent="0" algn="ctr" defTabSz="889000">
              <a:lnSpc>
                <a:spcPct val="90000"/>
              </a:lnSpc>
              <a:spcBef>
                <a:spcPct val="0"/>
              </a:spcBef>
              <a:spcAft>
                <a:spcPct val="35000"/>
              </a:spcAft>
              <a:buClr>
                <a:srgbClr val="000000"/>
              </a:buClr>
              <a:buSzTx/>
              <a:buFont typeface="Arial"/>
              <a:buNone/>
            </a:pPr>
            <a:r>
              <a:rPr lang="en-IN" sz="2000" kern="1200" dirty="0" err="1">
                <a:solidFill>
                  <a:schemeClr val="bg1"/>
                </a:solidFill>
              </a:rPr>
              <a:t>ToN</a:t>
            </a:r>
            <a:r>
              <a:rPr lang="en-IN" sz="2000" kern="1200" dirty="0">
                <a:solidFill>
                  <a:schemeClr val="bg1"/>
                </a:solidFill>
              </a:rPr>
              <a:t> 2022</a:t>
            </a:r>
          </a:p>
        </p:txBody>
      </p:sp>
      <p:sp>
        <p:nvSpPr>
          <p:cNvPr id="14" name="Freeform: Shape 13">
            <a:extLst>
              <a:ext uri="{FF2B5EF4-FFF2-40B4-BE49-F238E27FC236}">
                <a16:creationId xmlns:a16="http://schemas.microsoft.com/office/drawing/2014/main" id="{4E3A3FC3-1D96-3ECB-8558-F1B936C6C512}"/>
              </a:ext>
            </a:extLst>
          </p:cNvPr>
          <p:cNvSpPr/>
          <p:nvPr/>
        </p:nvSpPr>
        <p:spPr>
          <a:xfrm>
            <a:off x="4993457" y="4751778"/>
            <a:ext cx="2539220" cy="945519"/>
          </a:xfrm>
          <a:custGeom>
            <a:avLst/>
            <a:gdLst>
              <a:gd name="connsiteX0" fmla="*/ 0 w 1575866"/>
              <a:gd name="connsiteY0" fmla="*/ 0 h 945519"/>
              <a:gd name="connsiteX1" fmla="*/ 1575866 w 1575866"/>
              <a:gd name="connsiteY1" fmla="*/ 0 h 945519"/>
              <a:gd name="connsiteX2" fmla="*/ 1575866 w 1575866"/>
              <a:gd name="connsiteY2" fmla="*/ 945519 h 945519"/>
              <a:gd name="connsiteX3" fmla="*/ 0 w 1575866"/>
              <a:gd name="connsiteY3" fmla="*/ 945519 h 945519"/>
              <a:gd name="connsiteX4" fmla="*/ 0 w 1575866"/>
              <a:gd name="connsiteY4" fmla="*/ 0 h 945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866" h="945519">
                <a:moveTo>
                  <a:pt x="0" y="0"/>
                </a:moveTo>
                <a:lnTo>
                  <a:pt x="1575866" y="0"/>
                </a:lnTo>
                <a:lnTo>
                  <a:pt x="1575866" y="945519"/>
                </a:lnTo>
                <a:lnTo>
                  <a:pt x="0" y="945519"/>
                </a:lnTo>
                <a:lnTo>
                  <a:pt x="0" y="0"/>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000000"/>
              </a:buClr>
              <a:buSzTx/>
              <a:buFont typeface="Arial"/>
              <a:buNone/>
            </a:pPr>
            <a:r>
              <a:rPr lang="en-IN" sz="2000" kern="1200" dirty="0"/>
              <a:t>DLoc/WILD</a:t>
            </a:r>
          </a:p>
          <a:p>
            <a:pPr marL="0" lvl="0" indent="0" algn="ctr" defTabSz="889000">
              <a:lnSpc>
                <a:spcPct val="90000"/>
              </a:lnSpc>
              <a:spcBef>
                <a:spcPct val="0"/>
              </a:spcBef>
              <a:spcAft>
                <a:spcPct val="35000"/>
              </a:spcAft>
              <a:buClr>
                <a:srgbClr val="000000"/>
              </a:buClr>
              <a:buSzTx/>
              <a:buFont typeface="Arial"/>
              <a:buNone/>
            </a:pPr>
            <a:r>
              <a:rPr lang="en-IN" sz="2000" kern="1200" dirty="0" err="1">
                <a:solidFill>
                  <a:schemeClr val="bg1"/>
                </a:solidFill>
              </a:rPr>
              <a:t>Mobicom</a:t>
            </a:r>
            <a:r>
              <a:rPr lang="en-IN" sz="2000" kern="1200" dirty="0">
                <a:solidFill>
                  <a:schemeClr val="bg1"/>
                </a:solidFill>
              </a:rPr>
              <a:t> 2020</a:t>
            </a:r>
          </a:p>
        </p:txBody>
      </p:sp>
    </p:spTree>
    <p:extLst>
      <p:ext uri="{BB962C8B-B14F-4D97-AF65-F5344CB8AC3E}">
        <p14:creationId xmlns:p14="http://schemas.microsoft.com/office/powerpoint/2010/main" val="4760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60E0-E58A-45D9-BC02-9D2464C4D360}"/>
              </a:ext>
            </a:extLst>
          </p:cNvPr>
          <p:cNvSpPr>
            <a:spLocks noGrp="1"/>
          </p:cNvSpPr>
          <p:nvPr>
            <p:ph type="title"/>
          </p:nvPr>
        </p:nvSpPr>
        <p:spPr/>
        <p:txBody>
          <a:bodyPr/>
          <a:lstStyle/>
          <a:p>
            <a:r>
              <a:rPr lang="en-IN" sz="4000" dirty="0"/>
              <a:t>Wireless Indoor Localization Dataset (WILD)</a:t>
            </a:r>
          </a:p>
        </p:txBody>
      </p:sp>
      <p:sp>
        <p:nvSpPr>
          <p:cNvPr id="3" name="Text Placeholder 2">
            <a:extLst>
              <a:ext uri="{FF2B5EF4-FFF2-40B4-BE49-F238E27FC236}">
                <a16:creationId xmlns:a16="http://schemas.microsoft.com/office/drawing/2014/main" id="{CB0E3A69-BBE7-DC1E-E8F7-8855537C0599}"/>
              </a:ext>
            </a:extLst>
          </p:cNvPr>
          <p:cNvSpPr>
            <a:spLocks noGrp="1"/>
          </p:cNvSpPr>
          <p:nvPr>
            <p:ph type="body" idx="1"/>
          </p:nvPr>
        </p:nvSpPr>
        <p:spPr>
          <a:xfrm>
            <a:off x="1097281" y="1482811"/>
            <a:ext cx="5624153" cy="4386123"/>
          </a:xfrm>
        </p:spPr>
        <p:txBody>
          <a:bodyPr/>
          <a:lstStyle/>
          <a:p>
            <a:r>
              <a:rPr lang="en-IN" sz="2800" dirty="0"/>
              <a:t>2 different environments</a:t>
            </a:r>
          </a:p>
          <a:p>
            <a:r>
              <a:rPr lang="en-IN" sz="2800" dirty="0"/>
              <a:t>8 different settings</a:t>
            </a:r>
          </a:p>
          <a:p>
            <a:r>
              <a:rPr lang="en-IN" sz="2800" dirty="0"/>
              <a:t>108k datapoints</a:t>
            </a:r>
          </a:p>
          <a:p>
            <a:r>
              <a:rPr lang="en-IN" sz="2800" dirty="0"/>
              <a:t>Download Statistics:</a:t>
            </a:r>
          </a:p>
          <a:p>
            <a:pPr lvl="1"/>
            <a:r>
              <a:rPr lang="en-IN" sz="2600" dirty="0"/>
              <a:t>~100 different researchers</a:t>
            </a:r>
          </a:p>
          <a:p>
            <a:pPr lvl="1"/>
            <a:r>
              <a:rPr lang="en-IN" sz="2600" dirty="0"/>
              <a:t>Across &gt;50 research centres</a:t>
            </a:r>
          </a:p>
        </p:txBody>
      </p:sp>
      <p:sp>
        <p:nvSpPr>
          <p:cNvPr id="4" name="Slide Number Placeholder 3">
            <a:extLst>
              <a:ext uri="{FF2B5EF4-FFF2-40B4-BE49-F238E27FC236}">
                <a16:creationId xmlns:a16="http://schemas.microsoft.com/office/drawing/2014/main" id="{401E64ED-5CA0-D8A0-F9A7-5954393110CF}"/>
              </a:ext>
            </a:extLst>
          </p:cNvPr>
          <p:cNvSpPr>
            <a:spLocks noGrp="1"/>
          </p:cNvSpPr>
          <p:nvPr>
            <p:ph type="sldNum" idx="12"/>
          </p:nvPr>
        </p:nvSpPr>
        <p:spPr/>
        <p:txBody>
          <a:bodyPr/>
          <a:lstStyle/>
          <a:p>
            <a:fld id="{FF542E8E-F3C4-406F-9C4B-81DDF9F2D652}" type="slidenum">
              <a:rPr lang="en-IN" smtClean="0"/>
              <a:t>6</a:t>
            </a:fld>
            <a:endParaRPr lang="en-IN"/>
          </a:p>
        </p:txBody>
      </p:sp>
      <p:pic>
        <p:nvPicPr>
          <p:cNvPr id="3074" name="Picture 2">
            <a:extLst>
              <a:ext uri="{FF2B5EF4-FFF2-40B4-BE49-F238E27FC236}">
                <a16:creationId xmlns:a16="http://schemas.microsoft.com/office/drawing/2014/main" id="{F581D37F-49E2-E9DB-CD8D-379D000EF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096" y="1482812"/>
            <a:ext cx="4531824" cy="2123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E354D40-5203-BCDB-1775-1EE42CC13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795" y="3660863"/>
            <a:ext cx="4531824" cy="2208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Qr code&#10;&#10;Description automatically generated">
            <a:extLst>
              <a:ext uri="{FF2B5EF4-FFF2-40B4-BE49-F238E27FC236}">
                <a16:creationId xmlns:a16="http://schemas.microsoft.com/office/drawing/2014/main" id="{70736435-9884-D653-146D-C9D8F3F58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7158" y="166390"/>
            <a:ext cx="1040822" cy="1040822"/>
          </a:xfrm>
          <a:prstGeom prst="rect">
            <a:avLst/>
          </a:prstGeom>
        </p:spPr>
      </p:pic>
    </p:spTree>
    <p:extLst>
      <p:ext uri="{BB962C8B-B14F-4D97-AF65-F5344CB8AC3E}">
        <p14:creationId xmlns:p14="http://schemas.microsoft.com/office/powerpoint/2010/main" val="20532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1A24-68EC-D65A-B2AE-F35BC6993D05}"/>
              </a:ext>
            </a:extLst>
          </p:cNvPr>
          <p:cNvSpPr>
            <a:spLocks noGrp="1"/>
          </p:cNvSpPr>
          <p:nvPr>
            <p:ph type="title"/>
          </p:nvPr>
        </p:nvSpPr>
        <p:spPr/>
        <p:txBody>
          <a:bodyPr/>
          <a:lstStyle/>
          <a:p>
            <a:r>
              <a:rPr lang="en-IN" sz="4000" dirty="0"/>
              <a:t>MapFind</a:t>
            </a:r>
          </a:p>
        </p:txBody>
      </p:sp>
      <p:sp>
        <p:nvSpPr>
          <p:cNvPr id="4" name="Slide Number Placeholder 3">
            <a:extLst>
              <a:ext uri="{FF2B5EF4-FFF2-40B4-BE49-F238E27FC236}">
                <a16:creationId xmlns:a16="http://schemas.microsoft.com/office/drawing/2014/main" id="{1687568E-14D3-C6FA-0EB0-FF1276ACC6E8}"/>
              </a:ext>
            </a:extLst>
          </p:cNvPr>
          <p:cNvSpPr>
            <a:spLocks noGrp="1"/>
          </p:cNvSpPr>
          <p:nvPr>
            <p:ph type="sldNum" idx="12"/>
          </p:nvPr>
        </p:nvSpPr>
        <p:spPr/>
        <p:txBody>
          <a:bodyPr/>
          <a:lstStyle/>
          <a:p>
            <a:fld id="{FF542E8E-F3C4-406F-9C4B-81DDF9F2D652}" type="slidenum">
              <a:rPr lang="en-IN" smtClean="0"/>
              <a:t>7</a:t>
            </a:fld>
            <a:endParaRPr lang="en-IN"/>
          </a:p>
        </p:txBody>
      </p:sp>
      <p:pic>
        <p:nvPicPr>
          <p:cNvPr id="13" name="Picture 12">
            <a:extLst>
              <a:ext uri="{FF2B5EF4-FFF2-40B4-BE49-F238E27FC236}">
                <a16:creationId xmlns:a16="http://schemas.microsoft.com/office/drawing/2014/main" id="{EB847B70-A301-3122-3795-AE820EBBF0B2}"/>
              </a:ext>
            </a:extLst>
          </p:cNvPr>
          <p:cNvPicPr>
            <a:picLocks noChangeAspect="1"/>
          </p:cNvPicPr>
          <p:nvPr/>
        </p:nvPicPr>
        <p:blipFill rotWithShape="1">
          <a:blip r:embed="rId3">
            <a:extLst>
              <a:ext uri="{28A0092B-C50C-407E-A947-70E740481C1C}">
                <a14:useLocalDpi xmlns:a14="http://schemas.microsoft.com/office/drawing/2010/main" val="0"/>
              </a:ext>
            </a:extLst>
          </a:blip>
          <a:srcRect l="36047" t="7086" r="1619" b="18938"/>
          <a:stretch/>
        </p:blipFill>
        <p:spPr>
          <a:xfrm>
            <a:off x="766948" y="1449598"/>
            <a:ext cx="6852137" cy="3854296"/>
          </a:xfrm>
          <a:prstGeom prst="rect">
            <a:avLst/>
          </a:prstGeom>
        </p:spPr>
      </p:pic>
      <p:pic>
        <p:nvPicPr>
          <p:cNvPr id="14" name="Picture 13">
            <a:extLst>
              <a:ext uri="{FF2B5EF4-FFF2-40B4-BE49-F238E27FC236}">
                <a16:creationId xmlns:a16="http://schemas.microsoft.com/office/drawing/2014/main" id="{E7042696-5ABE-35FA-542B-9FA01EEE91B1}"/>
              </a:ext>
            </a:extLst>
          </p:cNvPr>
          <p:cNvPicPr>
            <a:picLocks noChangeAspect="1"/>
          </p:cNvPicPr>
          <p:nvPr/>
        </p:nvPicPr>
        <p:blipFill rotWithShape="1">
          <a:blip r:embed="rId4">
            <a:extLst>
              <a:ext uri="{28A0092B-C50C-407E-A947-70E740481C1C}">
                <a14:useLocalDpi xmlns:a14="http://schemas.microsoft.com/office/drawing/2010/main" val="0"/>
              </a:ext>
            </a:extLst>
          </a:blip>
          <a:srcRect l="7097" t="1" r="8040" b="13795"/>
          <a:stretch/>
        </p:blipFill>
        <p:spPr>
          <a:xfrm rot="4994587" flipH="1">
            <a:off x="1623684" y="3190906"/>
            <a:ext cx="110599" cy="103622"/>
          </a:xfrm>
          <a:prstGeom prst="rect">
            <a:avLst/>
          </a:prstGeom>
          <a:effectLst>
            <a:glow rad="228600">
              <a:schemeClr val="accent1">
                <a:satMod val="175000"/>
                <a:alpha val="40000"/>
              </a:schemeClr>
            </a:glow>
          </a:effectLst>
        </p:spPr>
      </p:pic>
      <p:cxnSp>
        <p:nvCxnSpPr>
          <p:cNvPr id="15" name="Straight Connector 14">
            <a:extLst>
              <a:ext uri="{FF2B5EF4-FFF2-40B4-BE49-F238E27FC236}">
                <a16:creationId xmlns:a16="http://schemas.microsoft.com/office/drawing/2014/main" id="{8C9A23DE-C440-9319-B488-4080CD9EAD0D}"/>
              </a:ext>
            </a:extLst>
          </p:cNvPr>
          <p:cNvCxnSpPr>
            <a:cxnSpLocks/>
          </p:cNvCxnSpPr>
          <p:nvPr/>
        </p:nvCxnSpPr>
        <p:spPr>
          <a:xfrm flipV="1">
            <a:off x="1736941" y="1409295"/>
            <a:ext cx="6736222" cy="177241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A1E333-10A0-0AF9-6C59-17F78A6A69DA}"/>
              </a:ext>
            </a:extLst>
          </p:cNvPr>
          <p:cNvCxnSpPr>
            <a:cxnSpLocks/>
          </p:cNvCxnSpPr>
          <p:nvPr/>
        </p:nvCxnSpPr>
        <p:spPr>
          <a:xfrm flipH="1" flipV="1">
            <a:off x="1736942" y="3303730"/>
            <a:ext cx="6736221" cy="195986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7" name="Picture 16" descr="A picture containing indoor, chair, sitting, small&#10;&#10;Description automatically generated">
            <a:extLst>
              <a:ext uri="{FF2B5EF4-FFF2-40B4-BE49-F238E27FC236}">
                <a16:creationId xmlns:a16="http://schemas.microsoft.com/office/drawing/2014/main" id="{2D727870-6181-AA41-D541-B598A8ED64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3163" y="1409295"/>
            <a:ext cx="2068487" cy="3854296"/>
          </a:xfrm>
          <a:prstGeom prst="rect">
            <a:avLst/>
          </a:prstGeom>
        </p:spPr>
      </p:pic>
      <p:pic>
        <p:nvPicPr>
          <p:cNvPr id="18" name="Picture 17" descr="A close up of a logo&#10;&#10;Description automatically generated">
            <a:extLst>
              <a:ext uri="{FF2B5EF4-FFF2-40B4-BE49-F238E27FC236}">
                <a16:creationId xmlns:a16="http://schemas.microsoft.com/office/drawing/2014/main" id="{6C144887-E35D-9976-6F8D-31087AAC1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135990">
            <a:off x="2096549" y="2775758"/>
            <a:ext cx="168182" cy="1364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8A9BFED3-0B86-89EE-ED1A-19FE720242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135990">
            <a:off x="5325535" y="2172871"/>
            <a:ext cx="168182" cy="1364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95E7566D-8DAB-3AC7-ECE3-E841D53FF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81369">
            <a:off x="4884828" y="3921845"/>
            <a:ext cx="168182" cy="1364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66808E69-03AB-A883-BC0B-B9E1AEF461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15863">
            <a:off x="2192168" y="4541366"/>
            <a:ext cx="168182" cy="136400"/>
          </a:xfrm>
          <a:prstGeom prst="rect">
            <a:avLst/>
          </a:prstGeom>
        </p:spPr>
      </p:pic>
      <p:sp>
        <p:nvSpPr>
          <p:cNvPr id="22" name="Callout: Line 21">
            <a:extLst>
              <a:ext uri="{FF2B5EF4-FFF2-40B4-BE49-F238E27FC236}">
                <a16:creationId xmlns:a16="http://schemas.microsoft.com/office/drawing/2014/main" id="{E0C5C9B6-ADAE-4C44-F5A2-7CE6886B5DA6}"/>
              </a:ext>
            </a:extLst>
          </p:cNvPr>
          <p:cNvSpPr/>
          <p:nvPr/>
        </p:nvSpPr>
        <p:spPr>
          <a:xfrm>
            <a:off x="10353586" y="1718379"/>
            <a:ext cx="1216178" cy="386861"/>
          </a:xfrm>
          <a:prstGeom prst="borderCallout1">
            <a:avLst>
              <a:gd name="adj1" fmla="val 50568"/>
              <a:gd name="adj2" fmla="val -1117"/>
              <a:gd name="adj3" fmla="val 51894"/>
              <a:gd name="adj4" fmla="val -48642"/>
            </a:avLst>
          </a:pr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WiFi</a:t>
            </a:r>
            <a:r>
              <a:rPr lang="en-IN">
                <a:solidFill>
                  <a:schemeClr val="tx1"/>
                </a:solidFill>
              </a:rPr>
              <a:t> Client</a:t>
            </a:r>
          </a:p>
        </p:txBody>
      </p:sp>
      <p:sp>
        <p:nvSpPr>
          <p:cNvPr id="23" name="Callout: Line 22">
            <a:extLst>
              <a:ext uri="{FF2B5EF4-FFF2-40B4-BE49-F238E27FC236}">
                <a16:creationId xmlns:a16="http://schemas.microsoft.com/office/drawing/2014/main" id="{06AED509-D86A-3DB9-6F25-95C1B4751D1E}"/>
              </a:ext>
            </a:extLst>
          </p:cNvPr>
          <p:cNvSpPr/>
          <p:nvPr/>
        </p:nvSpPr>
        <p:spPr>
          <a:xfrm>
            <a:off x="10333318" y="3003639"/>
            <a:ext cx="1216178" cy="386861"/>
          </a:xfrm>
          <a:prstGeom prst="borderCallout1">
            <a:avLst>
              <a:gd name="adj1" fmla="val 50568"/>
              <a:gd name="adj2" fmla="val -1117"/>
              <a:gd name="adj3" fmla="val 51894"/>
              <a:gd name="adj4" fmla="val -48642"/>
            </a:avLst>
          </a:pr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LiDAR</a:t>
            </a:r>
          </a:p>
        </p:txBody>
      </p:sp>
      <p:sp>
        <p:nvSpPr>
          <p:cNvPr id="24" name="Callout: Line 23">
            <a:extLst>
              <a:ext uri="{FF2B5EF4-FFF2-40B4-BE49-F238E27FC236}">
                <a16:creationId xmlns:a16="http://schemas.microsoft.com/office/drawing/2014/main" id="{18AD4414-3FC9-7B5C-BD0E-58D68BB4C45B}"/>
              </a:ext>
            </a:extLst>
          </p:cNvPr>
          <p:cNvSpPr/>
          <p:nvPr/>
        </p:nvSpPr>
        <p:spPr>
          <a:xfrm>
            <a:off x="10353586" y="3465850"/>
            <a:ext cx="1216178" cy="386861"/>
          </a:xfrm>
          <a:prstGeom prst="borderCallout1">
            <a:avLst>
              <a:gd name="adj1" fmla="val 50568"/>
              <a:gd name="adj2" fmla="val -1117"/>
              <a:gd name="adj3" fmla="val 6440"/>
              <a:gd name="adj4" fmla="val -35629"/>
            </a:avLst>
          </a:pr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RGB-D </a:t>
            </a:r>
          </a:p>
        </p:txBody>
      </p:sp>
      <p:sp>
        <p:nvSpPr>
          <p:cNvPr id="25" name="Callout: Line 24">
            <a:extLst>
              <a:ext uri="{FF2B5EF4-FFF2-40B4-BE49-F238E27FC236}">
                <a16:creationId xmlns:a16="http://schemas.microsoft.com/office/drawing/2014/main" id="{E21B4006-F1D6-D8F8-8DEB-AAE1E3078DC1}"/>
              </a:ext>
            </a:extLst>
          </p:cNvPr>
          <p:cNvSpPr/>
          <p:nvPr/>
        </p:nvSpPr>
        <p:spPr>
          <a:xfrm>
            <a:off x="10353586" y="4276439"/>
            <a:ext cx="1216178" cy="386861"/>
          </a:xfrm>
          <a:prstGeom prst="borderCallout1">
            <a:avLst>
              <a:gd name="adj1" fmla="val 50568"/>
              <a:gd name="adj2" fmla="val -1117"/>
              <a:gd name="adj3" fmla="val 51895"/>
              <a:gd name="adj4" fmla="val -28319"/>
            </a:avLst>
          </a:pr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Server</a:t>
            </a:r>
          </a:p>
        </p:txBody>
      </p:sp>
      <p:sp>
        <p:nvSpPr>
          <p:cNvPr id="26" name="Callout: Line 25">
            <a:extLst>
              <a:ext uri="{FF2B5EF4-FFF2-40B4-BE49-F238E27FC236}">
                <a16:creationId xmlns:a16="http://schemas.microsoft.com/office/drawing/2014/main" id="{50ABAC89-70E4-221D-151B-01D2C9F65A68}"/>
              </a:ext>
            </a:extLst>
          </p:cNvPr>
          <p:cNvSpPr/>
          <p:nvPr/>
        </p:nvSpPr>
        <p:spPr>
          <a:xfrm>
            <a:off x="10349535" y="4826460"/>
            <a:ext cx="1216178" cy="386861"/>
          </a:xfrm>
          <a:prstGeom prst="borderCallout1">
            <a:avLst>
              <a:gd name="adj1" fmla="val 50568"/>
              <a:gd name="adj2" fmla="val -1117"/>
              <a:gd name="adj3" fmla="val 51895"/>
              <a:gd name="adj4" fmla="val -23098"/>
            </a:avLst>
          </a:pr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solidFill>
                  <a:schemeClr val="tx1"/>
                </a:solidFill>
              </a:rPr>
              <a:t>Kobuki</a:t>
            </a:r>
            <a:endParaRPr lang="en-IN">
              <a:solidFill>
                <a:schemeClr val="tx1"/>
              </a:solidFill>
            </a:endParaRPr>
          </a:p>
        </p:txBody>
      </p:sp>
    </p:spTree>
    <p:extLst>
      <p:ext uri="{BB962C8B-B14F-4D97-AF65-F5344CB8AC3E}">
        <p14:creationId xmlns:p14="http://schemas.microsoft.com/office/powerpoint/2010/main" val="13898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par>
                          <p:cTn id="35" fill="hold">
                            <p:stCondLst>
                              <p:cond delay="1000"/>
                            </p:stCondLst>
                            <p:childTnLst>
                              <p:par>
                                <p:cTn id="36" presetID="0" presetClass="path" presetSubtype="0" accel="8000" decel="8000" fill="hold" nodeType="afterEffect">
                                  <p:stCondLst>
                                    <p:cond delay="0"/>
                                  </p:stCondLst>
                                  <p:childTnLst>
                                    <p:animMotion origin="layout" path="M 0.0026 -0.00371 L 0.0026 -0.00348 C 0.02422 -0.01644 0.0082 -0.0088 0.0526 -0.0088 L 0.05925 0.02199 L 0.07175 0.07152 L 0.01693 0.13148 L 0.03529 0.17939 L 0.12943 0.11944 L 0.09388 0.07662 L 0.06992 0.04259 L 0.0651 -0.00371 L 0.17279 -0.0345 L 0.25938 -0.08913 L 0.32669 -0.09931 L 0.38438 -0.09931 L 0.39883 -0.08241 L 0.38724 -0.01389 L 0.38438 -0.02084 L 0.27656 -0.01389 L 0.24492 -0.01389 L 0.25638 0.04259 L 0.25638 0.04282 " pathEditMode="relative" rAng="0" ptsTypes="AAAAAAAAAAAAAAAAAAAAAA">
                                      <p:cBhvr>
                                        <p:cTn id="37" dur="6900" fill="hold"/>
                                        <p:tgtEl>
                                          <p:spTgt spid="14"/>
                                        </p:tgtEl>
                                        <p:attrNameLst>
                                          <p:attrName>ppt_x</p:attrName>
                                          <p:attrName>ppt_y</p:attrName>
                                        </p:attrNameLst>
                                      </p:cBhvr>
                                      <p:rCtr x="19805" y="4375"/>
                                    </p:animMotion>
                                  </p:childTnLst>
                                </p:cTn>
                              </p:par>
                              <p:par>
                                <p:cTn id="38" presetID="22" presetClass="entr" presetSubtype="8"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62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6BBC-B2CF-9015-9ACE-61FE75FDF3BB}"/>
              </a:ext>
            </a:extLst>
          </p:cNvPr>
          <p:cNvSpPr>
            <a:spLocks noGrp="1"/>
          </p:cNvSpPr>
          <p:nvPr>
            <p:ph type="title"/>
          </p:nvPr>
        </p:nvSpPr>
        <p:spPr/>
        <p:txBody>
          <a:bodyPr/>
          <a:lstStyle/>
          <a:p>
            <a:r>
              <a:rPr lang="en-IN" sz="4000" dirty="0"/>
              <a:t>MapFind Labelling Accuracy</a:t>
            </a:r>
          </a:p>
        </p:txBody>
      </p:sp>
      <p:sp>
        <p:nvSpPr>
          <p:cNvPr id="4" name="Slide Number Placeholder 3">
            <a:extLst>
              <a:ext uri="{FF2B5EF4-FFF2-40B4-BE49-F238E27FC236}">
                <a16:creationId xmlns:a16="http://schemas.microsoft.com/office/drawing/2014/main" id="{2763331C-F15E-C33A-84D5-6BACEA09ACEB}"/>
              </a:ext>
            </a:extLst>
          </p:cNvPr>
          <p:cNvSpPr>
            <a:spLocks noGrp="1"/>
          </p:cNvSpPr>
          <p:nvPr>
            <p:ph type="sldNum" idx="12"/>
          </p:nvPr>
        </p:nvSpPr>
        <p:spPr/>
        <p:txBody>
          <a:bodyPr/>
          <a:lstStyle/>
          <a:p>
            <a:fld id="{FF542E8E-F3C4-406F-9C4B-81DDF9F2D652}" type="slidenum">
              <a:rPr lang="en-IN" smtClean="0"/>
              <a:t>8</a:t>
            </a:fld>
            <a:endParaRPr lang="en-IN"/>
          </a:p>
        </p:txBody>
      </p:sp>
      <p:pic>
        <p:nvPicPr>
          <p:cNvPr id="5" name="Picture 4">
            <a:extLst>
              <a:ext uri="{FF2B5EF4-FFF2-40B4-BE49-F238E27FC236}">
                <a16:creationId xmlns:a16="http://schemas.microsoft.com/office/drawing/2014/main" id="{3398ACF0-6945-A861-EDD1-35881A53B978}"/>
              </a:ext>
            </a:extLst>
          </p:cNvPr>
          <p:cNvPicPr>
            <a:picLocks noChangeAspect="1"/>
          </p:cNvPicPr>
          <p:nvPr/>
        </p:nvPicPr>
        <p:blipFill>
          <a:blip r:embed="rId3"/>
          <a:stretch>
            <a:fillRect/>
          </a:stretch>
        </p:blipFill>
        <p:spPr>
          <a:xfrm>
            <a:off x="1724025" y="1455612"/>
            <a:ext cx="7796493" cy="4492750"/>
          </a:xfrm>
          <a:prstGeom prst="rect">
            <a:avLst/>
          </a:prstGeom>
        </p:spPr>
      </p:pic>
    </p:spTree>
    <p:extLst>
      <p:ext uri="{BB962C8B-B14F-4D97-AF65-F5344CB8AC3E}">
        <p14:creationId xmlns:p14="http://schemas.microsoft.com/office/powerpoint/2010/main" val="98247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C098-2E89-14AD-B1D2-B66E1B07A478}"/>
              </a:ext>
            </a:extLst>
          </p:cNvPr>
          <p:cNvSpPr>
            <a:spLocks noGrp="1"/>
          </p:cNvSpPr>
          <p:nvPr>
            <p:ph type="title"/>
          </p:nvPr>
        </p:nvSpPr>
        <p:spPr/>
        <p:txBody>
          <a:bodyPr/>
          <a:lstStyle/>
          <a:p>
            <a:r>
              <a:rPr lang="en-IN" sz="4000" dirty="0"/>
              <a:t>WILD-v2 and Kaggle Competition</a:t>
            </a:r>
          </a:p>
        </p:txBody>
      </p:sp>
      <p:sp>
        <p:nvSpPr>
          <p:cNvPr id="4" name="Slide Number Placeholder 3">
            <a:extLst>
              <a:ext uri="{FF2B5EF4-FFF2-40B4-BE49-F238E27FC236}">
                <a16:creationId xmlns:a16="http://schemas.microsoft.com/office/drawing/2014/main" id="{927F571B-78C2-794E-2225-C5690324DCE8}"/>
              </a:ext>
            </a:extLst>
          </p:cNvPr>
          <p:cNvSpPr>
            <a:spLocks noGrp="1"/>
          </p:cNvSpPr>
          <p:nvPr>
            <p:ph type="sldNum" idx="12"/>
          </p:nvPr>
        </p:nvSpPr>
        <p:spPr/>
        <p:txBody>
          <a:bodyPr/>
          <a:lstStyle/>
          <a:p>
            <a:fld id="{FF542E8E-F3C4-406F-9C4B-81DDF9F2D652}" type="slidenum">
              <a:rPr lang="en-IN" smtClean="0"/>
              <a:t>9</a:t>
            </a:fld>
            <a:endParaRPr lang="en-IN"/>
          </a:p>
        </p:txBody>
      </p:sp>
      <p:pic>
        <p:nvPicPr>
          <p:cNvPr id="5" name="Picture 4" descr="Qr code&#10;&#10;Description automatically generated">
            <a:extLst>
              <a:ext uri="{FF2B5EF4-FFF2-40B4-BE49-F238E27FC236}">
                <a16:creationId xmlns:a16="http://schemas.microsoft.com/office/drawing/2014/main" id="{45A44B5D-8A2C-3D49-4316-37F52D762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415" y="1372181"/>
            <a:ext cx="1114252" cy="1600808"/>
          </a:xfrm>
          <a:prstGeom prst="rect">
            <a:avLst/>
          </a:prstGeom>
        </p:spPr>
      </p:pic>
      <p:pic>
        <p:nvPicPr>
          <p:cNvPr id="12290" name="Picture 2" descr="4th Floor">
            <a:extLst>
              <a:ext uri="{FF2B5EF4-FFF2-40B4-BE49-F238E27FC236}">
                <a16:creationId xmlns:a16="http://schemas.microsoft.com/office/drawing/2014/main" id="{5B645F47-3819-9588-E3C2-44E136895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777" y="1128270"/>
            <a:ext cx="8358076" cy="235070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5th Floor">
            <a:extLst>
              <a:ext uri="{FF2B5EF4-FFF2-40B4-BE49-F238E27FC236}">
                <a16:creationId xmlns:a16="http://schemas.microsoft.com/office/drawing/2014/main" id="{5BDD4801-3C63-6495-E4C7-80D0C70946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776" y="3996731"/>
            <a:ext cx="8358077" cy="23507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807FD1F-EFE2-050B-0D37-4EE9EBE2DFB4}"/>
              </a:ext>
            </a:extLst>
          </p:cNvPr>
          <p:cNvSpPr txBox="1"/>
          <p:nvPr/>
        </p:nvSpPr>
        <p:spPr>
          <a:xfrm>
            <a:off x="2553195" y="3520248"/>
            <a:ext cx="6388923" cy="461665"/>
          </a:xfrm>
          <a:prstGeom prst="rect">
            <a:avLst/>
          </a:prstGeom>
          <a:noFill/>
        </p:spPr>
        <p:txBody>
          <a:bodyPr wrap="square" rtlCol="0">
            <a:spAutoFit/>
          </a:bodyPr>
          <a:lstStyle/>
          <a:p>
            <a:pPr algn="ctr"/>
            <a:r>
              <a:rPr lang="en-IN" sz="2400" dirty="0"/>
              <a:t>https://www.kaggle.com/c/wild-v2</a:t>
            </a:r>
          </a:p>
        </p:txBody>
      </p:sp>
      <p:sp>
        <p:nvSpPr>
          <p:cNvPr id="9" name="TextBox 8">
            <a:extLst>
              <a:ext uri="{FF2B5EF4-FFF2-40B4-BE49-F238E27FC236}">
                <a16:creationId xmlns:a16="http://schemas.microsoft.com/office/drawing/2014/main" id="{3A707575-B154-9FDB-60DB-58922FEE9517}"/>
              </a:ext>
            </a:extLst>
          </p:cNvPr>
          <p:cNvSpPr txBox="1"/>
          <p:nvPr/>
        </p:nvSpPr>
        <p:spPr>
          <a:xfrm>
            <a:off x="212992" y="1128270"/>
            <a:ext cx="1546445" cy="523220"/>
          </a:xfrm>
          <a:prstGeom prst="rect">
            <a:avLst/>
          </a:prstGeom>
          <a:noFill/>
        </p:spPr>
        <p:txBody>
          <a:bodyPr wrap="square" rtlCol="0">
            <a:spAutoFit/>
          </a:bodyPr>
          <a:lstStyle/>
          <a:p>
            <a:pPr algn="ctr"/>
            <a:r>
              <a:rPr lang="en-IN" sz="2800" dirty="0"/>
              <a:t>Env-1</a:t>
            </a:r>
          </a:p>
        </p:txBody>
      </p:sp>
      <p:sp>
        <p:nvSpPr>
          <p:cNvPr id="10" name="TextBox 9">
            <a:extLst>
              <a:ext uri="{FF2B5EF4-FFF2-40B4-BE49-F238E27FC236}">
                <a16:creationId xmlns:a16="http://schemas.microsoft.com/office/drawing/2014/main" id="{E6B6BF23-51D2-5E88-8C2B-D74654857D1C}"/>
              </a:ext>
            </a:extLst>
          </p:cNvPr>
          <p:cNvSpPr txBox="1"/>
          <p:nvPr/>
        </p:nvSpPr>
        <p:spPr>
          <a:xfrm>
            <a:off x="116010" y="3918941"/>
            <a:ext cx="1546445" cy="523220"/>
          </a:xfrm>
          <a:prstGeom prst="rect">
            <a:avLst/>
          </a:prstGeom>
          <a:noFill/>
        </p:spPr>
        <p:txBody>
          <a:bodyPr wrap="square" rtlCol="0">
            <a:spAutoFit/>
          </a:bodyPr>
          <a:lstStyle/>
          <a:p>
            <a:pPr algn="ctr"/>
            <a:r>
              <a:rPr lang="en-IN" sz="2800" dirty="0"/>
              <a:t>Env-2</a:t>
            </a:r>
          </a:p>
        </p:txBody>
      </p:sp>
    </p:spTree>
    <p:extLst>
      <p:ext uri="{BB962C8B-B14F-4D97-AF65-F5344CB8AC3E}">
        <p14:creationId xmlns:p14="http://schemas.microsoft.com/office/powerpoint/2010/main" val="358800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par>
                                <p:cTn id="8" presetID="10" presetClass="entr" presetSubtype="0" fill="hold" nodeType="withEffect">
                                  <p:stCondLst>
                                    <p:cond delay="0"/>
                                  </p:stCondLst>
                                  <p:childTnLst>
                                    <p:set>
                                      <p:cBhvr>
                                        <p:cTn id="9" dur="1" fill="hold">
                                          <p:stCondLst>
                                            <p:cond delay="0"/>
                                          </p:stCondLst>
                                        </p:cTn>
                                        <p:tgtEl>
                                          <p:spTgt spid="12292"/>
                                        </p:tgtEl>
                                        <p:attrNameLst>
                                          <p:attrName>style.visibility</p:attrName>
                                        </p:attrNameLst>
                                      </p:cBhvr>
                                      <p:to>
                                        <p:strVal val="visible"/>
                                      </p:to>
                                    </p:set>
                                    <p:animEffect transition="in" filter="fade">
                                      <p:cBhvr>
                                        <p:cTn id="10" dur="500"/>
                                        <p:tgtEl>
                                          <p:spTgt spid="122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theme/theme1.xml><?xml version="1.0" encoding="utf-8"?>
<a:theme xmlns:a="http://schemas.openxmlformats.org/drawingml/2006/main" name="wcsng">
  <a:themeElements>
    <a:clrScheme name="Custom 7">
      <a:dk1>
        <a:srgbClr val="000000"/>
      </a:dk1>
      <a:lt1>
        <a:srgbClr val="FFFFFF"/>
      </a:lt1>
      <a:dk2>
        <a:srgbClr val="17406D"/>
      </a:dk2>
      <a:lt2>
        <a:srgbClr val="DBEFF9"/>
      </a:lt2>
      <a:accent1>
        <a:srgbClr val="FFC000"/>
      </a:accent1>
      <a:accent2>
        <a:srgbClr val="002060"/>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csng" id="{A790733F-9FB7-438E-B772-77E7A8918B67}" vid="{647799E0-4903-4999-B35C-0C52BAF994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wcsng</Template>
  <TotalTime>2113</TotalTime>
  <Words>1370</Words>
  <Application>Microsoft Office PowerPoint</Application>
  <PresentationFormat>Widescreen</PresentationFormat>
  <Paragraphs>233</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Helvetica Neue</vt:lpstr>
      <vt:lpstr>inherit</vt:lpstr>
      <vt:lpstr>Inter</vt:lpstr>
      <vt:lpstr>Wingdings</vt:lpstr>
      <vt:lpstr>wcsng</vt:lpstr>
      <vt:lpstr>Wi-Fi Indoor Localization Dataset (WILD-v2)</vt:lpstr>
      <vt:lpstr>Indoor Localization: Applications</vt:lpstr>
      <vt:lpstr>Wi-Fi based Indoor Localization</vt:lpstr>
      <vt:lpstr>Challenge: Multipath, Non-Line of Sight</vt:lpstr>
      <vt:lpstr>Deep Learning Based Wi-Fi Localization</vt:lpstr>
      <vt:lpstr>Wireless Indoor Localization Dataset (WILD)</vt:lpstr>
      <vt:lpstr>MapFind</vt:lpstr>
      <vt:lpstr>MapFind Labelling Accuracy</vt:lpstr>
      <vt:lpstr>WILD-v2 and Kaggle Competition</vt:lpstr>
      <vt:lpstr>Competition Objective: Generalization</vt:lpstr>
      <vt:lpstr>Competition Timeline</vt:lpstr>
      <vt:lpstr>Evaluation Metrics</vt:lpstr>
      <vt:lpstr>Leaderboard and Prizes</vt:lpstr>
      <vt:lpstr>Other Open Sourced RF Datasets</vt:lpstr>
      <vt:lpstr>Summary of all the Datasets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Indoor Localization Dataset (WILD-v2)</dc:title>
  <dc:creator>sairoshan a</dc:creator>
  <cp:lastModifiedBy>sairoshan a</cp:lastModifiedBy>
  <cp:revision>4</cp:revision>
  <dcterms:created xsi:type="dcterms:W3CDTF">2022-06-18T03:17:33Z</dcterms:created>
  <dcterms:modified xsi:type="dcterms:W3CDTF">2022-06-19T14:30:41Z</dcterms:modified>
</cp:coreProperties>
</file>